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8"/>
  </p:notesMasterIdLst>
  <p:sldIdLst>
    <p:sldId id="939" r:id="rId2"/>
    <p:sldId id="337" r:id="rId3"/>
    <p:sldId id="1105" r:id="rId4"/>
    <p:sldId id="1108" r:id="rId5"/>
    <p:sldId id="982" r:id="rId6"/>
    <p:sldId id="1100" r:id="rId7"/>
    <p:sldId id="946" r:id="rId8"/>
    <p:sldId id="1106" r:id="rId9"/>
    <p:sldId id="1109" r:id="rId10"/>
    <p:sldId id="1104" r:id="rId11"/>
    <p:sldId id="1101" r:id="rId12"/>
    <p:sldId id="1102" r:id="rId13"/>
    <p:sldId id="1103" r:id="rId14"/>
    <p:sldId id="345" r:id="rId15"/>
    <p:sldId id="1068" r:id="rId16"/>
    <p:sldId id="29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A34351-D38C-48EC-B3A6-90D0A869A06D}">
          <p14:sldIdLst>
            <p14:sldId id="939"/>
            <p14:sldId id="337"/>
            <p14:sldId id="1105"/>
            <p14:sldId id="1108"/>
            <p14:sldId id="982"/>
            <p14:sldId id="1100"/>
            <p14:sldId id="946"/>
            <p14:sldId id="1106"/>
            <p14:sldId id="1109"/>
            <p14:sldId id="1104"/>
            <p14:sldId id="1101"/>
            <p14:sldId id="1102"/>
            <p14:sldId id="1103"/>
            <p14:sldId id="345"/>
            <p14:sldId id="1068"/>
          </p14:sldIdLst>
        </p14:section>
        <p14:section name="Appendix Dividers" id="{17AA9E60-A9A5-4B0B-9F35-38255BF12DC0}">
          <p14:sldIdLst>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56C"/>
    <a:srgbClr val="ACE33E"/>
    <a:srgbClr val="FF8810"/>
    <a:srgbClr val="E18811"/>
    <a:srgbClr val="212529"/>
    <a:srgbClr val="FF8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282A8C-D5ED-45B8-B1B4-287E9A50C9CF}" v="3" dt="2024-01-30T15:03:26.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0" autoAdjust="0"/>
    <p:restoredTop sz="94694"/>
  </p:normalViewPr>
  <p:slideViewPr>
    <p:cSldViewPr snapToGrid="0" snapToObjects="1">
      <p:cViewPr varScale="1">
        <p:scale>
          <a:sx n="86" d="100"/>
          <a:sy n="86" d="100"/>
        </p:scale>
        <p:origin x="1200" y="5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192.168.0.162\wyeriver$\WRG-Files\wrgfiles\WRG%20Corporate\Private%20Schools%20&amp;%20Charter%20Schools\Charter%20Schools\Mid%20&amp;%20Full%20Year%20Update%20Reports\Charter%20Schools%20Master%20Sheet\CHARTER%20SCHOOL%20MASTER%20SHEET%200802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92.168.0.162\wyeriver$\WRG-Files\wrgfiles\WRG%20Corporate\Private%20Schools%20&amp;%20Charter%20Schools\Charter%20Schools\Mid%20&amp;%20Full%20Year%20Update%20Reports\Charter%20Schools%20Master%20Sheet\CHARTER%20SCHOOL%20MASTER%20SHEET%200705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92.168.0.162\wyeriver$\WRG-Files\wrgfiles\WRG%20Corporate\Private%20Schools%20&amp;%20Charter%20Schools\Charter%20Schools\Mid%20&amp;%20Full%20Year%20Update%20Reports\Charter%20Schools%20Master%20Sheet\CHARTER%20SCHOOL%20MASTER%20SHEET%2007062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'Credit Rating Statistics'!$M$31</c:f>
              <c:strCache>
                <c:ptCount val="1"/>
                <c:pt idx="0">
                  <c:v>1H21</c:v>
                </c:pt>
              </c:strCache>
            </c:strRef>
          </c:tx>
          <c:spPr>
            <a:solidFill>
              <a:srgbClr val="03256C"/>
            </a:solidFill>
            <a:ln>
              <a:noFill/>
            </a:ln>
            <a:effectLst/>
          </c:spPr>
          <c:invertIfNegative val="0"/>
          <c:cat>
            <c:strRef>
              <c:f>'Credit Rating Statistics'!$J$32:$J$38</c:f>
              <c:strCache>
                <c:ptCount val="7"/>
                <c:pt idx="0">
                  <c:v>Unrated</c:v>
                </c:pt>
                <c:pt idx="1">
                  <c:v>BB/Ba2</c:v>
                </c:pt>
                <c:pt idx="2">
                  <c:v>BB+/Ba1</c:v>
                </c:pt>
                <c:pt idx="3">
                  <c:v>BBB-/Baa3</c:v>
                </c:pt>
                <c:pt idx="4">
                  <c:v>BBB/Baa2</c:v>
                </c:pt>
                <c:pt idx="5">
                  <c:v>AA-/Aa3</c:v>
                </c:pt>
                <c:pt idx="6">
                  <c:v>AAA/Aaa</c:v>
                </c:pt>
              </c:strCache>
            </c:strRef>
          </c:cat>
          <c:val>
            <c:numRef>
              <c:f>'Credit Rating Statistics'!$M$32:$M$38</c:f>
              <c:numCache>
                <c:formatCode>General</c:formatCode>
                <c:ptCount val="7"/>
                <c:pt idx="0">
                  <c:v>1.3426686135980093</c:v>
                </c:pt>
                <c:pt idx="1">
                  <c:v>1.2066423419773096</c:v>
                </c:pt>
                <c:pt idx="2">
                  <c:v>1.0266932531380752</c:v>
                </c:pt>
                <c:pt idx="3">
                  <c:v>0.72928129250607798</c:v>
                </c:pt>
                <c:pt idx="4">
                  <c:v>0.91900609717504589</c:v>
                </c:pt>
                <c:pt idx="5">
                  <c:v>1.0114735099337748</c:v>
                </c:pt>
                <c:pt idx="6">
                  <c:v>0.51637628865979379</c:v>
                </c:pt>
              </c:numCache>
            </c:numRef>
          </c:val>
          <c:extLst>
            <c:ext xmlns:c16="http://schemas.microsoft.com/office/drawing/2014/chart" uri="{C3380CC4-5D6E-409C-BE32-E72D297353CC}">
              <c16:uniqueId val="{00000000-07C2-584C-B6B4-0F470E9FAEF3}"/>
            </c:ext>
          </c:extLst>
        </c:ser>
        <c:ser>
          <c:idx val="1"/>
          <c:order val="1"/>
          <c:tx>
            <c:strRef>
              <c:f>'Credit Rating Statistics'!$N$31</c:f>
              <c:strCache>
                <c:ptCount val="1"/>
                <c:pt idx="0">
                  <c:v>2H21</c:v>
                </c:pt>
              </c:strCache>
            </c:strRef>
          </c:tx>
          <c:spPr>
            <a:solidFill>
              <a:srgbClr val="FF8810"/>
            </a:solidFill>
            <a:ln>
              <a:noFill/>
            </a:ln>
            <a:effectLst/>
          </c:spPr>
          <c:invertIfNegative val="0"/>
          <c:cat>
            <c:strRef>
              <c:f>'Credit Rating Statistics'!$J$32:$J$38</c:f>
              <c:strCache>
                <c:ptCount val="7"/>
                <c:pt idx="0">
                  <c:v>Unrated</c:v>
                </c:pt>
                <c:pt idx="1">
                  <c:v>BB/Ba2</c:v>
                </c:pt>
                <c:pt idx="2">
                  <c:v>BB+/Ba1</c:v>
                </c:pt>
                <c:pt idx="3">
                  <c:v>BBB-/Baa3</c:v>
                </c:pt>
                <c:pt idx="4">
                  <c:v>BBB/Baa2</c:v>
                </c:pt>
                <c:pt idx="5">
                  <c:v>AA-/Aa3</c:v>
                </c:pt>
                <c:pt idx="6">
                  <c:v>AAA/Aaa</c:v>
                </c:pt>
              </c:strCache>
            </c:strRef>
          </c:cat>
          <c:val>
            <c:numRef>
              <c:f>'Credit Rating Statistics'!$N$32:$N$38</c:f>
              <c:numCache>
                <c:formatCode>General</c:formatCode>
                <c:ptCount val="7"/>
                <c:pt idx="0">
                  <c:v>1.2230274718706047</c:v>
                </c:pt>
                <c:pt idx="1">
                  <c:v>1.2472065546681355</c:v>
                </c:pt>
                <c:pt idx="2">
                  <c:v>1.2594637676477241</c:v>
                </c:pt>
                <c:pt idx="3">
                  <c:v>1.004061377703827</c:v>
                </c:pt>
                <c:pt idx="4">
                  <c:v>0.96918645016797311</c:v>
                </c:pt>
                <c:pt idx="5">
                  <c:v>1.1595480631276902</c:v>
                </c:pt>
                <c:pt idx="6">
                  <c:v>0.62104083419316514</c:v>
                </c:pt>
              </c:numCache>
            </c:numRef>
          </c:val>
          <c:extLst>
            <c:ext xmlns:c16="http://schemas.microsoft.com/office/drawing/2014/chart" uri="{C3380CC4-5D6E-409C-BE32-E72D297353CC}">
              <c16:uniqueId val="{00000001-07C2-584C-B6B4-0F470E9FAEF3}"/>
            </c:ext>
          </c:extLst>
        </c:ser>
        <c:ser>
          <c:idx val="2"/>
          <c:order val="2"/>
          <c:tx>
            <c:strRef>
              <c:f>'Credit Rating Statistics'!$O$31</c:f>
              <c:strCache>
                <c:ptCount val="1"/>
                <c:pt idx="0">
                  <c:v>1H22</c:v>
                </c:pt>
              </c:strCache>
            </c:strRef>
          </c:tx>
          <c:spPr>
            <a:solidFill>
              <a:srgbClr val="ACE33E"/>
            </a:solidFill>
            <a:ln>
              <a:noFill/>
            </a:ln>
            <a:effectLst/>
          </c:spPr>
          <c:invertIfNegative val="0"/>
          <c:val>
            <c:numRef>
              <c:f>'Credit Rating Statistics'!$O$32:$O$38</c:f>
              <c:numCache>
                <c:formatCode>General</c:formatCode>
                <c:ptCount val="7"/>
                <c:pt idx="0">
                  <c:v>1.5243047540682906</c:v>
                </c:pt>
                <c:pt idx="1">
                  <c:v>1.2762108972959485</c:v>
                </c:pt>
                <c:pt idx="2">
                  <c:v>0.80185552189152265</c:v>
                </c:pt>
                <c:pt idx="3">
                  <c:v>1.1084567853519494</c:v>
                </c:pt>
                <c:pt idx="4">
                  <c:v>0.96000609756097566</c:v>
                </c:pt>
                <c:pt idx="5">
                  <c:v>0.75606655242938481</c:v>
                </c:pt>
                <c:pt idx="6">
                  <c:v>0.68993250786936844</c:v>
                </c:pt>
              </c:numCache>
            </c:numRef>
          </c:val>
          <c:extLst>
            <c:ext xmlns:c16="http://schemas.microsoft.com/office/drawing/2014/chart" uri="{C3380CC4-5D6E-409C-BE32-E72D297353CC}">
              <c16:uniqueId val="{00000002-07C2-584C-B6B4-0F470E9FAEF3}"/>
            </c:ext>
          </c:extLst>
        </c:ser>
        <c:dLbls>
          <c:showLegendKey val="0"/>
          <c:showVal val="0"/>
          <c:showCatName val="0"/>
          <c:showSerName val="0"/>
          <c:showPercent val="0"/>
          <c:showBubbleSize val="0"/>
        </c:dLbls>
        <c:gapWidth val="70"/>
        <c:overlap val="-10"/>
        <c:axId val="415522911"/>
        <c:axId val="415520831"/>
      </c:barChart>
      <c:catAx>
        <c:axId val="41552291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rade Gothic Next" panose="020B0503040303020004" pitchFamily="34" charset="0"/>
                    <a:ea typeface="+mn-ea"/>
                    <a:cs typeface="+mn-cs"/>
                  </a:defRPr>
                </a:pPr>
                <a:r>
                  <a:rPr lang="en-US" dirty="0"/>
                  <a:t>Ratings (S&amp;P/Moody's)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rade Gothic Next" panose="020B05030403030200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rade Gothic Next" panose="020B0503040303020004" pitchFamily="34" charset="0"/>
                <a:ea typeface="+mn-ea"/>
                <a:cs typeface="+mn-cs"/>
              </a:defRPr>
            </a:pPr>
            <a:endParaRPr lang="en-US"/>
          </a:p>
        </c:txPr>
        <c:crossAx val="415520831"/>
        <c:crosses val="autoZero"/>
        <c:auto val="1"/>
        <c:lblAlgn val="ctr"/>
        <c:lblOffset val="100"/>
        <c:noMultiLvlLbl val="0"/>
      </c:catAx>
      <c:valAx>
        <c:axId val="415520831"/>
        <c:scaling>
          <c:orientation val="minMax"/>
          <c:max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rade Gothic Next" panose="020B0503040303020004" pitchFamily="34" charset="0"/>
                    <a:ea typeface="+mn-ea"/>
                    <a:cs typeface="+mn-cs"/>
                  </a:defRPr>
                </a:pPr>
                <a:r>
                  <a:rPr lang="en-US" dirty="0"/>
                  <a:t>Weighted Average Fee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rade Gothic Next" panose="020B05030403030200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rade Gothic Next" panose="020B0503040303020004" pitchFamily="34" charset="0"/>
                <a:ea typeface="+mn-ea"/>
                <a:cs typeface="+mn-cs"/>
              </a:defRPr>
            </a:pPr>
            <a:endParaRPr lang="en-US"/>
          </a:p>
        </c:txPr>
        <c:crossAx val="4155229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rade Gothic Next" panose="020B05030403030200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rade Gothic Next" panose="020B05030403030200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Graphs!$C$1</c:f>
              <c:strCache>
                <c:ptCount val="1"/>
                <c:pt idx="0">
                  <c:v>10 Yr UST</c:v>
                </c:pt>
              </c:strCache>
            </c:strRef>
          </c:tx>
          <c:spPr>
            <a:ln w="25400" cap="rnd">
              <a:solidFill>
                <a:srgbClr val="FF8810"/>
              </a:solidFill>
              <a:round/>
            </a:ln>
            <a:effectLst/>
          </c:spPr>
          <c:marker>
            <c:symbol val="none"/>
          </c:marker>
          <c:cat>
            <c:numRef>
              <c:f>Graphs!$A$2:$A$2530</c:f>
              <c:numCache>
                <c:formatCode>m/d/yyyy</c:formatCode>
                <c:ptCount val="2529"/>
                <c:pt idx="0">
                  <c:v>44747</c:v>
                </c:pt>
                <c:pt idx="1">
                  <c:v>44746</c:v>
                </c:pt>
                <c:pt idx="2">
                  <c:v>44743</c:v>
                </c:pt>
                <c:pt idx="3">
                  <c:v>44742</c:v>
                </c:pt>
                <c:pt idx="4">
                  <c:v>44741</c:v>
                </c:pt>
                <c:pt idx="5">
                  <c:v>44740</c:v>
                </c:pt>
                <c:pt idx="6">
                  <c:v>44739</c:v>
                </c:pt>
                <c:pt idx="7">
                  <c:v>44736</c:v>
                </c:pt>
                <c:pt idx="8">
                  <c:v>44735</c:v>
                </c:pt>
                <c:pt idx="9">
                  <c:v>44734</c:v>
                </c:pt>
                <c:pt idx="10">
                  <c:v>44733</c:v>
                </c:pt>
                <c:pt idx="11">
                  <c:v>44732</c:v>
                </c:pt>
                <c:pt idx="12">
                  <c:v>44729</c:v>
                </c:pt>
                <c:pt idx="13">
                  <c:v>44728</c:v>
                </c:pt>
                <c:pt idx="14">
                  <c:v>44727</c:v>
                </c:pt>
                <c:pt idx="15">
                  <c:v>44726</c:v>
                </c:pt>
                <c:pt idx="16">
                  <c:v>44725</c:v>
                </c:pt>
                <c:pt idx="17">
                  <c:v>44722</c:v>
                </c:pt>
                <c:pt idx="18">
                  <c:v>44721</c:v>
                </c:pt>
                <c:pt idx="19">
                  <c:v>44720</c:v>
                </c:pt>
                <c:pt idx="20">
                  <c:v>44719</c:v>
                </c:pt>
                <c:pt idx="21">
                  <c:v>44718</c:v>
                </c:pt>
                <c:pt idx="22">
                  <c:v>44713</c:v>
                </c:pt>
                <c:pt idx="23">
                  <c:v>44712</c:v>
                </c:pt>
                <c:pt idx="24">
                  <c:v>44711</c:v>
                </c:pt>
                <c:pt idx="25">
                  <c:v>44708</c:v>
                </c:pt>
                <c:pt idx="26">
                  <c:v>44707</c:v>
                </c:pt>
                <c:pt idx="27">
                  <c:v>44706</c:v>
                </c:pt>
                <c:pt idx="28">
                  <c:v>44705</c:v>
                </c:pt>
                <c:pt idx="29">
                  <c:v>44704</c:v>
                </c:pt>
                <c:pt idx="30">
                  <c:v>44701</c:v>
                </c:pt>
                <c:pt idx="31">
                  <c:v>44700</c:v>
                </c:pt>
                <c:pt idx="32">
                  <c:v>44699</c:v>
                </c:pt>
                <c:pt idx="33">
                  <c:v>44698</c:v>
                </c:pt>
                <c:pt idx="34">
                  <c:v>44697</c:v>
                </c:pt>
                <c:pt idx="35">
                  <c:v>44694</c:v>
                </c:pt>
                <c:pt idx="36">
                  <c:v>44693</c:v>
                </c:pt>
                <c:pt idx="37">
                  <c:v>44692</c:v>
                </c:pt>
                <c:pt idx="38">
                  <c:v>44691</c:v>
                </c:pt>
                <c:pt idx="39">
                  <c:v>44690</c:v>
                </c:pt>
                <c:pt idx="40">
                  <c:v>44687</c:v>
                </c:pt>
                <c:pt idx="41">
                  <c:v>44686</c:v>
                </c:pt>
                <c:pt idx="42">
                  <c:v>44685</c:v>
                </c:pt>
                <c:pt idx="43">
                  <c:v>44684</c:v>
                </c:pt>
                <c:pt idx="44">
                  <c:v>44680</c:v>
                </c:pt>
                <c:pt idx="45">
                  <c:v>44679</c:v>
                </c:pt>
                <c:pt idx="46">
                  <c:v>44678</c:v>
                </c:pt>
                <c:pt idx="47">
                  <c:v>44677</c:v>
                </c:pt>
                <c:pt idx="48">
                  <c:v>44676</c:v>
                </c:pt>
                <c:pt idx="49">
                  <c:v>44673</c:v>
                </c:pt>
                <c:pt idx="50">
                  <c:v>44672</c:v>
                </c:pt>
                <c:pt idx="51">
                  <c:v>44671</c:v>
                </c:pt>
                <c:pt idx="52">
                  <c:v>44670</c:v>
                </c:pt>
                <c:pt idx="53">
                  <c:v>44665</c:v>
                </c:pt>
                <c:pt idx="54">
                  <c:v>44664</c:v>
                </c:pt>
                <c:pt idx="55">
                  <c:v>44663</c:v>
                </c:pt>
                <c:pt idx="56">
                  <c:v>44662</c:v>
                </c:pt>
                <c:pt idx="57">
                  <c:v>44659</c:v>
                </c:pt>
                <c:pt idx="58">
                  <c:v>44658</c:v>
                </c:pt>
                <c:pt idx="59">
                  <c:v>44657</c:v>
                </c:pt>
                <c:pt idx="60">
                  <c:v>44656</c:v>
                </c:pt>
                <c:pt idx="61">
                  <c:v>44655</c:v>
                </c:pt>
                <c:pt idx="62">
                  <c:v>44652</c:v>
                </c:pt>
                <c:pt idx="63">
                  <c:v>44651</c:v>
                </c:pt>
                <c:pt idx="64">
                  <c:v>44650</c:v>
                </c:pt>
                <c:pt idx="65">
                  <c:v>44649</c:v>
                </c:pt>
                <c:pt idx="66">
                  <c:v>44648</c:v>
                </c:pt>
                <c:pt idx="67">
                  <c:v>44645</c:v>
                </c:pt>
                <c:pt idx="68">
                  <c:v>44644</c:v>
                </c:pt>
                <c:pt idx="69">
                  <c:v>44643</c:v>
                </c:pt>
                <c:pt idx="70">
                  <c:v>44642</c:v>
                </c:pt>
                <c:pt idx="71">
                  <c:v>44641</c:v>
                </c:pt>
                <c:pt idx="72">
                  <c:v>44638</c:v>
                </c:pt>
                <c:pt idx="73">
                  <c:v>44637</c:v>
                </c:pt>
                <c:pt idx="74">
                  <c:v>44636</c:v>
                </c:pt>
                <c:pt idx="75">
                  <c:v>44635</c:v>
                </c:pt>
                <c:pt idx="76">
                  <c:v>44634</c:v>
                </c:pt>
                <c:pt idx="77">
                  <c:v>44631</c:v>
                </c:pt>
                <c:pt idx="78">
                  <c:v>44630</c:v>
                </c:pt>
                <c:pt idx="79">
                  <c:v>44629</c:v>
                </c:pt>
                <c:pt idx="80">
                  <c:v>44628</c:v>
                </c:pt>
                <c:pt idx="81">
                  <c:v>44627</c:v>
                </c:pt>
                <c:pt idx="82">
                  <c:v>44624</c:v>
                </c:pt>
                <c:pt idx="83">
                  <c:v>44623</c:v>
                </c:pt>
                <c:pt idx="84">
                  <c:v>44622</c:v>
                </c:pt>
                <c:pt idx="85">
                  <c:v>44621</c:v>
                </c:pt>
                <c:pt idx="86">
                  <c:v>44620</c:v>
                </c:pt>
                <c:pt idx="87">
                  <c:v>44617</c:v>
                </c:pt>
                <c:pt idx="88">
                  <c:v>44616</c:v>
                </c:pt>
                <c:pt idx="89">
                  <c:v>44615</c:v>
                </c:pt>
                <c:pt idx="90">
                  <c:v>44614</c:v>
                </c:pt>
                <c:pt idx="91">
                  <c:v>44613</c:v>
                </c:pt>
                <c:pt idx="92">
                  <c:v>44610</c:v>
                </c:pt>
                <c:pt idx="93">
                  <c:v>44609</c:v>
                </c:pt>
                <c:pt idx="94">
                  <c:v>44608</c:v>
                </c:pt>
                <c:pt idx="95">
                  <c:v>44607</c:v>
                </c:pt>
                <c:pt idx="96">
                  <c:v>44606</c:v>
                </c:pt>
                <c:pt idx="97">
                  <c:v>44603</c:v>
                </c:pt>
                <c:pt idx="98">
                  <c:v>44602</c:v>
                </c:pt>
                <c:pt idx="99">
                  <c:v>44601</c:v>
                </c:pt>
                <c:pt idx="100">
                  <c:v>44600</c:v>
                </c:pt>
                <c:pt idx="101">
                  <c:v>44599</c:v>
                </c:pt>
                <c:pt idx="102">
                  <c:v>44596</c:v>
                </c:pt>
                <c:pt idx="103">
                  <c:v>44595</c:v>
                </c:pt>
                <c:pt idx="104">
                  <c:v>44594</c:v>
                </c:pt>
                <c:pt idx="105">
                  <c:v>44593</c:v>
                </c:pt>
                <c:pt idx="106">
                  <c:v>44592</c:v>
                </c:pt>
                <c:pt idx="107">
                  <c:v>44589</c:v>
                </c:pt>
                <c:pt idx="108">
                  <c:v>44588</c:v>
                </c:pt>
                <c:pt idx="109">
                  <c:v>44587</c:v>
                </c:pt>
                <c:pt idx="110">
                  <c:v>44586</c:v>
                </c:pt>
                <c:pt idx="111">
                  <c:v>44585</c:v>
                </c:pt>
                <c:pt idx="112">
                  <c:v>44582</c:v>
                </c:pt>
                <c:pt idx="113">
                  <c:v>44581</c:v>
                </c:pt>
                <c:pt idx="114">
                  <c:v>44580</c:v>
                </c:pt>
                <c:pt idx="115">
                  <c:v>44579</c:v>
                </c:pt>
                <c:pt idx="116">
                  <c:v>44578</c:v>
                </c:pt>
                <c:pt idx="117">
                  <c:v>44575</c:v>
                </c:pt>
                <c:pt idx="118">
                  <c:v>44574</c:v>
                </c:pt>
                <c:pt idx="119">
                  <c:v>44573</c:v>
                </c:pt>
                <c:pt idx="120">
                  <c:v>44572</c:v>
                </c:pt>
                <c:pt idx="121">
                  <c:v>44571</c:v>
                </c:pt>
                <c:pt idx="122">
                  <c:v>44568</c:v>
                </c:pt>
                <c:pt idx="123">
                  <c:v>44567</c:v>
                </c:pt>
                <c:pt idx="124">
                  <c:v>44566</c:v>
                </c:pt>
                <c:pt idx="125">
                  <c:v>44565</c:v>
                </c:pt>
                <c:pt idx="126">
                  <c:v>44561</c:v>
                </c:pt>
                <c:pt idx="127">
                  <c:v>44560</c:v>
                </c:pt>
                <c:pt idx="128">
                  <c:v>44559</c:v>
                </c:pt>
                <c:pt idx="129">
                  <c:v>44554</c:v>
                </c:pt>
                <c:pt idx="130">
                  <c:v>44553</c:v>
                </c:pt>
                <c:pt idx="131">
                  <c:v>44552</c:v>
                </c:pt>
                <c:pt idx="132">
                  <c:v>44551</c:v>
                </c:pt>
                <c:pt idx="133">
                  <c:v>44550</c:v>
                </c:pt>
                <c:pt idx="134">
                  <c:v>44547</c:v>
                </c:pt>
                <c:pt idx="135">
                  <c:v>44546</c:v>
                </c:pt>
                <c:pt idx="136">
                  <c:v>44545</c:v>
                </c:pt>
                <c:pt idx="137">
                  <c:v>44544</c:v>
                </c:pt>
                <c:pt idx="138">
                  <c:v>44543</c:v>
                </c:pt>
                <c:pt idx="139">
                  <c:v>44540</c:v>
                </c:pt>
                <c:pt idx="140">
                  <c:v>44539</c:v>
                </c:pt>
                <c:pt idx="141">
                  <c:v>44538</c:v>
                </c:pt>
                <c:pt idx="142">
                  <c:v>44537</c:v>
                </c:pt>
                <c:pt idx="143">
                  <c:v>44536</c:v>
                </c:pt>
                <c:pt idx="144">
                  <c:v>44533</c:v>
                </c:pt>
                <c:pt idx="145">
                  <c:v>44532</c:v>
                </c:pt>
                <c:pt idx="146">
                  <c:v>44531</c:v>
                </c:pt>
                <c:pt idx="147">
                  <c:v>44530</c:v>
                </c:pt>
                <c:pt idx="148">
                  <c:v>44529</c:v>
                </c:pt>
                <c:pt idx="149">
                  <c:v>44526</c:v>
                </c:pt>
                <c:pt idx="150">
                  <c:v>44525</c:v>
                </c:pt>
                <c:pt idx="151">
                  <c:v>44524</c:v>
                </c:pt>
                <c:pt idx="152">
                  <c:v>44523</c:v>
                </c:pt>
                <c:pt idx="153">
                  <c:v>44522</c:v>
                </c:pt>
                <c:pt idx="154">
                  <c:v>44519</c:v>
                </c:pt>
                <c:pt idx="155">
                  <c:v>44518</c:v>
                </c:pt>
                <c:pt idx="156">
                  <c:v>44517</c:v>
                </c:pt>
                <c:pt idx="157">
                  <c:v>44516</c:v>
                </c:pt>
                <c:pt idx="158">
                  <c:v>44515</c:v>
                </c:pt>
                <c:pt idx="159">
                  <c:v>44512</c:v>
                </c:pt>
                <c:pt idx="160">
                  <c:v>44511</c:v>
                </c:pt>
                <c:pt idx="161">
                  <c:v>44510</c:v>
                </c:pt>
                <c:pt idx="162">
                  <c:v>44509</c:v>
                </c:pt>
                <c:pt idx="163">
                  <c:v>44508</c:v>
                </c:pt>
                <c:pt idx="164">
                  <c:v>44505</c:v>
                </c:pt>
                <c:pt idx="165">
                  <c:v>44504</c:v>
                </c:pt>
                <c:pt idx="166">
                  <c:v>44503</c:v>
                </c:pt>
                <c:pt idx="167">
                  <c:v>44502</c:v>
                </c:pt>
                <c:pt idx="168">
                  <c:v>44501</c:v>
                </c:pt>
                <c:pt idx="169">
                  <c:v>44498</c:v>
                </c:pt>
                <c:pt idx="170">
                  <c:v>44497</c:v>
                </c:pt>
                <c:pt idx="171">
                  <c:v>44496</c:v>
                </c:pt>
                <c:pt idx="172">
                  <c:v>44495</c:v>
                </c:pt>
                <c:pt idx="173">
                  <c:v>44494</c:v>
                </c:pt>
                <c:pt idx="174">
                  <c:v>44491</c:v>
                </c:pt>
                <c:pt idx="175">
                  <c:v>44490</c:v>
                </c:pt>
                <c:pt idx="176">
                  <c:v>44489</c:v>
                </c:pt>
                <c:pt idx="177">
                  <c:v>44488</c:v>
                </c:pt>
                <c:pt idx="178">
                  <c:v>44487</c:v>
                </c:pt>
                <c:pt idx="179">
                  <c:v>44484</c:v>
                </c:pt>
                <c:pt idx="180">
                  <c:v>44483</c:v>
                </c:pt>
                <c:pt idx="181">
                  <c:v>44482</c:v>
                </c:pt>
                <c:pt idx="182">
                  <c:v>44481</c:v>
                </c:pt>
                <c:pt idx="183">
                  <c:v>44480</c:v>
                </c:pt>
                <c:pt idx="184">
                  <c:v>44477</c:v>
                </c:pt>
                <c:pt idx="185">
                  <c:v>44476</c:v>
                </c:pt>
                <c:pt idx="186">
                  <c:v>44475</c:v>
                </c:pt>
                <c:pt idx="187">
                  <c:v>44474</c:v>
                </c:pt>
                <c:pt idx="188">
                  <c:v>44473</c:v>
                </c:pt>
                <c:pt idx="189">
                  <c:v>44470</c:v>
                </c:pt>
                <c:pt idx="190">
                  <c:v>44469</c:v>
                </c:pt>
                <c:pt idx="191">
                  <c:v>44468</c:v>
                </c:pt>
                <c:pt idx="192">
                  <c:v>44467</c:v>
                </c:pt>
                <c:pt idx="193">
                  <c:v>44466</c:v>
                </c:pt>
                <c:pt idx="194">
                  <c:v>44463</c:v>
                </c:pt>
                <c:pt idx="195">
                  <c:v>44462</c:v>
                </c:pt>
                <c:pt idx="196">
                  <c:v>44461</c:v>
                </c:pt>
                <c:pt idx="197">
                  <c:v>44460</c:v>
                </c:pt>
                <c:pt idx="198">
                  <c:v>44459</c:v>
                </c:pt>
                <c:pt idx="199">
                  <c:v>44456</c:v>
                </c:pt>
                <c:pt idx="200">
                  <c:v>44455</c:v>
                </c:pt>
                <c:pt idx="201">
                  <c:v>44454</c:v>
                </c:pt>
                <c:pt idx="202">
                  <c:v>44453</c:v>
                </c:pt>
                <c:pt idx="203">
                  <c:v>44452</c:v>
                </c:pt>
                <c:pt idx="204">
                  <c:v>44449</c:v>
                </c:pt>
                <c:pt idx="205">
                  <c:v>44448</c:v>
                </c:pt>
                <c:pt idx="206">
                  <c:v>44447</c:v>
                </c:pt>
                <c:pt idx="207">
                  <c:v>44446</c:v>
                </c:pt>
                <c:pt idx="208">
                  <c:v>44445</c:v>
                </c:pt>
                <c:pt idx="209">
                  <c:v>44442</c:v>
                </c:pt>
                <c:pt idx="210">
                  <c:v>44441</c:v>
                </c:pt>
                <c:pt idx="211">
                  <c:v>44440</c:v>
                </c:pt>
                <c:pt idx="212">
                  <c:v>44439</c:v>
                </c:pt>
                <c:pt idx="213">
                  <c:v>44435</c:v>
                </c:pt>
                <c:pt idx="214">
                  <c:v>44434</c:v>
                </c:pt>
                <c:pt idx="215">
                  <c:v>44433</c:v>
                </c:pt>
                <c:pt idx="216">
                  <c:v>44432</c:v>
                </c:pt>
                <c:pt idx="217">
                  <c:v>44431</c:v>
                </c:pt>
                <c:pt idx="218">
                  <c:v>44428</c:v>
                </c:pt>
                <c:pt idx="219">
                  <c:v>44427</c:v>
                </c:pt>
                <c:pt idx="220">
                  <c:v>44426</c:v>
                </c:pt>
                <c:pt idx="221">
                  <c:v>44425</c:v>
                </c:pt>
                <c:pt idx="222">
                  <c:v>44424</c:v>
                </c:pt>
                <c:pt idx="223">
                  <c:v>44421</c:v>
                </c:pt>
                <c:pt idx="224">
                  <c:v>44420</c:v>
                </c:pt>
                <c:pt idx="225">
                  <c:v>44419</c:v>
                </c:pt>
                <c:pt idx="226">
                  <c:v>44418</c:v>
                </c:pt>
                <c:pt idx="227">
                  <c:v>44417</c:v>
                </c:pt>
                <c:pt idx="228">
                  <c:v>44414</c:v>
                </c:pt>
                <c:pt idx="229">
                  <c:v>44413</c:v>
                </c:pt>
                <c:pt idx="230">
                  <c:v>44412</c:v>
                </c:pt>
                <c:pt idx="231">
                  <c:v>44411</c:v>
                </c:pt>
                <c:pt idx="232">
                  <c:v>44410</c:v>
                </c:pt>
                <c:pt idx="233">
                  <c:v>44407</c:v>
                </c:pt>
                <c:pt idx="234">
                  <c:v>44406</c:v>
                </c:pt>
                <c:pt idx="235">
                  <c:v>44405</c:v>
                </c:pt>
                <c:pt idx="236">
                  <c:v>44404</c:v>
                </c:pt>
                <c:pt idx="237">
                  <c:v>44403</c:v>
                </c:pt>
                <c:pt idx="238">
                  <c:v>44400</c:v>
                </c:pt>
                <c:pt idx="239">
                  <c:v>44399</c:v>
                </c:pt>
                <c:pt idx="240">
                  <c:v>44398</c:v>
                </c:pt>
                <c:pt idx="241">
                  <c:v>44397</c:v>
                </c:pt>
                <c:pt idx="242">
                  <c:v>44396</c:v>
                </c:pt>
                <c:pt idx="243">
                  <c:v>44393</c:v>
                </c:pt>
                <c:pt idx="244">
                  <c:v>44392</c:v>
                </c:pt>
                <c:pt idx="245">
                  <c:v>44391</c:v>
                </c:pt>
                <c:pt idx="246">
                  <c:v>44390</c:v>
                </c:pt>
                <c:pt idx="247">
                  <c:v>44389</c:v>
                </c:pt>
                <c:pt idx="248">
                  <c:v>44386</c:v>
                </c:pt>
                <c:pt idx="249">
                  <c:v>44385</c:v>
                </c:pt>
                <c:pt idx="250">
                  <c:v>44384</c:v>
                </c:pt>
                <c:pt idx="251">
                  <c:v>44383</c:v>
                </c:pt>
                <c:pt idx="252">
                  <c:v>44382</c:v>
                </c:pt>
                <c:pt idx="253">
                  <c:v>44379</c:v>
                </c:pt>
                <c:pt idx="254">
                  <c:v>44378</c:v>
                </c:pt>
                <c:pt idx="255">
                  <c:v>44377</c:v>
                </c:pt>
                <c:pt idx="256">
                  <c:v>44376</c:v>
                </c:pt>
                <c:pt idx="257">
                  <c:v>44375</c:v>
                </c:pt>
                <c:pt idx="258">
                  <c:v>44372</c:v>
                </c:pt>
                <c:pt idx="259">
                  <c:v>44371</c:v>
                </c:pt>
                <c:pt idx="260">
                  <c:v>44370</c:v>
                </c:pt>
                <c:pt idx="261">
                  <c:v>44369</c:v>
                </c:pt>
                <c:pt idx="262">
                  <c:v>44368</c:v>
                </c:pt>
                <c:pt idx="263">
                  <c:v>44365</c:v>
                </c:pt>
                <c:pt idx="264">
                  <c:v>44364</c:v>
                </c:pt>
                <c:pt idx="265">
                  <c:v>44363</c:v>
                </c:pt>
                <c:pt idx="266">
                  <c:v>44362</c:v>
                </c:pt>
                <c:pt idx="267">
                  <c:v>44361</c:v>
                </c:pt>
                <c:pt idx="268">
                  <c:v>44358</c:v>
                </c:pt>
                <c:pt idx="269">
                  <c:v>44357</c:v>
                </c:pt>
                <c:pt idx="270">
                  <c:v>44356</c:v>
                </c:pt>
                <c:pt idx="271">
                  <c:v>44355</c:v>
                </c:pt>
                <c:pt idx="272">
                  <c:v>44354</c:v>
                </c:pt>
                <c:pt idx="273">
                  <c:v>44351</c:v>
                </c:pt>
                <c:pt idx="274">
                  <c:v>44350</c:v>
                </c:pt>
                <c:pt idx="275">
                  <c:v>44349</c:v>
                </c:pt>
                <c:pt idx="276">
                  <c:v>44348</c:v>
                </c:pt>
                <c:pt idx="277">
                  <c:v>44344</c:v>
                </c:pt>
                <c:pt idx="278">
                  <c:v>44343</c:v>
                </c:pt>
                <c:pt idx="279">
                  <c:v>44342</c:v>
                </c:pt>
                <c:pt idx="280">
                  <c:v>44341</c:v>
                </c:pt>
                <c:pt idx="281">
                  <c:v>44340</c:v>
                </c:pt>
                <c:pt idx="282">
                  <c:v>44337</c:v>
                </c:pt>
                <c:pt idx="283">
                  <c:v>44336</c:v>
                </c:pt>
                <c:pt idx="284">
                  <c:v>44335</c:v>
                </c:pt>
                <c:pt idx="285">
                  <c:v>44334</c:v>
                </c:pt>
                <c:pt idx="286">
                  <c:v>44333</c:v>
                </c:pt>
                <c:pt idx="287">
                  <c:v>44330</c:v>
                </c:pt>
                <c:pt idx="288">
                  <c:v>44329</c:v>
                </c:pt>
                <c:pt idx="289">
                  <c:v>44328</c:v>
                </c:pt>
                <c:pt idx="290">
                  <c:v>44327</c:v>
                </c:pt>
                <c:pt idx="291">
                  <c:v>44326</c:v>
                </c:pt>
                <c:pt idx="292">
                  <c:v>44323</c:v>
                </c:pt>
                <c:pt idx="293">
                  <c:v>44322</c:v>
                </c:pt>
                <c:pt idx="294">
                  <c:v>44321</c:v>
                </c:pt>
                <c:pt idx="295">
                  <c:v>44320</c:v>
                </c:pt>
                <c:pt idx="296">
                  <c:v>44316</c:v>
                </c:pt>
                <c:pt idx="297">
                  <c:v>44315</c:v>
                </c:pt>
                <c:pt idx="298">
                  <c:v>44314</c:v>
                </c:pt>
                <c:pt idx="299">
                  <c:v>44313</c:v>
                </c:pt>
                <c:pt idx="300">
                  <c:v>44312</c:v>
                </c:pt>
                <c:pt idx="301">
                  <c:v>44309</c:v>
                </c:pt>
                <c:pt idx="302">
                  <c:v>44308</c:v>
                </c:pt>
                <c:pt idx="303">
                  <c:v>44307</c:v>
                </c:pt>
                <c:pt idx="304">
                  <c:v>44306</c:v>
                </c:pt>
                <c:pt idx="305">
                  <c:v>44305</c:v>
                </c:pt>
                <c:pt idx="306">
                  <c:v>44302</c:v>
                </c:pt>
                <c:pt idx="307">
                  <c:v>44301</c:v>
                </c:pt>
                <c:pt idx="308">
                  <c:v>44300</c:v>
                </c:pt>
                <c:pt idx="309">
                  <c:v>44299</c:v>
                </c:pt>
                <c:pt idx="310">
                  <c:v>44298</c:v>
                </c:pt>
                <c:pt idx="311">
                  <c:v>44295</c:v>
                </c:pt>
                <c:pt idx="312">
                  <c:v>44294</c:v>
                </c:pt>
                <c:pt idx="313">
                  <c:v>44293</c:v>
                </c:pt>
                <c:pt idx="314">
                  <c:v>44292</c:v>
                </c:pt>
                <c:pt idx="315">
                  <c:v>44287</c:v>
                </c:pt>
                <c:pt idx="316">
                  <c:v>44286</c:v>
                </c:pt>
                <c:pt idx="317">
                  <c:v>44285</c:v>
                </c:pt>
                <c:pt idx="318">
                  <c:v>44284</c:v>
                </c:pt>
                <c:pt idx="319">
                  <c:v>44281</c:v>
                </c:pt>
                <c:pt idx="320">
                  <c:v>44280</c:v>
                </c:pt>
                <c:pt idx="321">
                  <c:v>44279</c:v>
                </c:pt>
                <c:pt idx="322">
                  <c:v>44278</c:v>
                </c:pt>
                <c:pt idx="323">
                  <c:v>44277</c:v>
                </c:pt>
                <c:pt idx="324">
                  <c:v>44274</c:v>
                </c:pt>
                <c:pt idx="325">
                  <c:v>44273</c:v>
                </c:pt>
                <c:pt idx="326">
                  <c:v>44272</c:v>
                </c:pt>
                <c:pt idx="327">
                  <c:v>44271</c:v>
                </c:pt>
                <c:pt idx="328">
                  <c:v>44270</c:v>
                </c:pt>
                <c:pt idx="329">
                  <c:v>44267</c:v>
                </c:pt>
                <c:pt idx="330">
                  <c:v>44266</c:v>
                </c:pt>
                <c:pt idx="331">
                  <c:v>44265</c:v>
                </c:pt>
                <c:pt idx="332">
                  <c:v>44264</c:v>
                </c:pt>
                <c:pt idx="333">
                  <c:v>44263</c:v>
                </c:pt>
                <c:pt idx="334">
                  <c:v>44260</c:v>
                </c:pt>
                <c:pt idx="335">
                  <c:v>44259</c:v>
                </c:pt>
                <c:pt idx="336">
                  <c:v>44258</c:v>
                </c:pt>
                <c:pt idx="337">
                  <c:v>44257</c:v>
                </c:pt>
                <c:pt idx="338">
                  <c:v>44256</c:v>
                </c:pt>
                <c:pt idx="339">
                  <c:v>44253</c:v>
                </c:pt>
                <c:pt idx="340">
                  <c:v>44252</c:v>
                </c:pt>
                <c:pt idx="341">
                  <c:v>44251</c:v>
                </c:pt>
                <c:pt idx="342">
                  <c:v>44250</c:v>
                </c:pt>
                <c:pt idx="343">
                  <c:v>44249</c:v>
                </c:pt>
                <c:pt idx="344">
                  <c:v>44246</c:v>
                </c:pt>
                <c:pt idx="345">
                  <c:v>44245</c:v>
                </c:pt>
                <c:pt idx="346">
                  <c:v>44244</c:v>
                </c:pt>
                <c:pt idx="347">
                  <c:v>44243</c:v>
                </c:pt>
                <c:pt idx="348">
                  <c:v>44242</c:v>
                </c:pt>
                <c:pt idx="349">
                  <c:v>44239</c:v>
                </c:pt>
                <c:pt idx="350">
                  <c:v>44238</c:v>
                </c:pt>
                <c:pt idx="351">
                  <c:v>44237</c:v>
                </c:pt>
                <c:pt idx="352">
                  <c:v>44236</c:v>
                </c:pt>
                <c:pt idx="353">
                  <c:v>44235</c:v>
                </c:pt>
                <c:pt idx="354">
                  <c:v>44232</c:v>
                </c:pt>
                <c:pt idx="355">
                  <c:v>44231</c:v>
                </c:pt>
                <c:pt idx="356">
                  <c:v>44230</c:v>
                </c:pt>
                <c:pt idx="357">
                  <c:v>44229</c:v>
                </c:pt>
                <c:pt idx="358">
                  <c:v>44228</c:v>
                </c:pt>
                <c:pt idx="359">
                  <c:v>44225</c:v>
                </c:pt>
                <c:pt idx="360">
                  <c:v>44224</c:v>
                </c:pt>
                <c:pt idx="361">
                  <c:v>44223</c:v>
                </c:pt>
                <c:pt idx="362">
                  <c:v>44222</c:v>
                </c:pt>
                <c:pt idx="363">
                  <c:v>44221</c:v>
                </c:pt>
                <c:pt idx="364">
                  <c:v>44218</c:v>
                </c:pt>
                <c:pt idx="365">
                  <c:v>44217</c:v>
                </c:pt>
                <c:pt idx="366">
                  <c:v>44216</c:v>
                </c:pt>
                <c:pt idx="367">
                  <c:v>44215</c:v>
                </c:pt>
                <c:pt idx="368">
                  <c:v>44214</c:v>
                </c:pt>
                <c:pt idx="369">
                  <c:v>44211</c:v>
                </c:pt>
                <c:pt idx="370">
                  <c:v>44210</c:v>
                </c:pt>
                <c:pt idx="371">
                  <c:v>44209</c:v>
                </c:pt>
                <c:pt idx="372">
                  <c:v>44208</c:v>
                </c:pt>
                <c:pt idx="373">
                  <c:v>44207</c:v>
                </c:pt>
                <c:pt idx="374">
                  <c:v>44204</c:v>
                </c:pt>
                <c:pt idx="375">
                  <c:v>44203</c:v>
                </c:pt>
                <c:pt idx="376">
                  <c:v>44202</c:v>
                </c:pt>
                <c:pt idx="377">
                  <c:v>44201</c:v>
                </c:pt>
                <c:pt idx="378">
                  <c:v>44200</c:v>
                </c:pt>
                <c:pt idx="379">
                  <c:v>44196</c:v>
                </c:pt>
                <c:pt idx="380">
                  <c:v>44195</c:v>
                </c:pt>
                <c:pt idx="381">
                  <c:v>44194</c:v>
                </c:pt>
                <c:pt idx="382">
                  <c:v>44189</c:v>
                </c:pt>
                <c:pt idx="383">
                  <c:v>44188</c:v>
                </c:pt>
                <c:pt idx="384">
                  <c:v>44187</c:v>
                </c:pt>
                <c:pt idx="385">
                  <c:v>44186</c:v>
                </c:pt>
                <c:pt idx="386">
                  <c:v>44183</c:v>
                </c:pt>
                <c:pt idx="387">
                  <c:v>44182</c:v>
                </c:pt>
                <c:pt idx="388">
                  <c:v>44181</c:v>
                </c:pt>
                <c:pt idx="389">
                  <c:v>44180</c:v>
                </c:pt>
                <c:pt idx="390">
                  <c:v>44179</c:v>
                </c:pt>
                <c:pt idx="391">
                  <c:v>44176</c:v>
                </c:pt>
                <c:pt idx="392">
                  <c:v>44175</c:v>
                </c:pt>
                <c:pt idx="393">
                  <c:v>44174</c:v>
                </c:pt>
                <c:pt idx="394">
                  <c:v>44173</c:v>
                </c:pt>
                <c:pt idx="395">
                  <c:v>44172</c:v>
                </c:pt>
                <c:pt idx="396">
                  <c:v>44169</c:v>
                </c:pt>
                <c:pt idx="397">
                  <c:v>44168</c:v>
                </c:pt>
                <c:pt idx="398">
                  <c:v>44167</c:v>
                </c:pt>
                <c:pt idx="399">
                  <c:v>44166</c:v>
                </c:pt>
                <c:pt idx="400">
                  <c:v>44165</c:v>
                </c:pt>
                <c:pt idx="401">
                  <c:v>44162</c:v>
                </c:pt>
                <c:pt idx="402">
                  <c:v>44161</c:v>
                </c:pt>
                <c:pt idx="403">
                  <c:v>44160</c:v>
                </c:pt>
                <c:pt idx="404">
                  <c:v>44159</c:v>
                </c:pt>
                <c:pt idx="405">
                  <c:v>44158</c:v>
                </c:pt>
                <c:pt idx="406">
                  <c:v>44155</c:v>
                </c:pt>
                <c:pt idx="407">
                  <c:v>44154</c:v>
                </c:pt>
                <c:pt idx="408">
                  <c:v>44153</c:v>
                </c:pt>
                <c:pt idx="409">
                  <c:v>44152</c:v>
                </c:pt>
                <c:pt idx="410">
                  <c:v>44151</c:v>
                </c:pt>
                <c:pt idx="411">
                  <c:v>44148</c:v>
                </c:pt>
                <c:pt idx="412">
                  <c:v>44147</c:v>
                </c:pt>
                <c:pt idx="413">
                  <c:v>44146</c:v>
                </c:pt>
                <c:pt idx="414">
                  <c:v>44145</c:v>
                </c:pt>
                <c:pt idx="415">
                  <c:v>44144</c:v>
                </c:pt>
                <c:pt idx="416">
                  <c:v>44141</c:v>
                </c:pt>
                <c:pt idx="417">
                  <c:v>44140</c:v>
                </c:pt>
                <c:pt idx="418">
                  <c:v>44139</c:v>
                </c:pt>
                <c:pt idx="419">
                  <c:v>44138</c:v>
                </c:pt>
                <c:pt idx="420">
                  <c:v>44137</c:v>
                </c:pt>
                <c:pt idx="421">
                  <c:v>44134</c:v>
                </c:pt>
                <c:pt idx="422">
                  <c:v>44133</c:v>
                </c:pt>
                <c:pt idx="423">
                  <c:v>44132</c:v>
                </c:pt>
                <c:pt idx="424">
                  <c:v>44131</c:v>
                </c:pt>
                <c:pt idx="425">
                  <c:v>44130</c:v>
                </c:pt>
                <c:pt idx="426">
                  <c:v>44127</c:v>
                </c:pt>
                <c:pt idx="427">
                  <c:v>44126</c:v>
                </c:pt>
                <c:pt idx="428">
                  <c:v>44125</c:v>
                </c:pt>
                <c:pt idx="429">
                  <c:v>44124</c:v>
                </c:pt>
                <c:pt idx="430">
                  <c:v>44123</c:v>
                </c:pt>
                <c:pt idx="431">
                  <c:v>44120</c:v>
                </c:pt>
                <c:pt idx="432">
                  <c:v>44119</c:v>
                </c:pt>
                <c:pt idx="433">
                  <c:v>44118</c:v>
                </c:pt>
                <c:pt idx="434">
                  <c:v>44117</c:v>
                </c:pt>
                <c:pt idx="435">
                  <c:v>44116</c:v>
                </c:pt>
                <c:pt idx="436">
                  <c:v>44113</c:v>
                </c:pt>
                <c:pt idx="437">
                  <c:v>44112</c:v>
                </c:pt>
                <c:pt idx="438">
                  <c:v>44111</c:v>
                </c:pt>
                <c:pt idx="439">
                  <c:v>44110</c:v>
                </c:pt>
                <c:pt idx="440">
                  <c:v>44109</c:v>
                </c:pt>
                <c:pt idx="441">
                  <c:v>44106</c:v>
                </c:pt>
                <c:pt idx="442">
                  <c:v>44105</c:v>
                </c:pt>
                <c:pt idx="443">
                  <c:v>44104</c:v>
                </c:pt>
                <c:pt idx="444">
                  <c:v>44103</c:v>
                </c:pt>
                <c:pt idx="445">
                  <c:v>44102</c:v>
                </c:pt>
                <c:pt idx="446">
                  <c:v>44099</c:v>
                </c:pt>
                <c:pt idx="447">
                  <c:v>44098</c:v>
                </c:pt>
                <c:pt idx="448">
                  <c:v>44097</c:v>
                </c:pt>
                <c:pt idx="449">
                  <c:v>44096</c:v>
                </c:pt>
                <c:pt idx="450">
                  <c:v>44095</c:v>
                </c:pt>
                <c:pt idx="451">
                  <c:v>44092</c:v>
                </c:pt>
                <c:pt idx="452">
                  <c:v>44091</c:v>
                </c:pt>
                <c:pt idx="453">
                  <c:v>44090</c:v>
                </c:pt>
                <c:pt idx="454">
                  <c:v>44089</c:v>
                </c:pt>
                <c:pt idx="455">
                  <c:v>44088</c:v>
                </c:pt>
                <c:pt idx="456">
                  <c:v>44085</c:v>
                </c:pt>
                <c:pt idx="457">
                  <c:v>44084</c:v>
                </c:pt>
                <c:pt idx="458">
                  <c:v>44083</c:v>
                </c:pt>
                <c:pt idx="459">
                  <c:v>44082</c:v>
                </c:pt>
                <c:pt idx="460">
                  <c:v>44081</c:v>
                </c:pt>
                <c:pt idx="461">
                  <c:v>44078</c:v>
                </c:pt>
                <c:pt idx="462">
                  <c:v>44077</c:v>
                </c:pt>
                <c:pt idx="463">
                  <c:v>44076</c:v>
                </c:pt>
                <c:pt idx="464">
                  <c:v>44075</c:v>
                </c:pt>
                <c:pt idx="465">
                  <c:v>44071</c:v>
                </c:pt>
                <c:pt idx="466">
                  <c:v>44070</c:v>
                </c:pt>
                <c:pt idx="467">
                  <c:v>44069</c:v>
                </c:pt>
                <c:pt idx="468">
                  <c:v>44068</c:v>
                </c:pt>
                <c:pt idx="469">
                  <c:v>44067</c:v>
                </c:pt>
                <c:pt idx="470">
                  <c:v>44064</c:v>
                </c:pt>
                <c:pt idx="471">
                  <c:v>44063</c:v>
                </c:pt>
                <c:pt idx="472">
                  <c:v>44062</c:v>
                </c:pt>
                <c:pt idx="473">
                  <c:v>44061</c:v>
                </c:pt>
                <c:pt idx="474">
                  <c:v>44060</c:v>
                </c:pt>
                <c:pt idx="475">
                  <c:v>44057</c:v>
                </c:pt>
                <c:pt idx="476">
                  <c:v>44056</c:v>
                </c:pt>
                <c:pt idx="477">
                  <c:v>44055</c:v>
                </c:pt>
                <c:pt idx="478">
                  <c:v>44054</c:v>
                </c:pt>
                <c:pt idx="479">
                  <c:v>44053</c:v>
                </c:pt>
                <c:pt idx="480">
                  <c:v>44050</c:v>
                </c:pt>
                <c:pt idx="481">
                  <c:v>44049</c:v>
                </c:pt>
                <c:pt idx="482">
                  <c:v>44048</c:v>
                </c:pt>
                <c:pt idx="483">
                  <c:v>44047</c:v>
                </c:pt>
                <c:pt idx="484">
                  <c:v>44046</c:v>
                </c:pt>
                <c:pt idx="485">
                  <c:v>44043</c:v>
                </c:pt>
                <c:pt idx="486">
                  <c:v>44042</c:v>
                </c:pt>
                <c:pt idx="487">
                  <c:v>44041</c:v>
                </c:pt>
                <c:pt idx="488">
                  <c:v>44040</c:v>
                </c:pt>
                <c:pt idx="489">
                  <c:v>44039</c:v>
                </c:pt>
                <c:pt idx="490">
                  <c:v>44036</c:v>
                </c:pt>
                <c:pt idx="491">
                  <c:v>44035</c:v>
                </c:pt>
                <c:pt idx="492">
                  <c:v>44034</c:v>
                </c:pt>
                <c:pt idx="493">
                  <c:v>44033</c:v>
                </c:pt>
                <c:pt idx="494">
                  <c:v>44032</c:v>
                </c:pt>
                <c:pt idx="495">
                  <c:v>44029</c:v>
                </c:pt>
                <c:pt idx="496">
                  <c:v>44028</c:v>
                </c:pt>
                <c:pt idx="497">
                  <c:v>44027</c:v>
                </c:pt>
                <c:pt idx="498">
                  <c:v>44026</c:v>
                </c:pt>
                <c:pt idx="499">
                  <c:v>44025</c:v>
                </c:pt>
                <c:pt idx="500">
                  <c:v>44022</c:v>
                </c:pt>
                <c:pt idx="501">
                  <c:v>44021</c:v>
                </c:pt>
                <c:pt idx="502">
                  <c:v>44020</c:v>
                </c:pt>
                <c:pt idx="503">
                  <c:v>44019</c:v>
                </c:pt>
                <c:pt idx="504">
                  <c:v>44018</c:v>
                </c:pt>
                <c:pt idx="505">
                  <c:v>44015</c:v>
                </c:pt>
                <c:pt idx="506">
                  <c:v>44014</c:v>
                </c:pt>
                <c:pt idx="507">
                  <c:v>44013</c:v>
                </c:pt>
                <c:pt idx="508">
                  <c:v>44012</c:v>
                </c:pt>
                <c:pt idx="509">
                  <c:v>44011</c:v>
                </c:pt>
                <c:pt idx="510">
                  <c:v>44008</c:v>
                </c:pt>
                <c:pt idx="511">
                  <c:v>44007</c:v>
                </c:pt>
                <c:pt idx="512">
                  <c:v>44006</c:v>
                </c:pt>
                <c:pt idx="513">
                  <c:v>44005</c:v>
                </c:pt>
                <c:pt idx="514">
                  <c:v>44004</c:v>
                </c:pt>
                <c:pt idx="515">
                  <c:v>44001</c:v>
                </c:pt>
                <c:pt idx="516">
                  <c:v>44000</c:v>
                </c:pt>
                <c:pt idx="517">
                  <c:v>43999</c:v>
                </c:pt>
                <c:pt idx="518">
                  <c:v>43998</c:v>
                </c:pt>
                <c:pt idx="519">
                  <c:v>43997</c:v>
                </c:pt>
                <c:pt idx="520">
                  <c:v>43994</c:v>
                </c:pt>
                <c:pt idx="521">
                  <c:v>43993</c:v>
                </c:pt>
                <c:pt idx="522">
                  <c:v>43992</c:v>
                </c:pt>
                <c:pt idx="523">
                  <c:v>43991</c:v>
                </c:pt>
                <c:pt idx="524">
                  <c:v>43990</c:v>
                </c:pt>
                <c:pt idx="525">
                  <c:v>43987</c:v>
                </c:pt>
                <c:pt idx="526">
                  <c:v>43986</c:v>
                </c:pt>
                <c:pt idx="527">
                  <c:v>43985</c:v>
                </c:pt>
                <c:pt idx="528">
                  <c:v>43984</c:v>
                </c:pt>
                <c:pt idx="529">
                  <c:v>43983</c:v>
                </c:pt>
                <c:pt idx="530">
                  <c:v>43980</c:v>
                </c:pt>
                <c:pt idx="531">
                  <c:v>43979</c:v>
                </c:pt>
                <c:pt idx="532">
                  <c:v>43978</c:v>
                </c:pt>
                <c:pt idx="533">
                  <c:v>43977</c:v>
                </c:pt>
                <c:pt idx="534">
                  <c:v>43973</c:v>
                </c:pt>
                <c:pt idx="535">
                  <c:v>43972</c:v>
                </c:pt>
                <c:pt idx="536">
                  <c:v>43971</c:v>
                </c:pt>
                <c:pt idx="537">
                  <c:v>43970</c:v>
                </c:pt>
                <c:pt idx="538">
                  <c:v>43969</c:v>
                </c:pt>
                <c:pt idx="539">
                  <c:v>43966</c:v>
                </c:pt>
                <c:pt idx="540">
                  <c:v>43965</c:v>
                </c:pt>
                <c:pt idx="541">
                  <c:v>43964</c:v>
                </c:pt>
                <c:pt idx="542">
                  <c:v>43963</c:v>
                </c:pt>
                <c:pt idx="543">
                  <c:v>43962</c:v>
                </c:pt>
                <c:pt idx="544">
                  <c:v>43958</c:v>
                </c:pt>
                <c:pt idx="545">
                  <c:v>43957</c:v>
                </c:pt>
                <c:pt idx="546">
                  <c:v>43956</c:v>
                </c:pt>
                <c:pt idx="547">
                  <c:v>43955</c:v>
                </c:pt>
                <c:pt idx="548">
                  <c:v>43952</c:v>
                </c:pt>
                <c:pt idx="549">
                  <c:v>43951</c:v>
                </c:pt>
                <c:pt idx="550">
                  <c:v>43950</c:v>
                </c:pt>
                <c:pt idx="551">
                  <c:v>43949</c:v>
                </c:pt>
                <c:pt idx="552">
                  <c:v>43948</c:v>
                </c:pt>
                <c:pt idx="553">
                  <c:v>43945</c:v>
                </c:pt>
                <c:pt idx="554">
                  <c:v>43944</c:v>
                </c:pt>
                <c:pt idx="555">
                  <c:v>43943</c:v>
                </c:pt>
                <c:pt idx="556">
                  <c:v>43942</c:v>
                </c:pt>
                <c:pt idx="557">
                  <c:v>43941</c:v>
                </c:pt>
                <c:pt idx="558">
                  <c:v>43938</c:v>
                </c:pt>
                <c:pt idx="559">
                  <c:v>43937</c:v>
                </c:pt>
                <c:pt idx="560">
                  <c:v>43936</c:v>
                </c:pt>
                <c:pt idx="561">
                  <c:v>43935</c:v>
                </c:pt>
                <c:pt idx="562">
                  <c:v>43930</c:v>
                </c:pt>
                <c:pt idx="563">
                  <c:v>43929</c:v>
                </c:pt>
                <c:pt idx="564">
                  <c:v>43928</c:v>
                </c:pt>
                <c:pt idx="565">
                  <c:v>43927</c:v>
                </c:pt>
                <c:pt idx="566">
                  <c:v>43924</c:v>
                </c:pt>
                <c:pt idx="567">
                  <c:v>43923</c:v>
                </c:pt>
                <c:pt idx="568">
                  <c:v>43922</c:v>
                </c:pt>
                <c:pt idx="569">
                  <c:v>43921</c:v>
                </c:pt>
                <c:pt idx="570">
                  <c:v>43920</c:v>
                </c:pt>
                <c:pt idx="571">
                  <c:v>43917</c:v>
                </c:pt>
                <c:pt idx="572">
                  <c:v>43916</c:v>
                </c:pt>
                <c:pt idx="573">
                  <c:v>43915</c:v>
                </c:pt>
                <c:pt idx="574">
                  <c:v>43914</c:v>
                </c:pt>
                <c:pt idx="575">
                  <c:v>43913</c:v>
                </c:pt>
                <c:pt idx="576">
                  <c:v>43910</c:v>
                </c:pt>
                <c:pt idx="577">
                  <c:v>43909</c:v>
                </c:pt>
                <c:pt idx="578">
                  <c:v>43908</c:v>
                </c:pt>
                <c:pt idx="579">
                  <c:v>43907</c:v>
                </c:pt>
                <c:pt idx="580">
                  <c:v>43906</c:v>
                </c:pt>
                <c:pt idx="581">
                  <c:v>43903</c:v>
                </c:pt>
                <c:pt idx="582">
                  <c:v>43902</c:v>
                </c:pt>
                <c:pt idx="583">
                  <c:v>43901</c:v>
                </c:pt>
                <c:pt idx="584">
                  <c:v>43900</c:v>
                </c:pt>
                <c:pt idx="585">
                  <c:v>43899</c:v>
                </c:pt>
                <c:pt idx="586">
                  <c:v>43896</c:v>
                </c:pt>
                <c:pt idx="587">
                  <c:v>43895</c:v>
                </c:pt>
                <c:pt idx="588">
                  <c:v>43894</c:v>
                </c:pt>
                <c:pt idx="589">
                  <c:v>43893</c:v>
                </c:pt>
                <c:pt idx="590">
                  <c:v>43892</c:v>
                </c:pt>
                <c:pt idx="591">
                  <c:v>43889</c:v>
                </c:pt>
                <c:pt idx="592">
                  <c:v>43888</c:v>
                </c:pt>
                <c:pt idx="593">
                  <c:v>43887</c:v>
                </c:pt>
                <c:pt idx="594">
                  <c:v>43886</c:v>
                </c:pt>
                <c:pt idx="595">
                  <c:v>43885</c:v>
                </c:pt>
                <c:pt idx="596">
                  <c:v>43882</c:v>
                </c:pt>
                <c:pt idx="597">
                  <c:v>43881</c:v>
                </c:pt>
                <c:pt idx="598">
                  <c:v>43880</c:v>
                </c:pt>
                <c:pt idx="599">
                  <c:v>43879</c:v>
                </c:pt>
                <c:pt idx="600">
                  <c:v>43878</c:v>
                </c:pt>
                <c:pt idx="601">
                  <c:v>43875</c:v>
                </c:pt>
                <c:pt idx="602">
                  <c:v>43874</c:v>
                </c:pt>
                <c:pt idx="603">
                  <c:v>43873</c:v>
                </c:pt>
                <c:pt idx="604">
                  <c:v>43872</c:v>
                </c:pt>
                <c:pt idx="605">
                  <c:v>43871</c:v>
                </c:pt>
                <c:pt idx="606">
                  <c:v>43868</c:v>
                </c:pt>
                <c:pt idx="607">
                  <c:v>43867</c:v>
                </c:pt>
                <c:pt idx="608">
                  <c:v>43866</c:v>
                </c:pt>
                <c:pt idx="609">
                  <c:v>43865</c:v>
                </c:pt>
                <c:pt idx="610">
                  <c:v>43864</c:v>
                </c:pt>
                <c:pt idx="611">
                  <c:v>43861</c:v>
                </c:pt>
                <c:pt idx="612">
                  <c:v>43860</c:v>
                </c:pt>
                <c:pt idx="613">
                  <c:v>43859</c:v>
                </c:pt>
                <c:pt idx="614">
                  <c:v>43858</c:v>
                </c:pt>
                <c:pt idx="615">
                  <c:v>43857</c:v>
                </c:pt>
                <c:pt idx="616">
                  <c:v>43854</c:v>
                </c:pt>
                <c:pt idx="617">
                  <c:v>43853</c:v>
                </c:pt>
                <c:pt idx="618">
                  <c:v>43852</c:v>
                </c:pt>
                <c:pt idx="619">
                  <c:v>43851</c:v>
                </c:pt>
                <c:pt idx="620">
                  <c:v>43850</c:v>
                </c:pt>
                <c:pt idx="621">
                  <c:v>43847</c:v>
                </c:pt>
                <c:pt idx="622">
                  <c:v>43846</c:v>
                </c:pt>
                <c:pt idx="623">
                  <c:v>43845</c:v>
                </c:pt>
                <c:pt idx="624">
                  <c:v>43844</c:v>
                </c:pt>
                <c:pt idx="625">
                  <c:v>43843</c:v>
                </c:pt>
                <c:pt idx="626">
                  <c:v>43840</c:v>
                </c:pt>
                <c:pt idx="627">
                  <c:v>43839</c:v>
                </c:pt>
                <c:pt idx="628">
                  <c:v>43838</c:v>
                </c:pt>
                <c:pt idx="629">
                  <c:v>43837</c:v>
                </c:pt>
                <c:pt idx="630">
                  <c:v>43836</c:v>
                </c:pt>
                <c:pt idx="631">
                  <c:v>43833</c:v>
                </c:pt>
                <c:pt idx="632">
                  <c:v>43832</c:v>
                </c:pt>
                <c:pt idx="633">
                  <c:v>43830</c:v>
                </c:pt>
                <c:pt idx="634">
                  <c:v>43829</c:v>
                </c:pt>
                <c:pt idx="635">
                  <c:v>43826</c:v>
                </c:pt>
                <c:pt idx="636">
                  <c:v>43823</c:v>
                </c:pt>
                <c:pt idx="637">
                  <c:v>43822</c:v>
                </c:pt>
                <c:pt idx="638">
                  <c:v>43819</c:v>
                </c:pt>
                <c:pt idx="639">
                  <c:v>43818</c:v>
                </c:pt>
                <c:pt idx="640">
                  <c:v>43817</c:v>
                </c:pt>
                <c:pt idx="641">
                  <c:v>43816</c:v>
                </c:pt>
                <c:pt idx="642">
                  <c:v>43815</c:v>
                </c:pt>
                <c:pt idx="643">
                  <c:v>43812</c:v>
                </c:pt>
                <c:pt idx="644">
                  <c:v>43811</c:v>
                </c:pt>
                <c:pt idx="645">
                  <c:v>43810</c:v>
                </c:pt>
                <c:pt idx="646">
                  <c:v>43809</c:v>
                </c:pt>
                <c:pt idx="647">
                  <c:v>43808</c:v>
                </c:pt>
                <c:pt idx="648">
                  <c:v>43805</c:v>
                </c:pt>
                <c:pt idx="649">
                  <c:v>43804</c:v>
                </c:pt>
                <c:pt idx="650">
                  <c:v>43803</c:v>
                </c:pt>
                <c:pt idx="651">
                  <c:v>43802</c:v>
                </c:pt>
                <c:pt idx="652">
                  <c:v>43801</c:v>
                </c:pt>
                <c:pt idx="653">
                  <c:v>43798</c:v>
                </c:pt>
                <c:pt idx="654">
                  <c:v>43797</c:v>
                </c:pt>
                <c:pt idx="655">
                  <c:v>43796</c:v>
                </c:pt>
                <c:pt idx="656">
                  <c:v>43795</c:v>
                </c:pt>
                <c:pt idx="657">
                  <c:v>43794</c:v>
                </c:pt>
                <c:pt idx="658">
                  <c:v>43791</c:v>
                </c:pt>
                <c:pt idx="659">
                  <c:v>43790</c:v>
                </c:pt>
                <c:pt idx="660">
                  <c:v>43789</c:v>
                </c:pt>
                <c:pt idx="661">
                  <c:v>43788</c:v>
                </c:pt>
                <c:pt idx="662">
                  <c:v>43787</c:v>
                </c:pt>
                <c:pt idx="663">
                  <c:v>43784</c:v>
                </c:pt>
                <c:pt idx="664">
                  <c:v>43783</c:v>
                </c:pt>
                <c:pt idx="665">
                  <c:v>43782</c:v>
                </c:pt>
                <c:pt idx="666">
                  <c:v>43781</c:v>
                </c:pt>
                <c:pt idx="667">
                  <c:v>43780</c:v>
                </c:pt>
                <c:pt idx="668">
                  <c:v>43777</c:v>
                </c:pt>
                <c:pt idx="669">
                  <c:v>43776</c:v>
                </c:pt>
                <c:pt idx="670">
                  <c:v>43775</c:v>
                </c:pt>
                <c:pt idx="671">
                  <c:v>43774</c:v>
                </c:pt>
                <c:pt idx="672">
                  <c:v>43773</c:v>
                </c:pt>
                <c:pt idx="673">
                  <c:v>43770</c:v>
                </c:pt>
                <c:pt idx="674">
                  <c:v>43769</c:v>
                </c:pt>
                <c:pt idx="675">
                  <c:v>43768</c:v>
                </c:pt>
                <c:pt idx="676">
                  <c:v>43767</c:v>
                </c:pt>
                <c:pt idx="677">
                  <c:v>43766</c:v>
                </c:pt>
                <c:pt idx="678">
                  <c:v>43763</c:v>
                </c:pt>
                <c:pt idx="679">
                  <c:v>43762</c:v>
                </c:pt>
                <c:pt idx="680">
                  <c:v>43761</c:v>
                </c:pt>
                <c:pt idx="681">
                  <c:v>43760</c:v>
                </c:pt>
                <c:pt idx="682">
                  <c:v>43759</c:v>
                </c:pt>
                <c:pt idx="683">
                  <c:v>43756</c:v>
                </c:pt>
                <c:pt idx="684">
                  <c:v>43755</c:v>
                </c:pt>
                <c:pt idx="685">
                  <c:v>43754</c:v>
                </c:pt>
                <c:pt idx="686">
                  <c:v>43753</c:v>
                </c:pt>
                <c:pt idx="687">
                  <c:v>43752</c:v>
                </c:pt>
                <c:pt idx="688">
                  <c:v>43749</c:v>
                </c:pt>
                <c:pt idx="689">
                  <c:v>43748</c:v>
                </c:pt>
                <c:pt idx="690">
                  <c:v>43747</c:v>
                </c:pt>
                <c:pt idx="691">
                  <c:v>43746</c:v>
                </c:pt>
                <c:pt idx="692">
                  <c:v>43745</c:v>
                </c:pt>
                <c:pt idx="693">
                  <c:v>43742</c:v>
                </c:pt>
                <c:pt idx="694">
                  <c:v>43741</c:v>
                </c:pt>
                <c:pt idx="695">
                  <c:v>43740</c:v>
                </c:pt>
                <c:pt idx="696">
                  <c:v>43739</c:v>
                </c:pt>
                <c:pt idx="697">
                  <c:v>43738</c:v>
                </c:pt>
                <c:pt idx="698">
                  <c:v>43735</c:v>
                </c:pt>
                <c:pt idx="699">
                  <c:v>43734</c:v>
                </c:pt>
                <c:pt idx="700">
                  <c:v>43733</c:v>
                </c:pt>
                <c:pt idx="701">
                  <c:v>43732</c:v>
                </c:pt>
                <c:pt idx="702">
                  <c:v>43731</c:v>
                </c:pt>
                <c:pt idx="703">
                  <c:v>43728</c:v>
                </c:pt>
                <c:pt idx="704">
                  <c:v>43727</c:v>
                </c:pt>
                <c:pt idx="705">
                  <c:v>43726</c:v>
                </c:pt>
                <c:pt idx="706">
                  <c:v>43725</c:v>
                </c:pt>
                <c:pt idx="707">
                  <c:v>43724</c:v>
                </c:pt>
                <c:pt idx="708">
                  <c:v>43721</c:v>
                </c:pt>
                <c:pt idx="709">
                  <c:v>43720</c:v>
                </c:pt>
                <c:pt idx="710">
                  <c:v>43719</c:v>
                </c:pt>
                <c:pt idx="711">
                  <c:v>43718</c:v>
                </c:pt>
                <c:pt idx="712">
                  <c:v>43717</c:v>
                </c:pt>
                <c:pt idx="713">
                  <c:v>43714</c:v>
                </c:pt>
                <c:pt idx="714">
                  <c:v>43713</c:v>
                </c:pt>
                <c:pt idx="715">
                  <c:v>43712</c:v>
                </c:pt>
                <c:pt idx="716">
                  <c:v>43711</c:v>
                </c:pt>
                <c:pt idx="717">
                  <c:v>43710</c:v>
                </c:pt>
                <c:pt idx="718">
                  <c:v>43707</c:v>
                </c:pt>
                <c:pt idx="719">
                  <c:v>43706</c:v>
                </c:pt>
                <c:pt idx="720">
                  <c:v>43705</c:v>
                </c:pt>
                <c:pt idx="721">
                  <c:v>43704</c:v>
                </c:pt>
                <c:pt idx="722">
                  <c:v>43700</c:v>
                </c:pt>
                <c:pt idx="723">
                  <c:v>43699</c:v>
                </c:pt>
                <c:pt idx="724">
                  <c:v>43698</c:v>
                </c:pt>
                <c:pt idx="725">
                  <c:v>43697</c:v>
                </c:pt>
                <c:pt idx="726">
                  <c:v>43696</c:v>
                </c:pt>
                <c:pt idx="727">
                  <c:v>43693</c:v>
                </c:pt>
                <c:pt idx="728">
                  <c:v>43692</c:v>
                </c:pt>
                <c:pt idx="729">
                  <c:v>43691</c:v>
                </c:pt>
                <c:pt idx="730">
                  <c:v>43690</c:v>
                </c:pt>
                <c:pt idx="731">
                  <c:v>43689</c:v>
                </c:pt>
                <c:pt idx="732">
                  <c:v>43686</c:v>
                </c:pt>
                <c:pt idx="733">
                  <c:v>43685</c:v>
                </c:pt>
                <c:pt idx="734">
                  <c:v>43684</c:v>
                </c:pt>
                <c:pt idx="735">
                  <c:v>43683</c:v>
                </c:pt>
                <c:pt idx="736">
                  <c:v>43682</c:v>
                </c:pt>
                <c:pt idx="737">
                  <c:v>43679</c:v>
                </c:pt>
                <c:pt idx="738">
                  <c:v>43678</c:v>
                </c:pt>
                <c:pt idx="739">
                  <c:v>43677</c:v>
                </c:pt>
                <c:pt idx="740">
                  <c:v>43676</c:v>
                </c:pt>
                <c:pt idx="741">
                  <c:v>43675</c:v>
                </c:pt>
                <c:pt idx="742">
                  <c:v>43672</c:v>
                </c:pt>
                <c:pt idx="743">
                  <c:v>43671</c:v>
                </c:pt>
                <c:pt idx="744">
                  <c:v>43670</c:v>
                </c:pt>
                <c:pt idx="745">
                  <c:v>43669</c:v>
                </c:pt>
                <c:pt idx="746">
                  <c:v>43668</c:v>
                </c:pt>
                <c:pt idx="747">
                  <c:v>43665</c:v>
                </c:pt>
                <c:pt idx="748">
                  <c:v>43664</c:v>
                </c:pt>
                <c:pt idx="749">
                  <c:v>43663</c:v>
                </c:pt>
                <c:pt idx="750">
                  <c:v>43662</c:v>
                </c:pt>
                <c:pt idx="751">
                  <c:v>43661</c:v>
                </c:pt>
                <c:pt idx="752">
                  <c:v>43658</c:v>
                </c:pt>
                <c:pt idx="753">
                  <c:v>43657</c:v>
                </c:pt>
                <c:pt idx="754">
                  <c:v>43656</c:v>
                </c:pt>
                <c:pt idx="755">
                  <c:v>43655</c:v>
                </c:pt>
                <c:pt idx="756">
                  <c:v>43654</c:v>
                </c:pt>
                <c:pt idx="757">
                  <c:v>43651</c:v>
                </c:pt>
                <c:pt idx="758">
                  <c:v>43650</c:v>
                </c:pt>
                <c:pt idx="759">
                  <c:v>43649</c:v>
                </c:pt>
                <c:pt idx="760">
                  <c:v>43648</c:v>
                </c:pt>
                <c:pt idx="761">
                  <c:v>43647</c:v>
                </c:pt>
                <c:pt idx="762">
                  <c:v>43644</c:v>
                </c:pt>
                <c:pt idx="763">
                  <c:v>43643</c:v>
                </c:pt>
                <c:pt idx="764">
                  <c:v>43642</c:v>
                </c:pt>
                <c:pt idx="765">
                  <c:v>43641</c:v>
                </c:pt>
                <c:pt idx="766">
                  <c:v>43640</c:v>
                </c:pt>
                <c:pt idx="767">
                  <c:v>43637</c:v>
                </c:pt>
                <c:pt idx="768">
                  <c:v>43636</c:v>
                </c:pt>
                <c:pt idx="769">
                  <c:v>43635</c:v>
                </c:pt>
                <c:pt idx="770">
                  <c:v>43634</c:v>
                </c:pt>
                <c:pt idx="771">
                  <c:v>43633</c:v>
                </c:pt>
                <c:pt idx="772">
                  <c:v>43630</c:v>
                </c:pt>
                <c:pt idx="773">
                  <c:v>43629</c:v>
                </c:pt>
                <c:pt idx="774">
                  <c:v>43628</c:v>
                </c:pt>
                <c:pt idx="775">
                  <c:v>43627</c:v>
                </c:pt>
                <c:pt idx="776">
                  <c:v>43626</c:v>
                </c:pt>
                <c:pt idx="777">
                  <c:v>43623</c:v>
                </c:pt>
                <c:pt idx="778">
                  <c:v>43622</c:v>
                </c:pt>
                <c:pt idx="779">
                  <c:v>43621</c:v>
                </c:pt>
                <c:pt idx="780">
                  <c:v>43620</c:v>
                </c:pt>
                <c:pt idx="781">
                  <c:v>43619</c:v>
                </c:pt>
                <c:pt idx="782">
                  <c:v>43616</c:v>
                </c:pt>
                <c:pt idx="783">
                  <c:v>43615</c:v>
                </c:pt>
                <c:pt idx="784">
                  <c:v>43614</c:v>
                </c:pt>
                <c:pt idx="785">
                  <c:v>43613</c:v>
                </c:pt>
                <c:pt idx="786">
                  <c:v>43609</c:v>
                </c:pt>
                <c:pt idx="787">
                  <c:v>43608</c:v>
                </c:pt>
                <c:pt idx="788">
                  <c:v>43607</c:v>
                </c:pt>
                <c:pt idx="789">
                  <c:v>43606</c:v>
                </c:pt>
                <c:pt idx="790">
                  <c:v>43605</c:v>
                </c:pt>
                <c:pt idx="791">
                  <c:v>43602</c:v>
                </c:pt>
                <c:pt idx="792">
                  <c:v>43601</c:v>
                </c:pt>
                <c:pt idx="793">
                  <c:v>43600</c:v>
                </c:pt>
                <c:pt idx="794">
                  <c:v>43599</c:v>
                </c:pt>
                <c:pt idx="795">
                  <c:v>43598</c:v>
                </c:pt>
                <c:pt idx="796">
                  <c:v>43595</c:v>
                </c:pt>
                <c:pt idx="797">
                  <c:v>43594</c:v>
                </c:pt>
                <c:pt idx="798">
                  <c:v>43593</c:v>
                </c:pt>
                <c:pt idx="799">
                  <c:v>43592</c:v>
                </c:pt>
                <c:pt idx="800">
                  <c:v>43588</c:v>
                </c:pt>
                <c:pt idx="801">
                  <c:v>43587</c:v>
                </c:pt>
                <c:pt idx="802">
                  <c:v>43586</c:v>
                </c:pt>
                <c:pt idx="803">
                  <c:v>43585</c:v>
                </c:pt>
                <c:pt idx="804">
                  <c:v>43584</c:v>
                </c:pt>
                <c:pt idx="805">
                  <c:v>43581</c:v>
                </c:pt>
                <c:pt idx="806">
                  <c:v>43580</c:v>
                </c:pt>
                <c:pt idx="807">
                  <c:v>43579</c:v>
                </c:pt>
                <c:pt idx="808">
                  <c:v>43578</c:v>
                </c:pt>
                <c:pt idx="809">
                  <c:v>43573</c:v>
                </c:pt>
                <c:pt idx="810">
                  <c:v>43572</c:v>
                </c:pt>
                <c:pt idx="811">
                  <c:v>43571</c:v>
                </c:pt>
                <c:pt idx="812">
                  <c:v>43570</c:v>
                </c:pt>
                <c:pt idx="813">
                  <c:v>43567</c:v>
                </c:pt>
                <c:pt idx="814">
                  <c:v>43566</c:v>
                </c:pt>
                <c:pt idx="815">
                  <c:v>43565</c:v>
                </c:pt>
                <c:pt idx="816">
                  <c:v>43564</c:v>
                </c:pt>
                <c:pt idx="817">
                  <c:v>43563</c:v>
                </c:pt>
                <c:pt idx="818">
                  <c:v>43560</c:v>
                </c:pt>
                <c:pt idx="819">
                  <c:v>43559</c:v>
                </c:pt>
                <c:pt idx="820">
                  <c:v>43558</c:v>
                </c:pt>
                <c:pt idx="821">
                  <c:v>43557</c:v>
                </c:pt>
                <c:pt idx="822">
                  <c:v>43556</c:v>
                </c:pt>
                <c:pt idx="823">
                  <c:v>43553</c:v>
                </c:pt>
                <c:pt idx="824">
                  <c:v>43552</c:v>
                </c:pt>
                <c:pt idx="825">
                  <c:v>43551</c:v>
                </c:pt>
                <c:pt idx="826">
                  <c:v>43550</c:v>
                </c:pt>
                <c:pt idx="827">
                  <c:v>43549</c:v>
                </c:pt>
                <c:pt idx="828">
                  <c:v>43546</c:v>
                </c:pt>
                <c:pt idx="829">
                  <c:v>43545</c:v>
                </c:pt>
                <c:pt idx="830">
                  <c:v>43544</c:v>
                </c:pt>
                <c:pt idx="831">
                  <c:v>43543</c:v>
                </c:pt>
                <c:pt idx="832">
                  <c:v>43542</c:v>
                </c:pt>
                <c:pt idx="833">
                  <c:v>43539</c:v>
                </c:pt>
                <c:pt idx="834">
                  <c:v>43538</c:v>
                </c:pt>
                <c:pt idx="835">
                  <c:v>43537</c:v>
                </c:pt>
                <c:pt idx="836">
                  <c:v>43536</c:v>
                </c:pt>
                <c:pt idx="837">
                  <c:v>43535</c:v>
                </c:pt>
                <c:pt idx="838">
                  <c:v>43532</c:v>
                </c:pt>
                <c:pt idx="839">
                  <c:v>43531</c:v>
                </c:pt>
                <c:pt idx="840">
                  <c:v>43530</c:v>
                </c:pt>
                <c:pt idx="841">
                  <c:v>43529</c:v>
                </c:pt>
                <c:pt idx="842">
                  <c:v>43528</c:v>
                </c:pt>
                <c:pt idx="843">
                  <c:v>43525</c:v>
                </c:pt>
                <c:pt idx="844">
                  <c:v>43524</c:v>
                </c:pt>
                <c:pt idx="845">
                  <c:v>43523</c:v>
                </c:pt>
                <c:pt idx="846">
                  <c:v>43522</c:v>
                </c:pt>
                <c:pt idx="847">
                  <c:v>43521</c:v>
                </c:pt>
                <c:pt idx="848">
                  <c:v>43518</c:v>
                </c:pt>
                <c:pt idx="849">
                  <c:v>43517</c:v>
                </c:pt>
                <c:pt idx="850">
                  <c:v>43516</c:v>
                </c:pt>
                <c:pt idx="851">
                  <c:v>43515</c:v>
                </c:pt>
                <c:pt idx="852">
                  <c:v>43514</c:v>
                </c:pt>
                <c:pt idx="853">
                  <c:v>43511</c:v>
                </c:pt>
                <c:pt idx="854">
                  <c:v>43510</c:v>
                </c:pt>
                <c:pt idx="855">
                  <c:v>43509</c:v>
                </c:pt>
                <c:pt idx="856">
                  <c:v>43508</c:v>
                </c:pt>
                <c:pt idx="857">
                  <c:v>43507</c:v>
                </c:pt>
                <c:pt idx="858">
                  <c:v>43504</c:v>
                </c:pt>
                <c:pt idx="859">
                  <c:v>43503</c:v>
                </c:pt>
                <c:pt idx="860">
                  <c:v>43502</c:v>
                </c:pt>
                <c:pt idx="861">
                  <c:v>43501</c:v>
                </c:pt>
                <c:pt idx="862">
                  <c:v>43500</c:v>
                </c:pt>
                <c:pt idx="863">
                  <c:v>43497</c:v>
                </c:pt>
                <c:pt idx="864">
                  <c:v>43496</c:v>
                </c:pt>
                <c:pt idx="865">
                  <c:v>43495</c:v>
                </c:pt>
                <c:pt idx="866">
                  <c:v>43494</c:v>
                </c:pt>
                <c:pt idx="867">
                  <c:v>43493</c:v>
                </c:pt>
                <c:pt idx="868">
                  <c:v>43490</c:v>
                </c:pt>
                <c:pt idx="869">
                  <c:v>43489</c:v>
                </c:pt>
                <c:pt idx="870">
                  <c:v>43488</c:v>
                </c:pt>
                <c:pt idx="871">
                  <c:v>43487</c:v>
                </c:pt>
                <c:pt idx="872">
                  <c:v>43486</c:v>
                </c:pt>
                <c:pt idx="873">
                  <c:v>43483</c:v>
                </c:pt>
                <c:pt idx="874">
                  <c:v>43482</c:v>
                </c:pt>
                <c:pt idx="875">
                  <c:v>43481</c:v>
                </c:pt>
                <c:pt idx="876">
                  <c:v>43480</c:v>
                </c:pt>
                <c:pt idx="877">
                  <c:v>43479</c:v>
                </c:pt>
                <c:pt idx="878">
                  <c:v>43476</c:v>
                </c:pt>
                <c:pt idx="879">
                  <c:v>43475</c:v>
                </c:pt>
                <c:pt idx="880">
                  <c:v>43474</c:v>
                </c:pt>
                <c:pt idx="881">
                  <c:v>43473</c:v>
                </c:pt>
                <c:pt idx="882">
                  <c:v>43472</c:v>
                </c:pt>
                <c:pt idx="883">
                  <c:v>43469</c:v>
                </c:pt>
                <c:pt idx="884">
                  <c:v>43468</c:v>
                </c:pt>
                <c:pt idx="885">
                  <c:v>43467</c:v>
                </c:pt>
                <c:pt idx="886">
                  <c:v>43465</c:v>
                </c:pt>
                <c:pt idx="887">
                  <c:v>43462</c:v>
                </c:pt>
                <c:pt idx="888">
                  <c:v>43461</c:v>
                </c:pt>
                <c:pt idx="889">
                  <c:v>43458</c:v>
                </c:pt>
                <c:pt idx="890">
                  <c:v>43455</c:v>
                </c:pt>
                <c:pt idx="891">
                  <c:v>43454</c:v>
                </c:pt>
                <c:pt idx="892">
                  <c:v>43453</c:v>
                </c:pt>
                <c:pt idx="893">
                  <c:v>43452</c:v>
                </c:pt>
                <c:pt idx="894">
                  <c:v>43451</c:v>
                </c:pt>
                <c:pt idx="895">
                  <c:v>43448</c:v>
                </c:pt>
                <c:pt idx="896">
                  <c:v>43447</c:v>
                </c:pt>
                <c:pt idx="897">
                  <c:v>43446</c:v>
                </c:pt>
                <c:pt idx="898">
                  <c:v>43445</c:v>
                </c:pt>
                <c:pt idx="899">
                  <c:v>43444</c:v>
                </c:pt>
                <c:pt idx="900">
                  <c:v>43441</c:v>
                </c:pt>
                <c:pt idx="901">
                  <c:v>43440</c:v>
                </c:pt>
                <c:pt idx="902">
                  <c:v>43439</c:v>
                </c:pt>
                <c:pt idx="903">
                  <c:v>43438</c:v>
                </c:pt>
                <c:pt idx="904">
                  <c:v>43437</c:v>
                </c:pt>
                <c:pt idx="905">
                  <c:v>43434</c:v>
                </c:pt>
                <c:pt idx="906">
                  <c:v>43433</c:v>
                </c:pt>
                <c:pt idx="907">
                  <c:v>43432</c:v>
                </c:pt>
                <c:pt idx="908">
                  <c:v>43431</c:v>
                </c:pt>
                <c:pt idx="909">
                  <c:v>43430</c:v>
                </c:pt>
                <c:pt idx="910">
                  <c:v>43427</c:v>
                </c:pt>
                <c:pt idx="911">
                  <c:v>43426</c:v>
                </c:pt>
                <c:pt idx="912">
                  <c:v>43425</c:v>
                </c:pt>
                <c:pt idx="913">
                  <c:v>43424</c:v>
                </c:pt>
                <c:pt idx="914">
                  <c:v>43423</c:v>
                </c:pt>
                <c:pt idx="915">
                  <c:v>43420</c:v>
                </c:pt>
                <c:pt idx="916">
                  <c:v>43419</c:v>
                </c:pt>
                <c:pt idx="917">
                  <c:v>43418</c:v>
                </c:pt>
                <c:pt idx="918">
                  <c:v>43417</c:v>
                </c:pt>
                <c:pt idx="919">
                  <c:v>43416</c:v>
                </c:pt>
                <c:pt idx="920">
                  <c:v>43413</c:v>
                </c:pt>
                <c:pt idx="921">
                  <c:v>43412</c:v>
                </c:pt>
                <c:pt idx="922">
                  <c:v>43411</c:v>
                </c:pt>
                <c:pt idx="923">
                  <c:v>43410</c:v>
                </c:pt>
                <c:pt idx="924">
                  <c:v>43409</c:v>
                </c:pt>
                <c:pt idx="925">
                  <c:v>43406</c:v>
                </c:pt>
                <c:pt idx="926">
                  <c:v>43405</c:v>
                </c:pt>
                <c:pt idx="927">
                  <c:v>43404</c:v>
                </c:pt>
                <c:pt idx="928">
                  <c:v>43403</c:v>
                </c:pt>
                <c:pt idx="929">
                  <c:v>43402</c:v>
                </c:pt>
                <c:pt idx="930">
                  <c:v>43399</c:v>
                </c:pt>
                <c:pt idx="931">
                  <c:v>43398</c:v>
                </c:pt>
                <c:pt idx="932">
                  <c:v>43397</c:v>
                </c:pt>
                <c:pt idx="933">
                  <c:v>43396</c:v>
                </c:pt>
                <c:pt idx="934">
                  <c:v>43395</c:v>
                </c:pt>
                <c:pt idx="935">
                  <c:v>43392</c:v>
                </c:pt>
                <c:pt idx="936">
                  <c:v>43391</c:v>
                </c:pt>
                <c:pt idx="937">
                  <c:v>43390</c:v>
                </c:pt>
                <c:pt idx="938">
                  <c:v>43389</c:v>
                </c:pt>
                <c:pt idx="939">
                  <c:v>43388</c:v>
                </c:pt>
                <c:pt idx="940">
                  <c:v>43385</c:v>
                </c:pt>
                <c:pt idx="941">
                  <c:v>43384</c:v>
                </c:pt>
                <c:pt idx="942">
                  <c:v>43383</c:v>
                </c:pt>
                <c:pt idx="943">
                  <c:v>43382</c:v>
                </c:pt>
                <c:pt idx="944">
                  <c:v>43381</c:v>
                </c:pt>
                <c:pt idx="945">
                  <c:v>43378</c:v>
                </c:pt>
                <c:pt idx="946">
                  <c:v>43377</c:v>
                </c:pt>
                <c:pt idx="947">
                  <c:v>43376</c:v>
                </c:pt>
                <c:pt idx="948">
                  <c:v>43375</c:v>
                </c:pt>
                <c:pt idx="949">
                  <c:v>43374</c:v>
                </c:pt>
                <c:pt idx="950">
                  <c:v>43371</c:v>
                </c:pt>
                <c:pt idx="951">
                  <c:v>43370</c:v>
                </c:pt>
                <c:pt idx="952">
                  <c:v>43369</c:v>
                </c:pt>
                <c:pt idx="953">
                  <c:v>43368</c:v>
                </c:pt>
                <c:pt idx="954">
                  <c:v>43367</c:v>
                </c:pt>
                <c:pt idx="955">
                  <c:v>43364</c:v>
                </c:pt>
                <c:pt idx="956">
                  <c:v>43363</c:v>
                </c:pt>
                <c:pt idx="957">
                  <c:v>43362</c:v>
                </c:pt>
                <c:pt idx="958">
                  <c:v>43361</c:v>
                </c:pt>
                <c:pt idx="959">
                  <c:v>43360</c:v>
                </c:pt>
                <c:pt idx="960">
                  <c:v>43357</c:v>
                </c:pt>
                <c:pt idx="961">
                  <c:v>43356</c:v>
                </c:pt>
                <c:pt idx="962">
                  <c:v>43355</c:v>
                </c:pt>
                <c:pt idx="963">
                  <c:v>43354</c:v>
                </c:pt>
                <c:pt idx="964">
                  <c:v>43353</c:v>
                </c:pt>
                <c:pt idx="965">
                  <c:v>43350</c:v>
                </c:pt>
                <c:pt idx="966">
                  <c:v>43349</c:v>
                </c:pt>
                <c:pt idx="967">
                  <c:v>43348</c:v>
                </c:pt>
                <c:pt idx="968">
                  <c:v>43347</c:v>
                </c:pt>
                <c:pt idx="969">
                  <c:v>43346</c:v>
                </c:pt>
                <c:pt idx="970">
                  <c:v>43343</c:v>
                </c:pt>
                <c:pt idx="971">
                  <c:v>43342</c:v>
                </c:pt>
                <c:pt idx="972">
                  <c:v>43341</c:v>
                </c:pt>
                <c:pt idx="973">
                  <c:v>43340</c:v>
                </c:pt>
                <c:pt idx="974">
                  <c:v>43336</c:v>
                </c:pt>
                <c:pt idx="975">
                  <c:v>43335</c:v>
                </c:pt>
                <c:pt idx="976">
                  <c:v>43334</c:v>
                </c:pt>
                <c:pt idx="977">
                  <c:v>43333</c:v>
                </c:pt>
                <c:pt idx="978">
                  <c:v>43332</c:v>
                </c:pt>
                <c:pt idx="979">
                  <c:v>43329</c:v>
                </c:pt>
                <c:pt idx="980">
                  <c:v>43328</c:v>
                </c:pt>
                <c:pt idx="981">
                  <c:v>43327</c:v>
                </c:pt>
                <c:pt idx="982">
                  <c:v>43326</c:v>
                </c:pt>
                <c:pt idx="983">
                  <c:v>43325</c:v>
                </c:pt>
                <c:pt idx="984">
                  <c:v>43322</c:v>
                </c:pt>
                <c:pt idx="985">
                  <c:v>43321</c:v>
                </c:pt>
                <c:pt idx="986">
                  <c:v>43320</c:v>
                </c:pt>
                <c:pt idx="987">
                  <c:v>43319</c:v>
                </c:pt>
                <c:pt idx="988">
                  <c:v>43318</c:v>
                </c:pt>
                <c:pt idx="989">
                  <c:v>43315</c:v>
                </c:pt>
                <c:pt idx="990">
                  <c:v>43314</c:v>
                </c:pt>
                <c:pt idx="991">
                  <c:v>43313</c:v>
                </c:pt>
                <c:pt idx="992">
                  <c:v>43312</c:v>
                </c:pt>
                <c:pt idx="993">
                  <c:v>43311</c:v>
                </c:pt>
                <c:pt idx="994">
                  <c:v>43308</c:v>
                </c:pt>
                <c:pt idx="995">
                  <c:v>43307</c:v>
                </c:pt>
                <c:pt idx="996">
                  <c:v>43306</c:v>
                </c:pt>
                <c:pt idx="997">
                  <c:v>43305</c:v>
                </c:pt>
                <c:pt idx="998">
                  <c:v>43304</c:v>
                </c:pt>
                <c:pt idx="999">
                  <c:v>43301</c:v>
                </c:pt>
                <c:pt idx="1000">
                  <c:v>43300</c:v>
                </c:pt>
                <c:pt idx="1001">
                  <c:v>43299</c:v>
                </c:pt>
                <c:pt idx="1002">
                  <c:v>43298</c:v>
                </c:pt>
                <c:pt idx="1003">
                  <c:v>43297</c:v>
                </c:pt>
                <c:pt idx="1004">
                  <c:v>43294</c:v>
                </c:pt>
                <c:pt idx="1005">
                  <c:v>43293</c:v>
                </c:pt>
                <c:pt idx="1006">
                  <c:v>43292</c:v>
                </c:pt>
                <c:pt idx="1007">
                  <c:v>43291</c:v>
                </c:pt>
                <c:pt idx="1008">
                  <c:v>43290</c:v>
                </c:pt>
                <c:pt idx="1009">
                  <c:v>43287</c:v>
                </c:pt>
                <c:pt idx="1010">
                  <c:v>43286</c:v>
                </c:pt>
                <c:pt idx="1011">
                  <c:v>43285</c:v>
                </c:pt>
                <c:pt idx="1012">
                  <c:v>43284</c:v>
                </c:pt>
                <c:pt idx="1013">
                  <c:v>43283</c:v>
                </c:pt>
                <c:pt idx="1014">
                  <c:v>43280</c:v>
                </c:pt>
                <c:pt idx="1015">
                  <c:v>43279</c:v>
                </c:pt>
                <c:pt idx="1016">
                  <c:v>43278</c:v>
                </c:pt>
                <c:pt idx="1017">
                  <c:v>43277</c:v>
                </c:pt>
                <c:pt idx="1018">
                  <c:v>43276</c:v>
                </c:pt>
                <c:pt idx="1019">
                  <c:v>43273</c:v>
                </c:pt>
                <c:pt idx="1020">
                  <c:v>43272</c:v>
                </c:pt>
                <c:pt idx="1021">
                  <c:v>43271</c:v>
                </c:pt>
                <c:pt idx="1022">
                  <c:v>43270</c:v>
                </c:pt>
                <c:pt idx="1023">
                  <c:v>43269</c:v>
                </c:pt>
                <c:pt idx="1024">
                  <c:v>43266</c:v>
                </c:pt>
                <c:pt idx="1025">
                  <c:v>43265</c:v>
                </c:pt>
                <c:pt idx="1026">
                  <c:v>43264</c:v>
                </c:pt>
                <c:pt idx="1027">
                  <c:v>43263</c:v>
                </c:pt>
                <c:pt idx="1028">
                  <c:v>43262</c:v>
                </c:pt>
                <c:pt idx="1029">
                  <c:v>43259</c:v>
                </c:pt>
                <c:pt idx="1030">
                  <c:v>43258</c:v>
                </c:pt>
                <c:pt idx="1031">
                  <c:v>43257</c:v>
                </c:pt>
                <c:pt idx="1032">
                  <c:v>43256</c:v>
                </c:pt>
                <c:pt idx="1033">
                  <c:v>43255</c:v>
                </c:pt>
                <c:pt idx="1034">
                  <c:v>43252</c:v>
                </c:pt>
                <c:pt idx="1035">
                  <c:v>43251</c:v>
                </c:pt>
                <c:pt idx="1036">
                  <c:v>43250</c:v>
                </c:pt>
                <c:pt idx="1037">
                  <c:v>43249</c:v>
                </c:pt>
                <c:pt idx="1038">
                  <c:v>43245</c:v>
                </c:pt>
                <c:pt idx="1039">
                  <c:v>43244</c:v>
                </c:pt>
                <c:pt idx="1040">
                  <c:v>43243</c:v>
                </c:pt>
                <c:pt idx="1041">
                  <c:v>43242</c:v>
                </c:pt>
                <c:pt idx="1042">
                  <c:v>43241</c:v>
                </c:pt>
                <c:pt idx="1043">
                  <c:v>43238</c:v>
                </c:pt>
                <c:pt idx="1044">
                  <c:v>43237</c:v>
                </c:pt>
                <c:pt idx="1045">
                  <c:v>43236</c:v>
                </c:pt>
                <c:pt idx="1046">
                  <c:v>43235</c:v>
                </c:pt>
                <c:pt idx="1047">
                  <c:v>43234</c:v>
                </c:pt>
                <c:pt idx="1048">
                  <c:v>43231</c:v>
                </c:pt>
                <c:pt idx="1049">
                  <c:v>43230</c:v>
                </c:pt>
                <c:pt idx="1050">
                  <c:v>43229</c:v>
                </c:pt>
                <c:pt idx="1051">
                  <c:v>43228</c:v>
                </c:pt>
                <c:pt idx="1052">
                  <c:v>43224</c:v>
                </c:pt>
                <c:pt idx="1053">
                  <c:v>43223</c:v>
                </c:pt>
                <c:pt idx="1054">
                  <c:v>43222</c:v>
                </c:pt>
                <c:pt idx="1055">
                  <c:v>43221</c:v>
                </c:pt>
                <c:pt idx="1056">
                  <c:v>43220</c:v>
                </c:pt>
                <c:pt idx="1057">
                  <c:v>43217</c:v>
                </c:pt>
                <c:pt idx="1058">
                  <c:v>43216</c:v>
                </c:pt>
                <c:pt idx="1059">
                  <c:v>43215</c:v>
                </c:pt>
                <c:pt idx="1060">
                  <c:v>43214</c:v>
                </c:pt>
                <c:pt idx="1061">
                  <c:v>43213</c:v>
                </c:pt>
                <c:pt idx="1062">
                  <c:v>43210</c:v>
                </c:pt>
                <c:pt idx="1063">
                  <c:v>43209</c:v>
                </c:pt>
                <c:pt idx="1064">
                  <c:v>43208</c:v>
                </c:pt>
                <c:pt idx="1065">
                  <c:v>43207</c:v>
                </c:pt>
                <c:pt idx="1066">
                  <c:v>43206</c:v>
                </c:pt>
                <c:pt idx="1067">
                  <c:v>43203</c:v>
                </c:pt>
                <c:pt idx="1068">
                  <c:v>43202</c:v>
                </c:pt>
                <c:pt idx="1069">
                  <c:v>43201</c:v>
                </c:pt>
                <c:pt idx="1070">
                  <c:v>43200</c:v>
                </c:pt>
                <c:pt idx="1071">
                  <c:v>43199</c:v>
                </c:pt>
                <c:pt idx="1072">
                  <c:v>43196</c:v>
                </c:pt>
                <c:pt idx="1073">
                  <c:v>43195</c:v>
                </c:pt>
                <c:pt idx="1074">
                  <c:v>43194</c:v>
                </c:pt>
                <c:pt idx="1075">
                  <c:v>43193</c:v>
                </c:pt>
                <c:pt idx="1076">
                  <c:v>43188</c:v>
                </c:pt>
                <c:pt idx="1077">
                  <c:v>43187</c:v>
                </c:pt>
                <c:pt idx="1078">
                  <c:v>43186</c:v>
                </c:pt>
                <c:pt idx="1079">
                  <c:v>43185</c:v>
                </c:pt>
                <c:pt idx="1080">
                  <c:v>43182</c:v>
                </c:pt>
                <c:pt idx="1081">
                  <c:v>43181</c:v>
                </c:pt>
                <c:pt idx="1082">
                  <c:v>43180</c:v>
                </c:pt>
                <c:pt idx="1083">
                  <c:v>43179</c:v>
                </c:pt>
                <c:pt idx="1084">
                  <c:v>43178</c:v>
                </c:pt>
                <c:pt idx="1085">
                  <c:v>43175</c:v>
                </c:pt>
                <c:pt idx="1086">
                  <c:v>43174</c:v>
                </c:pt>
                <c:pt idx="1087">
                  <c:v>43173</c:v>
                </c:pt>
                <c:pt idx="1088">
                  <c:v>43172</c:v>
                </c:pt>
                <c:pt idx="1089">
                  <c:v>43171</c:v>
                </c:pt>
                <c:pt idx="1090">
                  <c:v>43168</c:v>
                </c:pt>
                <c:pt idx="1091">
                  <c:v>43167</c:v>
                </c:pt>
                <c:pt idx="1092">
                  <c:v>43166</c:v>
                </c:pt>
                <c:pt idx="1093">
                  <c:v>43165</c:v>
                </c:pt>
                <c:pt idx="1094">
                  <c:v>43164</c:v>
                </c:pt>
                <c:pt idx="1095">
                  <c:v>43161</c:v>
                </c:pt>
                <c:pt idx="1096">
                  <c:v>43160</c:v>
                </c:pt>
                <c:pt idx="1097">
                  <c:v>43159</c:v>
                </c:pt>
                <c:pt idx="1098">
                  <c:v>43158</c:v>
                </c:pt>
                <c:pt idx="1099">
                  <c:v>43157</c:v>
                </c:pt>
                <c:pt idx="1100">
                  <c:v>43154</c:v>
                </c:pt>
                <c:pt idx="1101">
                  <c:v>43153</c:v>
                </c:pt>
                <c:pt idx="1102">
                  <c:v>43152</c:v>
                </c:pt>
                <c:pt idx="1103">
                  <c:v>43151</c:v>
                </c:pt>
                <c:pt idx="1104">
                  <c:v>43150</c:v>
                </c:pt>
                <c:pt idx="1105">
                  <c:v>43147</c:v>
                </c:pt>
                <c:pt idx="1106">
                  <c:v>43146</c:v>
                </c:pt>
                <c:pt idx="1107">
                  <c:v>43145</c:v>
                </c:pt>
                <c:pt idx="1108">
                  <c:v>43144</c:v>
                </c:pt>
                <c:pt idx="1109">
                  <c:v>43143</c:v>
                </c:pt>
                <c:pt idx="1110">
                  <c:v>43140</c:v>
                </c:pt>
                <c:pt idx="1111">
                  <c:v>43139</c:v>
                </c:pt>
                <c:pt idx="1112">
                  <c:v>43138</c:v>
                </c:pt>
                <c:pt idx="1113">
                  <c:v>43137</c:v>
                </c:pt>
                <c:pt idx="1114">
                  <c:v>43136</c:v>
                </c:pt>
                <c:pt idx="1115">
                  <c:v>43133</c:v>
                </c:pt>
                <c:pt idx="1116">
                  <c:v>43132</c:v>
                </c:pt>
                <c:pt idx="1117">
                  <c:v>43131</c:v>
                </c:pt>
                <c:pt idx="1118">
                  <c:v>43130</c:v>
                </c:pt>
                <c:pt idx="1119">
                  <c:v>43129</c:v>
                </c:pt>
                <c:pt idx="1120">
                  <c:v>43126</c:v>
                </c:pt>
                <c:pt idx="1121">
                  <c:v>43125</c:v>
                </c:pt>
                <c:pt idx="1122">
                  <c:v>43124</c:v>
                </c:pt>
                <c:pt idx="1123">
                  <c:v>43123</c:v>
                </c:pt>
                <c:pt idx="1124">
                  <c:v>43122</c:v>
                </c:pt>
                <c:pt idx="1125">
                  <c:v>43119</c:v>
                </c:pt>
                <c:pt idx="1126">
                  <c:v>43118</c:v>
                </c:pt>
                <c:pt idx="1127">
                  <c:v>43117</c:v>
                </c:pt>
                <c:pt idx="1128">
                  <c:v>43116</c:v>
                </c:pt>
                <c:pt idx="1129">
                  <c:v>43115</c:v>
                </c:pt>
                <c:pt idx="1130">
                  <c:v>43112</c:v>
                </c:pt>
                <c:pt idx="1131">
                  <c:v>43111</c:v>
                </c:pt>
                <c:pt idx="1132">
                  <c:v>43110</c:v>
                </c:pt>
                <c:pt idx="1133">
                  <c:v>43109</c:v>
                </c:pt>
                <c:pt idx="1134">
                  <c:v>43108</c:v>
                </c:pt>
                <c:pt idx="1135">
                  <c:v>43105</c:v>
                </c:pt>
                <c:pt idx="1136">
                  <c:v>43104</c:v>
                </c:pt>
                <c:pt idx="1137">
                  <c:v>43103</c:v>
                </c:pt>
                <c:pt idx="1138">
                  <c:v>43102</c:v>
                </c:pt>
                <c:pt idx="1139">
                  <c:v>43098</c:v>
                </c:pt>
                <c:pt idx="1140">
                  <c:v>43097</c:v>
                </c:pt>
                <c:pt idx="1141">
                  <c:v>43096</c:v>
                </c:pt>
                <c:pt idx="1142">
                  <c:v>43091</c:v>
                </c:pt>
                <c:pt idx="1143">
                  <c:v>43090</c:v>
                </c:pt>
                <c:pt idx="1144">
                  <c:v>43089</c:v>
                </c:pt>
                <c:pt idx="1145">
                  <c:v>43088</c:v>
                </c:pt>
                <c:pt idx="1146">
                  <c:v>43087</c:v>
                </c:pt>
                <c:pt idx="1147">
                  <c:v>43084</c:v>
                </c:pt>
                <c:pt idx="1148">
                  <c:v>43083</c:v>
                </c:pt>
                <c:pt idx="1149">
                  <c:v>43082</c:v>
                </c:pt>
                <c:pt idx="1150">
                  <c:v>43081</c:v>
                </c:pt>
                <c:pt idx="1151">
                  <c:v>43080</c:v>
                </c:pt>
                <c:pt idx="1152">
                  <c:v>43077</c:v>
                </c:pt>
                <c:pt idx="1153">
                  <c:v>43076</c:v>
                </c:pt>
                <c:pt idx="1154">
                  <c:v>43075</c:v>
                </c:pt>
                <c:pt idx="1155">
                  <c:v>43074</c:v>
                </c:pt>
                <c:pt idx="1156">
                  <c:v>43073</c:v>
                </c:pt>
                <c:pt idx="1157">
                  <c:v>43070</c:v>
                </c:pt>
                <c:pt idx="1158">
                  <c:v>43069</c:v>
                </c:pt>
                <c:pt idx="1159">
                  <c:v>43068</c:v>
                </c:pt>
                <c:pt idx="1160">
                  <c:v>43067</c:v>
                </c:pt>
                <c:pt idx="1161">
                  <c:v>43066</c:v>
                </c:pt>
                <c:pt idx="1162">
                  <c:v>43063</c:v>
                </c:pt>
                <c:pt idx="1163">
                  <c:v>43062</c:v>
                </c:pt>
                <c:pt idx="1164">
                  <c:v>43061</c:v>
                </c:pt>
                <c:pt idx="1165">
                  <c:v>43060</c:v>
                </c:pt>
                <c:pt idx="1166">
                  <c:v>43059</c:v>
                </c:pt>
                <c:pt idx="1167">
                  <c:v>43056</c:v>
                </c:pt>
                <c:pt idx="1168">
                  <c:v>43055</c:v>
                </c:pt>
                <c:pt idx="1169">
                  <c:v>43054</c:v>
                </c:pt>
                <c:pt idx="1170">
                  <c:v>43053</c:v>
                </c:pt>
                <c:pt idx="1171">
                  <c:v>43052</c:v>
                </c:pt>
                <c:pt idx="1172">
                  <c:v>43049</c:v>
                </c:pt>
                <c:pt idx="1173">
                  <c:v>43048</c:v>
                </c:pt>
                <c:pt idx="1174">
                  <c:v>43047</c:v>
                </c:pt>
                <c:pt idx="1175">
                  <c:v>43046</c:v>
                </c:pt>
                <c:pt idx="1176">
                  <c:v>43045</c:v>
                </c:pt>
                <c:pt idx="1177">
                  <c:v>43042</c:v>
                </c:pt>
                <c:pt idx="1178">
                  <c:v>43041</c:v>
                </c:pt>
                <c:pt idx="1179">
                  <c:v>43040</c:v>
                </c:pt>
                <c:pt idx="1180">
                  <c:v>43039</c:v>
                </c:pt>
                <c:pt idx="1181">
                  <c:v>43038</c:v>
                </c:pt>
                <c:pt idx="1182">
                  <c:v>43035</c:v>
                </c:pt>
                <c:pt idx="1183">
                  <c:v>43034</c:v>
                </c:pt>
                <c:pt idx="1184">
                  <c:v>43033</c:v>
                </c:pt>
                <c:pt idx="1185">
                  <c:v>43032</c:v>
                </c:pt>
                <c:pt idx="1186">
                  <c:v>43031</c:v>
                </c:pt>
                <c:pt idx="1187">
                  <c:v>43028</c:v>
                </c:pt>
                <c:pt idx="1188">
                  <c:v>43027</c:v>
                </c:pt>
                <c:pt idx="1189">
                  <c:v>43026</c:v>
                </c:pt>
                <c:pt idx="1190">
                  <c:v>43025</c:v>
                </c:pt>
                <c:pt idx="1191">
                  <c:v>43024</c:v>
                </c:pt>
                <c:pt idx="1192">
                  <c:v>43021</c:v>
                </c:pt>
                <c:pt idx="1193">
                  <c:v>43020</c:v>
                </c:pt>
                <c:pt idx="1194">
                  <c:v>43019</c:v>
                </c:pt>
                <c:pt idx="1195">
                  <c:v>43018</c:v>
                </c:pt>
                <c:pt idx="1196">
                  <c:v>43017</c:v>
                </c:pt>
                <c:pt idx="1197">
                  <c:v>43014</c:v>
                </c:pt>
                <c:pt idx="1198">
                  <c:v>43013</c:v>
                </c:pt>
                <c:pt idx="1199">
                  <c:v>43012</c:v>
                </c:pt>
                <c:pt idx="1200">
                  <c:v>43011</c:v>
                </c:pt>
                <c:pt idx="1201">
                  <c:v>43010</c:v>
                </c:pt>
                <c:pt idx="1202">
                  <c:v>43007</c:v>
                </c:pt>
                <c:pt idx="1203">
                  <c:v>43006</c:v>
                </c:pt>
                <c:pt idx="1204">
                  <c:v>43005</c:v>
                </c:pt>
                <c:pt idx="1205">
                  <c:v>43004</c:v>
                </c:pt>
                <c:pt idx="1206">
                  <c:v>43003</c:v>
                </c:pt>
                <c:pt idx="1207">
                  <c:v>43000</c:v>
                </c:pt>
                <c:pt idx="1208">
                  <c:v>42999</c:v>
                </c:pt>
                <c:pt idx="1209">
                  <c:v>42998</c:v>
                </c:pt>
                <c:pt idx="1210">
                  <c:v>42997</c:v>
                </c:pt>
                <c:pt idx="1211">
                  <c:v>42996</c:v>
                </c:pt>
                <c:pt idx="1212">
                  <c:v>42993</c:v>
                </c:pt>
                <c:pt idx="1213">
                  <c:v>42992</c:v>
                </c:pt>
                <c:pt idx="1214">
                  <c:v>42991</c:v>
                </c:pt>
                <c:pt idx="1215">
                  <c:v>42990</c:v>
                </c:pt>
                <c:pt idx="1216">
                  <c:v>42989</c:v>
                </c:pt>
                <c:pt idx="1217">
                  <c:v>42986</c:v>
                </c:pt>
                <c:pt idx="1218">
                  <c:v>42985</c:v>
                </c:pt>
                <c:pt idx="1219">
                  <c:v>42984</c:v>
                </c:pt>
                <c:pt idx="1220">
                  <c:v>42983</c:v>
                </c:pt>
                <c:pt idx="1221">
                  <c:v>42982</c:v>
                </c:pt>
                <c:pt idx="1222">
                  <c:v>42979</c:v>
                </c:pt>
                <c:pt idx="1223">
                  <c:v>42978</c:v>
                </c:pt>
                <c:pt idx="1224">
                  <c:v>42977</c:v>
                </c:pt>
                <c:pt idx="1225">
                  <c:v>42976</c:v>
                </c:pt>
                <c:pt idx="1226">
                  <c:v>42972</c:v>
                </c:pt>
                <c:pt idx="1227">
                  <c:v>42971</c:v>
                </c:pt>
                <c:pt idx="1228">
                  <c:v>42970</c:v>
                </c:pt>
                <c:pt idx="1229">
                  <c:v>42969</c:v>
                </c:pt>
                <c:pt idx="1230">
                  <c:v>42968</c:v>
                </c:pt>
                <c:pt idx="1231">
                  <c:v>42965</c:v>
                </c:pt>
                <c:pt idx="1232">
                  <c:v>42964</c:v>
                </c:pt>
                <c:pt idx="1233">
                  <c:v>42963</c:v>
                </c:pt>
                <c:pt idx="1234">
                  <c:v>42962</c:v>
                </c:pt>
                <c:pt idx="1235">
                  <c:v>42961</c:v>
                </c:pt>
                <c:pt idx="1236">
                  <c:v>42958</c:v>
                </c:pt>
                <c:pt idx="1237">
                  <c:v>42957</c:v>
                </c:pt>
                <c:pt idx="1238">
                  <c:v>42956</c:v>
                </c:pt>
                <c:pt idx="1239">
                  <c:v>42955</c:v>
                </c:pt>
                <c:pt idx="1240">
                  <c:v>42954</c:v>
                </c:pt>
                <c:pt idx="1241">
                  <c:v>42951</c:v>
                </c:pt>
                <c:pt idx="1242">
                  <c:v>42950</c:v>
                </c:pt>
                <c:pt idx="1243">
                  <c:v>42949</c:v>
                </c:pt>
                <c:pt idx="1244">
                  <c:v>42948</c:v>
                </c:pt>
                <c:pt idx="1245">
                  <c:v>42947</c:v>
                </c:pt>
                <c:pt idx="1246">
                  <c:v>42944</c:v>
                </c:pt>
                <c:pt idx="1247">
                  <c:v>42943</c:v>
                </c:pt>
                <c:pt idx="1248">
                  <c:v>42942</c:v>
                </c:pt>
                <c:pt idx="1249">
                  <c:v>42941</c:v>
                </c:pt>
                <c:pt idx="1250">
                  <c:v>42940</c:v>
                </c:pt>
                <c:pt idx="1251">
                  <c:v>42937</c:v>
                </c:pt>
                <c:pt idx="1252">
                  <c:v>42936</c:v>
                </c:pt>
                <c:pt idx="1253">
                  <c:v>42935</c:v>
                </c:pt>
                <c:pt idx="1254">
                  <c:v>42934</c:v>
                </c:pt>
                <c:pt idx="1255">
                  <c:v>42933</c:v>
                </c:pt>
                <c:pt idx="1256">
                  <c:v>42930</c:v>
                </c:pt>
                <c:pt idx="1257">
                  <c:v>42929</c:v>
                </c:pt>
                <c:pt idx="1258">
                  <c:v>42928</c:v>
                </c:pt>
                <c:pt idx="1259">
                  <c:v>42927</c:v>
                </c:pt>
                <c:pt idx="1260">
                  <c:v>42926</c:v>
                </c:pt>
                <c:pt idx="1261">
                  <c:v>42923</c:v>
                </c:pt>
                <c:pt idx="1262">
                  <c:v>42922</c:v>
                </c:pt>
                <c:pt idx="1263">
                  <c:v>42921</c:v>
                </c:pt>
                <c:pt idx="1264">
                  <c:v>42920</c:v>
                </c:pt>
                <c:pt idx="1265">
                  <c:v>42919</c:v>
                </c:pt>
                <c:pt idx="1266">
                  <c:v>42916</c:v>
                </c:pt>
                <c:pt idx="1267">
                  <c:v>42915</c:v>
                </c:pt>
                <c:pt idx="1268">
                  <c:v>42914</c:v>
                </c:pt>
                <c:pt idx="1269">
                  <c:v>42913</c:v>
                </c:pt>
                <c:pt idx="1270">
                  <c:v>42912</c:v>
                </c:pt>
                <c:pt idx="1271">
                  <c:v>42909</c:v>
                </c:pt>
                <c:pt idx="1272">
                  <c:v>42908</c:v>
                </c:pt>
                <c:pt idx="1273">
                  <c:v>42907</c:v>
                </c:pt>
                <c:pt idx="1274">
                  <c:v>42906</c:v>
                </c:pt>
                <c:pt idx="1275">
                  <c:v>42905</c:v>
                </c:pt>
                <c:pt idx="1276">
                  <c:v>42902</c:v>
                </c:pt>
                <c:pt idx="1277">
                  <c:v>42901</c:v>
                </c:pt>
                <c:pt idx="1278">
                  <c:v>42900</c:v>
                </c:pt>
                <c:pt idx="1279">
                  <c:v>42899</c:v>
                </c:pt>
                <c:pt idx="1280">
                  <c:v>42898</c:v>
                </c:pt>
                <c:pt idx="1281">
                  <c:v>42895</c:v>
                </c:pt>
                <c:pt idx="1282">
                  <c:v>42894</c:v>
                </c:pt>
                <c:pt idx="1283">
                  <c:v>42893</c:v>
                </c:pt>
                <c:pt idx="1284">
                  <c:v>42892</c:v>
                </c:pt>
                <c:pt idx="1285">
                  <c:v>42891</c:v>
                </c:pt>
                <c:pt idx="1286">
                  <c:v>42888</c:v>
                </c:pt>
                <c:pt idx="1287">
                  <c:v>42887</c:v>
                </c:pt>
                <c:pt idx="1288">
                  <c:v>42886</c:v>
                </c:pt>
                <c:pt idx="1289">
                  <c:v>42885</c:v>
                </c:pt>
                <c:pt idx="1290">
                  <c:v>42881</c:v>
                </c:pt>
                <c:pt idx="1291">
                  <c:v>42880</c:v>
                </c:pt>
                <c:pt idx="1292">
                  <c:v>42879</c:v>
                </c:pt>
                <c:pt idx="1293">
                  <c:v>42878</c:v>
                </c:pt>
                <c:pt idx="1294">
                  <c:v>42877</c:v>
                </c:pt>
                <c:pt idx="1295">
                  <c:v>42874</c:v>
                </c:pt>
                <c:pt idx="1296">
                  <c:v>42873</c:v>
                </c:pt>
                <c:pt idx="1297">
                  <c:v>42872</c:v>
                </c:pt>
                <c:pt idx="1298">
                  <c:v>42871</c:v>
                </c:pt>
                <c:pt idx="1299">
                  <c:v>42870</c:v>
                </c:pt>
                <c:pt idx="1300">
                  <c:v>42867</c:v>
                </c:pt>
                <c:pt idx="1301">
                  <c:v>42866</c:v>
                </c:pt>
                <c:pt idx="1302">
                  <c:v>42865</c:v>
                </c:pt>
                <c:pt idx="1303">
                  <c:v>42864</c:v>
                </c:pt>
                <c:pt idx="1304">
                  <c:v>42863</c:v>
                </c:pt>
                <c:pt idx="1305">
                  <c:v>42860</c:v>
                </c:pt>
                <c:pt idx="1306">
                  <c:v>42859</c:v>
                </c:pt>
                <c:pt idx="1307">
                  <c:v>42858</c:v>
                </c:pt>
                <c:pt idx="1308">
                  <c:v>42857</c:v>
                </c:pt>
                <c:pt idx="1309">
                  <c:v>42853</c:v>
                </c:pt>
                <c:pt idx="1310">
                  <c:v>42852</c:v>
                </c:pt>
                <c:pt idx="1311">
                  <c:v>42851</c:v>
                </c:pt>
                <c:pt idx="1312">
                  <c:v>42850</c:v>
                </c:pt>
                <c:pt idx="1313">
                  <c:v>42849</c:v>
                </c:pt>
                <c:pt idx="1314">
                  <c:v>42846</c:v>
                </c:pt>
                <c:pt idx="1315">
                  <c:v>42845</c:v>
                </c:pt>
                <c:pt idx="1316">
                  <c:v>42844</c:v>
                </c:pt>
                <c:pt idx="1317">
                  <c:v>42843</c:v>
                </c:pt>
                <c:pt idx="1318">
                  <c:v>42838</c:v>
                </c:pt>
                <c:pt idx="1319">
                  <c:v>42837</c:v>
                </c:pt>
                <c:pt idx="1320">
                  <c:v>42836</c:v>
                </c:pt>
                <c:pt idx="1321">
                  <c:v>42835</c:v>
                </c:pt>
                <c:pt idx="1322">
                  <c:v>42832</c:v>
                </c:pt>
                <c:pt idx="1323">
                  <c:v>42831</c:v>
                </c:pt>
                <c:pt idx="1324">
                  <c:v>42830</c:v>
                </c:pt>
                <c:pt idx="1325">
                  <c:v>42829</c:v>
                </c:pt>
                <c:pt idx="1326">
                  <c:v>42828</c:v>
                </c:pt>
                <c:pt idx="1327">
                  <c:v>42825</c:v>
                </c:pt>
                <c:pt idx="1328">
                  <c:v>42824</c:v>
                </c:pt>
                <c:pt idx="1329">
                  <c:v>42823</c:v>
                </c:pt>
                <c:pt idx="1330">
                  <c:v>42822</c:v>
                </c:pt>
                <c:pt idx="1331">
                  <c:v>42821</c:v>
                </c:pt>
                <c:pt idx="1332">
                  <c:v>42818</c:v>
                </c:pt>
                <c:pt idx="1333">
                  <c:v>42817</c:v>
                </c:pt>
                <c:pt idx="1334">
                  <c:v>42816</c:v>
                </c:pt>
                <c:pt idx="1335">
                  <c:v>42815</c:v>
                </c:pt>
                <c:pt idx="1336">
                  <c:v>42814</c:v>
                </c:pt>
                <c:pt idx="1337">
                  <c:v>42811</c:v>
                </c:pt>
                <c:pt idx="1338">
                  <c:v>42810</c:v>
                </c:pt>
                <c:pt idx="1339">
                  <c:v>42809</c:v>
                </c:pt>
                <c:pt idx="1340">
                  <c:v>42808</c:v>
                </c:pt>
                <c:pt idx="1341">
                  <c:v>42807</c:v>
                </c:pt>
                <c:pt idx="1342">
                  <c:v>42804</c:v>
                </c:pt>
                <c:pt idx="1343">
                  <c:v>42803</c:v>
                </c:pt>
                <c:pt idx="1344">
                  <c:v>42802</c:v>
                </c:pt>
                <c:pt idx="1345">
                  <c:v>42801</c:v>
                </c:pt>
                <c:pt idx="1346">
                  <c:v>42800</c:v>
                </c:pt>
                <c:pt idx="1347">
                  <c:v>42797</c:v>
                </c:pt>
                <c:pt idx="1348">
                  <c:v>42796</c:v>
                </c:pt>
                <c:pt idx="1349">
                  <c:v>42795</c:v>
                </c:pt>
                <c:pt idx="1350">
                  <c:v>42794</c:v>
                </c:pt>
                <c:pt idx="1351">
                  <c:v>42793</c:v>
                </c:pt>
                <c:pt idx="1352">
                  <c:v>42790</c:v>
                </c:pt>
                <c:pt idx="1353">
                  <c:v>42789</c:v>
                </c:pt>
                <c:pt idx="1354">
                  <c:v>42788</c:v>
                </c:pt>
                <c:pt idx="1355">
                  <c:v>42787</c:v>
                </c:pt>
                <c:pt idx="1356">
                  <c:v>42786</c:v>
                </c:pt>
                <c:pt idx="1357">
                  <c:v>42783</c:v>
                </c:pt>
                <c:pt idx="1358">
                  <c:v>42782</c:v>
                </c:pt>
                <c:pt idx="1359">
                  <c:v>42781</c:v>
                </c:pt>
                <c:pt idx="1360">
                  <c:v>42780</c:v>
                </c:pt>
                <c:pt idx="1361">
                  <c:v>42779</c:v>
                </c:pt>
                <c:pt idx="1362">
                  <c:v>42776</c:v>
                </c:pt>
                <c:pt idx="1363">
                  <c:v>42775</c:v>
                </c:pt>
                <c:pt idx="1364">
                  <c:v>42774</c:v>
                </c:pt>
                <c:pt idx="1365">
                  <c:v>42773</c:v>
                </c:pt>
                <c:pt idx="1366">
                  <c:v>42772</c:v>
                </c:pt>
                <c:pt idx="1367">
                  <c:v>42769</c:v>
                </c:pt>
                <c:pt idx="1368">
                  <c:v>42768</c:v>
                </c:pt>
                <c:pt idx="1369">
                  <c:v>42767</c:v>
                </c:pt>
                <c:pt idx="1370">
                  <c:v>42766</c:v>
                </c:pt>
                <c:pt idx="1371">
                  <c:v>42765</c:v>
                </c:pt>
                <c:pt idx="1372">
                  <c:v>42762</c:v>
                </c:pt>
                <c:pt idx="1373">
                  <c:v>42761</c:v>
                </c:pt>
                <c:pt idx="1374">
                  <c:v>42760</c:v>
                </c:pt>
                <c:pt idx="1375">
                  <c:v>42759</c:v>
                </c:pt>
                <c:pt idx="1376">
                  <c:v>42758</c:v>
                </c:pt>
                <c:pt idx="1377">
                  <c:v>42755</c:v>
                </c:pt>
                <c:pt idx="1378">
                  <c:v>42754</c:v>
                </c:pt>
                <c:pt idx="1379">
                  <c:v>42753</c:v>
                </c:pt>
                <c:pt idx="1380">
                  <c:v>42752</c:v>
                </c:pt>
                <c:pt idx="1381">
                  <c:v>42751</c:v>
                </c:pt>
                <c:pt idx="1382">
                  <c:v>42748</c:v>
                </c:pt>
                <c:pt idx="1383">
                  <c:v>42747</c:v>
                </c:pt>
                <c:pt idx="1384">
                  <c:v>42746</c:v>
                </c:pt>
                <c:pt idx="1385">
                  <c:v>42745</c:v>
                </c:pt>
                <c:pt idx="1386">
                  <c:v>42744</c:v>
                </c:pt>
                <c:pt idx="1387">
                  <c:v>42741</c:v>
                </c:pt>
                <c:pt idx="1388">
                  <c:v>42740</c:v>
                </c:pt>
                <c:pt idx="1389">
                  <c:v>42739</c:v>
                </c:pt>
                <c:pt idx="1390">
                  <c:v>42738</c:v>
                </c:pt>
                <c:pt idx="1391">
                  <c:v>42734</c:v>
                </c:pt>
                <c:pt idx="1392">
                  <c:v>42733</c:v>
                </c:pt>
                <c:pt idx="1393">
                  <c:v>42732</c:v>
                </c:pt>
                <c:pt idx="1394">
                  <c:v>42727</c:v>
                </c:pt>
                <c:pt idx="1395">
                  <c:v>42726</c:v>
                </c:pt>
                <c:pt idx="1396">
                  <c:v>42725</c:v>
                </c:pt>
                <c:pt idx="1397">
                  <c:v>42724</c:v>
                </c:pt>
                <c:pt idx="1398">
                  <c:v>42723</c:v>
                </c:pt>
                <c:pt idx="1399">
                  <c:v>42720</c:v>
                </c:pt>
                <c:pt idx="1400">
                  <c:v>42719</c:v>
                </c:pt>
                <c:pt idx="1401">
                  <c:v>42718</c:v>
                </c:pt>
                <c:pt idx="1402">
                  <c:v>42717</c:v>
                </c:pt>
                <c:pt idx="1403">
                  <c:v>42716</c:v>
                </c:pt>
                <c:pt idx="1404">
                  <c:v>42713</c:v>
                </c:pt>
                <c:pt idx="1405">
                  <c:v>42712</c:v>
                </c:pt>
                <c:pt idx="1406">
                  <c:v>42711</c:v>
                </c:pt>
                <c:pt idx="1407">
                  <c:v>42710</c:v>
                </c:pt>
                <c:pt idx="1408">
                  <c:v>42709</c:v>
                </c:pt>
                <c:pt idx="1409">
                  <c:v>42706</c:v>
                </c:pt>
                <c:pt idx="1410">
                  <c:v>42705</c:v>
                </c:pt>
                <c:pt idx="1411">
                  <c:v>42704</c:v>
                </c:pt>
                <c:pt idx="1412">
                  <c:v>42703</c:v>
                </c:pt>
                <c:pt idx="1413">
                  <c:v>42702</c:v>
                </c:pt>
                <c:pt idx="1414">
                  <c:v>42699</c:v>
                </c:pt>
                <c:pt idx="1415">
                  <c:v>42698</c:v>
                </c:pt>
                <c:pt idx="1416">
                  <c:v>42697</c:v>
                </c:pt>
                <c:pt idx="1417">
                  <c:v>42696</c:v>
                </c:pt>
                <c:pt idx="1418">
                  <c:v>42695</c:v>
                </c:pt>
                <c:pt idx="1419">
                  <c:v>42692</c:v>
                </c:pt>
                <c:pt idx="1420">
                  <c:v>42691</c:v>
                </c:pt>
                <c:pt idx="1421">
                  <c:v>42690</c:v>
                </c:pt>
                <c:pt idx="1422">
                  <c:v>42689</c:v>
                </c:pt>
                <c:pt idx="1423">
                  <c:v>42688</c:v>
                </c:pt>
                <c:pt idx="1424">
                  <c:v>42685</c:v>
                </c:pt>
                <c:pt idx="1425">
                  <c:v>42684</c:v>
                </c:pt>
                <c:pt idx="1426">
                  <c:v>42683</c:v>
                </c:pt>
                <c:pt idx="1427">
                  <c:v>42682</c:v>
                </c:pt>
                <c:pt idx="1428">
                  <c:v>42681</c:v>
                </c:pt>
                <c:pt idx="1429">
                  <c:v>42678</c:v>
                </c:pt>
                <c:pt idx="1430">
                  <c:v>42677</c:v>
                </c:pt>
                <c:pt idx="1431">
                  <c:v>42676</c:v>
                </c:pt>
                <c:pt idx="1432">
                  <c:v>42675</c:v>
                </c:pt>
                <c:pt idx="1433">
                  <c:v>42674</c:v>
                </c:pt>
                <c:pt idx="1434">
                  <c:v>42671</c:v>
                </c:pt>
                <c:pt idx="1435">
                  <c:v>42670</c:v>
                </c:pt>
                <c:pt idx="1436">
                  <c:v>42669</c:v>
                </c:pt>
                <c:pt idx="1437">
                  <c:v>42668</c:v>
                </c:pt>
                <c:pt idx="1438">
                  <c:v>42667</c:v>
                </c:pt>
                <c:pt idx="1439">
                  <c:v>42664</c:v>
                </c:pt>
                <c:pt idx="1440">
                  <c:v>42663</c:v>
                </c:pt>
                <c:pt idx="1441">
                  <c:v>42662</c:v>
                </c:pt>
                <c:pt idx="1442">
                  <c:v>42661</c:v>
                </c:pt>
                <c:pt idx="1443">
                  <c:v>42660</c:v>
                </c:pt>
                <c:pt idx="1444">
                  <c:v>42657</c:v>
                </c:pt>
                <c:pt idx="1445">
                  <c:v>42656</c:v>
                </c:pt>
                <c:pt idx="1446">
                  <c:v>42655</c:v>
                </c:pt>
                <c:pt idx="1447">
                  <c:v>42654</c:v>
                </c:pt>
                <c:pt idx="1448">
                  <c:v>42653</c:v>
                </c:pt>
                <c:pt idx="1449">
                  <c:v>42650</c:v>
                </c:pt>
                <c:pt idx="1450">
                  <c:v>42649</c:v>
                </c:pt>
                <c:pt idx="1451">
                  <c:v>42648</c:v>
                </c:pt>
                <c:pt idx="1452">
                  <c:v>42647</c:v>
                </c:pt>
                <c:pt idx="1453">
                  <c:v>42646</c:v>
                </c:pt>
                <c:pt idx="1454">
                  <c:v>42643</c:v>
                </c:pt>
                <c:pt idx="1455">
                  <c:v>42642</c:v>
                </c:pt>
                <c:pt idx="1456">
                  <c:v>42641</c:v>
                </c:pt>
                <c:pt idx="1457">
                  <c:v>42640</c:v>
                </c:pt>
                <c:pt idx="1458">
                  <c:v>42639</c:v>
                </c:pt>
                <c:pt idx="1459">
                  <c:v>42636</c:v>
                </c:pt>
                <c:pt idx="1460">
                  <c:v>42635</c:v>
                </c:pt>
                <c:pt idx="1461">
                  <c:v>42634</c:v>
                </c:pt>
                <c:pt idx="1462">
                  <c:v>42633</c:v>
                </c:pt>
                <c:pt idx="1463">
                  <c:v>42632</c:v>
                </c:pt>
                <c:pt idx="1464">
                  <c:v>42629</c:v>
                </c:pt>
                <c:pt idx="1465">
                  <c:v>42628</c:v>
                </c:pt>
                <c:pt idx="1466">
                  <c:v>42627</c:v>
                </c:pt>
                <c:pt idx="1467">
                  <c:v>42626</c:v>
                </c:pt>
                <c:pt idx="1468">
                  <c:v>42625</c:v>
                </c:pt>
                <c:pt idx="1469">
                  <c:v>42622</c:v>
                </c:pt>
                <c:pt idx="1470">
                  <c:v>42621</c:v>
                </c:pt>
                <c:pt idx="1471">
                  <c:v>42620</c:v>
                </c:pt>
                <c:pt idx="1472">
                  <c:v>42619</c:v>
                </c:pt>
                <c:pt idx="1473">
                  <c:v>42618</c:v>
                </c:pt>
                <c:pt idx="1474">
                  <c:v>42615</c:v>
                </c:pt>
                <c:pt idx="1475">
                  <c:v>42614</c:v>
                </c:pt>
                <c:pt idx="1476">
                  <c:v>42613</c:v>
                </c:pt>
                <c:pt idx="1477">
                  <c:v>42612</c:v>
                </c:pt>
                <c:pt idx="1478">
                  <c:v>42608</c:v>
                </c:pt>
                <c:pt idx="1479">
                  <c:v>42607</c:v>
                </c:pt>
                <c:pt idx="1480">
                  <c:v>42606</c:v>
                </c:pt>
                <c:pt idx="1481">
                  <c:v>42605</c:v>
                </c:pt>
                <c:pt idx="1482">
                  <c:v>42604</c:v>
                </c:pt>
                <c:pt idx="1483">
                  <c:v>42601</c:v>
                </c:pt>
                <c:pt idx="1484">
                  <c:v>42600</c:v>
                </c:pt>
                <c:pt idx="1485">
                  <c:v>42599</c:v>
                </c:pt>
                <c:pt idx="1486">
                  <c:v>42598</c:v>
                </c:pt>
                <c:pt idx="1487">
                  <c:v>42597</c:v>
                </c:pt>
                <c:pt idx="1488">
                  <c:v>42594</c:v>
                </c:pt>
                <c:pt idx="1489">
                  <c:v>42593</c:v>
                </c:pt>
                <c:pt idx="1490">
                  <c:v>42592</c:v>
                </c:pt>
                <c:pt idx="1491">
                  <c:v>42591</c:v>
                </c:pt>
                <c:pt idx="1492">
                  <c:v>42590</c:v>
                </c:pt>
                <c:pt idx="1493">
                  <c:v>42587</c:v>
                </c:pt>
                <c:pt idx="1494">
                  <c:v>42586</c:v>
                </c:pt>
                <c:pt idx="1495">
                  <c:v>42585</c:v>
                </c:pt>
                <c:pt idx="1496">
                  <c:v>42584</c:v>
                </c:pt>
                <c:pt idx="1497">
                  <c:v>42583</c:v>
                </c:pt>
                <c:pt idx="1498">
                  <c:v>42580</c:v>
                </c:pt>
                <c:pt idx="1499">
                  <c:v>42579</c:v>
                </c:pt>
                <c:pt idx="1500">
                  <c:v>42578</c:v>
                </c:pt>
                <c:pt idx="1501">
                  <c:v>42577</c:v>
                </c:pt>
                <c:pt idx="1502">
                  <c:v>42576</c:v>
                </c:pt>
                <c:pt idx="1503">
                  <c:v>42573</c:v>
                </c:pt>
                <c:pt idx="1504">
                  <c:v>42572</c:v>
                </c:pt>
                <c:pt idx="1505">
                  <c:v>42571</c:v>
                </c:pt>
                <c:pt idx="1506">
                  <c:v>42570</c:v>
                </c:pt>
                <c:pt idx="1507">
                  <c:v>42569</c:v>
                </c:pt>
                <c:pt idx="1508">
                  <c:v>42566</c:v>
                </c:pt>
                <c:pt idx="1509">
                  <c:v>42565</c:v>
                </c:pt>
                <c:pt idx="1510">
                  <c:v>42564</c:v>
                </c:pt>
                <c:pt idx="1511">
                  <c:v>42563</c:v>
                </c:pt>
                <c:pt idx="1512">
                  <c:v>42562</c:v>
                </c:pt>
                <c:pt idx="1513">
                  <c:v>42559</c:v>
                </c:pt>
                <c:pt idx="1514">
                  <c:v>42558</c:v>
                </c:pt>
                <c:pt idx="1515">
                  <c:v>42557</c:v>
                </c:pt>
                <c:pt idx="1516">
                  <c:v>42556</c:v>
                </c:pt>
                <c:pt idx="1517">
                  <c:v>42555</c:v>
                </c:pt>
                <c:pt idx="1518">
                  <c:v>42552</c:v>
                </c:pt>
                <c:pt idx="1519">
                  <c:v>42551</c:v>
                </c:pt>
                <c:pt idx="1520">
                  <c:v>42550</c:v>
                </c:pt>
                <c:pt idx="1521">
                  <c:v>42549</c:v>
                </c:pt>
                <c:pt idx="1522">
                  <c:v>42548</c:v>
                </c:pt>
                <c:pt idx="1523">
                  <c:v>42545</c:v>
                </c:pt>
                <c:pt idx="1524">
                  <c:v>42544</c:v>
                </c:pt>
                <c:pt idx="1525">
                  <c:v>42543</c:v>
                </c:pt>
                <c:pt idx="1526">
                  <c:v>42542</c:v>
                </c:pt>
                <c:pt idx="1527">
                  <c:v>42541</c:v>
                </c:pt>
                <c:pt idx="1528">
                  <c:v>42538</c:v>
                </c:pt>
                <c:pt idx="1529">
                  <c:v>42537</c:v>
                </c:pt>
                <c:pt idx="1530">
                  <c:v>42536</c:v>
                </c:pt>
                <c:pt idx="1531">
                  <c:v>42535</c:v>
                </c:pt>
                <c:pt idx="1532">
                  <c:v>42534</c:v>
                </c:pt>
                <c:pt idx="1533">
                  <c:v>42531</c:v>
                </c:pt>
                <c:pt idx="1534">
                  <c:v>42530</c:v>
                </c:pt>
                <c:pt idx="1535">
                  <c:v>42529</c:v>
                </c:pt>
                <c:pt idx="1536">
                  <c:v>42528</c:v>
                </c:pt>
                <c:pt idx="1537">
                  <c:v>42527</c:v>
                </c:pt>
                <c:pt idx="1538">
                  <c:v>42524</c:v>
                </c:pt>
                <c:pt idx="1539">
                  <c:v>42523</c:v>
                </c:pt>
                <c:pt idx="1540">
                  <c:v>42522</c:v>
                </c:pt>
                <c:pt idx="1541">
                  <c:v>42521</c:v>
                </c:pt>
                <c:pt idx="1542">
                  <c:v>42517</c:v>
                </c:pt>
                <c:pt idx="1543">
                  <c:v>42516</c:v>
                </c:pt>
                <c:pt idx="1544">
                  <c:v>42515</c:v>
                </c:pt>
                <c:pt idx="1545">
                  <c:v>42514</c:v>
                </c:pt>
                <c:pt idx="1546">
                  <c:v>42513</c:v>
                </c:pt>
                <c:pt idx="1547">
                  <c:v>42510</c:v>
                </c:pt>
                <c:pt idx="1548">
                  <c:v>42509</c:v>
                </c:pt>
                <c:pt idx="1549">
                  <c:v>42508</c:v>
                </c:pt>
                <c:pt idx="1550">
                  <c:v>42507</c:v>
                </c:pt>
                <c:pt idx="1551">
                  <c:v>42506</c:v>
                </c:pt>
                <c:pt idx="1552">
                  <c:v>42503</c:v>
                </c:pt>
                <c:pt idx="1553">
                  <c:v>42502</c:v>
                </c:pt>
                <c:pt idx="1554">
                  <c:v>42501</c:v>
                </c:pt>
                <c:pt idx="1555">
                  <c:v>42500</c:v>
                </c:pt>
                <c:pt idx="1556">
                  <c:v>42499</c:v>
                </c:pt>
                <c:pt idx="1557">
                  <c:v>42496</c:v>
                </c:pt>
                <c:pt idx="1558">
                  <c:v>42495</c:v>
                </c:pt>
                <c:pt idx="1559">
                  <c:v>42494</c:v>
                </c:pt>
                <c:pt idx="1560">
                  <c:v>42493</c:v>
                </c:pt>
                <c:pt idx="1561">
                  <c:v>42489</c:v>
                </c:pt>
                <c:pt idx="1562">
                  <c:v>42488</c:v>
                </c:pt>
                <c:pt idx="1563">
                  <c:v>42487</c:v>
                </c:pt>
                <c:pt idx="1564">
                  <c:v>42486</c:v>
                </c:pt>
                <c:pt idx="1565">
                  <c:v>42485</c:v>
                </c:pt>
                <c:pt idx="1566">
                  <c:v>42482</c:v>
                </c:pt>
                <c:pt idx="1567">
                  <c:v>42481</c:v>
                </c:pt>
                <c:pt idx="1568">
                  <c:v>42480</c:v>
                </c:pt>
                <c:pt idx="1569">
                  <c:v>42479</c:v>
                </c:pt>
                <c:pt idx="1570">
                  <c:v>42478</c:v>
                </c:pt>
                <c:pt idx="1571">
                  <c:v>42475</c:v>
                </c:pt>
                <c:pt idx="1572">
                  <c:v>42474</c:v>
                </c:pt>
                <c:pt idx="1573">
                  <c:v>42473</c:v>
                </c:pt>
                <c:pt idx="1574">
                  <c:v>42472</c:v>
                </c:pt>
                <c:pt idx="1575">
                  <c:v>42471</c:v>
                </c:pt>
                <c:pt idx="1576">
                  <c:v>42468</c:v>
                </c:pt>
                <c:pt idx="1577">
                  <c:v>42467</c:v>
                </c:pt>
                <c:pt idx="1578">
                  <c:v>42466</c:v>
                </c:pt>
                <c:pt idx="1579">
                  <c:v>42465</c:v>
                </c:pt>
                <c:pt idx="1580">
                  <c:v>42464</c:v>
                </c:pt>
                <c:pt idx="1581">
                  <c:v>42461</c:v>
                </c:pt>
                <c:pt idx="1582">
                  <c:v>42460</c:v>
                </c:pt>
                <c:pt idx="1583">
                  <c:v>42459</c:v>
                </c:pt>
                <c:pt idx="1584">
                  <c:v>42458</c:v>
                </c:pt>
                <c:pt idx="1585">
                  <c:v>42453</c:v>
                </c:pt>
                <c:pt idx="1586">
                  <c:v>42452</c:v>
                </c:pt>
                <c:pt idx="1587">
                  <c:v>42451</c:v>
                </c:pt>
                <c:pt idx="1588">
                  <c:v>42450</c:v>
                </c:pt>
                <c:pt idx="1589">
                  <c:v>42447</c:v>
                </c:pt>
                <c:pt idx="1590">
                  <c:v>42446</c:v>
                </c:pt>
                <c:pt idx="1591">
                  <c:v>42445</c:v>
                </c:pt>
                <c:pt idx="1592">
                  <c:v>42444</c:v>
                </c:pt>
                <c:pt idx="1593">
                  <c:v>42443</c:v>
                </c:pt>
                <c:pt idx="1594">
                  <c:v>42440</c:v>
                </c:pt>
                <c:pt idx="1595">
                  <c:v>42439</c:v>
                </c:pt>
                <c:pt idx="1596">
                  <c:v>42438</c:v>
                </c:pt>
                <c:pt idx="1597">
                  <c:v>42437</c:v>
                </c:pt>
                <c:pt idx="1598">
                  <c:v>42436</c:v>
                </c:pt>
                <c:pt idx="1599">
                  <c:v>42433</c:v>
                </c:pt>
                <c:pt idx="1600">
                  <c:v>42432</c:v>
                </c:pt>
                <c:pt idx="1601">
                  <c:v>42431</c:v>
                </c:pt>
                <c:pt idx="1602">
                  <c:v>42430</c:v>
                </c:pt>
                <c:pt idx="1603">
                  <c:v>42429</c:v>
                </c:pt>
                <c:pt idx="1604">
                  <c:v>42426</c:v>
                </c:pt>
                <c:pt idx="1605">
                  <c:v>42425</c:v>
                </c:pt>
                <c:pt idx="1606">
                  <c:v>42424</c:v>
                </c:pt>
                <c:pt idx="1607">
                  <c:v>42423</c:v>
                </c:pt>
                <c:pt idx="1608">
                  <c:v>42422</c:v>
                </c:pt>
                <c:pt idx="1609">
                  <c:v>42419</c:v>
                </c:pt>
                <c:pt idx="1610">
                  <c:v>42418</c:v>
                </c:pt>
                <c:pt idx="1611">
                  <c:v>42417</c:v>
                </c:pt>
                <c:pt idx="1612">
                  <c:v>42416</c:v>
                </c:pt>
                <c:pt idx="1613">
                  <c:v>42415</c:v>
                </c:pt>
                <c:pt idx="1614">
                  <c:v>42412</c:v>
                </c:pt>
                <c:pt idx="1615">
                  <c:v>42411</c:v>
                </c:pt>
                <c:pt idx="1616">
                  <c:v>42410</c:v>
                </c:pt>
                <c:pt idx="1617">
                  <c:v>42409</c:v>
                </c:pt>
                <c:pt idx="1618">
                  <c:v>42408</c:v>
                </c:pt>
                <c:pt idx="1619">
                  <c:v>42405</c:v>
                </c:pt>
                <c:pt idx="1620">
                  <c:v>42404</c:v>
                </c:pt>
                <c:pt idx="1621">
                  <c:v>42403</c:v>
                </c:pt>
                <c:pt idx="1622">
                  <c:v>42402</c:v>
                </c:pt>
                <c:pt idx="1623">
                  <c:v>42401</c:v>
                </c:pt>
                <c:pt idx="1624">
                  <c:v>42398</c:v>
                </c:pt>
                <c:pt idx="1625">
                  <c:v>42397</c:v>
                </c:pt>
                <c:pt idx="1626">
                  <c:v>42396</c:v>
                </c:pt>
                <c:pt idx="1627">
                  <c:v>42395</c:v>
                </c:pt>
                <c:pt idx="1628">
                  <c:v>42394</c:v>
                </c:pt>
                <c:pt idx="1629">
                  <c:v>42391</c:v>
                </c:pt>
                <c:pt idx="1630">
                  <c:v>42390</c:v>
                </c:pt>
                <c:pt idx="1631">
                  <c:v>42389</c:v>
                </c:pt>
                <c:pt idx="1632">
                  <c:v>42388</c:v>
                </c:pt>
                <c:pt idx="1633">
                  <c:v>42387</c:v>
                </c:pt>
                <c:pt idx="1634">
                  <c:v>42384</c:v>
                </c:pt>
                <c:pt idx="1635">
                  <c:v>42383</c:v>
                </c:pt>
                <c:pt idx="1636">
                  <c:v>42382</c:v>
                </c:pt>
                <c:pt idx="1637">
                  <c:v>42381</c:v>
                </c:pt>
                <c:pt idx="1638">
                  <c:v>42380</c:v>
                </c:pt>
                <c:pt idx="1639">
                  <c:v>42377</c:v>
                </c:pt>
                <c:pt idx="1640">
                  <c:v>42376</c:v>
                </c:pt>
                <c:pt idx="1641">
                  <c:v>42375</c:v>
                </c:pt>
                <c:pt idx="1642">
                  <c:v>42374</c:v>
                </c:pt>
                <c:pt idx="1643">
                  <c:v>42373</c:v>
                </c:pt>
                <c:pt idx="1644">
                  <c:v>42369</c:v>
                </c:pt>
                <c:pt idx="1645">
                  <c:v>42368</c:v>
                </c:pt>
                <c:pt idx="1646">
                  <c:v>42367</c:v>
                </c:pt>
                <c:pt idx="1647">
                  <c:v>42362</c:v>
                </c:pt>
                <c:pt idx="1648">
                  <c:v>42361</c:v>
                </c:pt>
                <c:pt idx="1649">
                  <c:v>42360</c:v>
                </c:pt>
                <c:pt idx="1650">
                  <c:v>42359</c:v>
                </c:pt>
                <c:pt idx="1651">
                  <c:v>42356</c:v>
                </c:pt>
                <c:pt idx="1652">
                  <c:v>42355</c:v>
                </c:pt>
                <c:pt idx="1653">
                  <c:v>42354</c:v>
                </c:pt>
                <c:pt idx="1654">
                  <c:v>42353</c:v>
                </c:pt>
                <c:pt idx="1655">
                  <c:v>42352</c:v>
                </c:pt>
                <c:pt idx="1656">
                  <c:v>42349</c:v>
                </c:pt>
                <c:pt idx="1657">
                  <c:v>42348</c:v>
                </c:pt>
                <c:pt idx="1658">
                  <c:v>42347</c:v>
                </c:pt>
                <c:pt idx="1659">
                  <c:v>42346</c:v>
                </c:pt>
                <c:pt idx="1660">
                  <c:v>42345</c:v>
                </c:pt>
                <c:pt idx="1661">
                  <c:v>42342</c:v>
                </c:pt>
                <c:pt idx="1662">
                  <c:v>42341</c:v>
                </c:pt>
                <c:pt idx="1663">
                  <c:v>42340</c:v>
                </c:pt>
                <c:pt idx="1664">
                  <c:v>42339</c:v>
                </c:pt>
                <c:pt idx="1665">
                  <c:v>42338</c:v>
                </c:pt>
                <c:pt idx="1666">
                  <c:v>42335</c:v>
                </c:pt>
                <c:pt idx="1667">
                  <c:v>42334</c:v>
                </c:pt>
                <c:pt idx="1668">
                  <c:v>42333</c:v>
                </c:pt>
                <c:pt idx="1669">
                  <c:v>42332</c:v>
                </c:pt>
                <c:pt idx="1670">
                  <c:v>42331</c:v>
                </c:pt>
                <c:pt idx="1671">
                  <c:v>42328</c:v>
                </c:pt>
                <c:pt idx="1672">
                  <c:v>42327</c:v>
                </c:pt>
                <c:pt idx="1673">
                  <c:v>42326</c:v>
                </c:pt>
                <c:pt idx="1674">
                  <c:v>42325</c:v>
                </c:pt>
                <c:pt idx="1675">
                  <c:v>42324</c:v>
                </c:pt>
                <c:pt idx="1676">
                  <c:v>42321</c:v>
                </c:pt>
                <c:pt idx="1677">
                  <c:v>42320</c:v>
                </c:pt>
                <c:pt idx="1678">
                  <c:v>42319</c:v>
                </c:pt>
                <c:pt idx="1679">
                  <c:v>42318</c:v>
                </c:pt>
                <c:pt idx="1680">
                  <c:v>42317</c:v>
                </c:pt>
                <c:pt idx="1681">
                  <c:v>42314</c:v>
                </c:pt>
                <c:pt idx="1682">
                  <c:v>42313</c:v>
                </c:pt>
                <c:pt idx="1683">
                  <c:v>42312</c:v>
                </c:pt>
                <c:pt idx="1684">
                  <c:v>42311</c:v>
                </c:pt>
                <c:pt idx="1685">
                  <c:v>42310</c:v>
                </c:pt>
                <c:pt idx="1686">
                  <c:v>42307</c:v>
                </c:pt>
                <c:pt idx="1687">
                  <c:v>42306</c:v>
                </c:pt>
                <c:pt idx="1688">
                  <c:v>42305</c:v>
                </c:pt>
                <c:pt idx="1689">
                  <c:v>42304</c:v>
                </c:pt>
                <c:pt idx="1690">
                  <c:v>42303</c:v>
                </c:pt>
                <c:pt idx="1691">
                  <c:v>42300</c:v>
                </c:pt>
                <c:pt idx="1692">
                  <c:v>42299</c:v>
                </c:pt>
                <c:pt idx="1693">
                  <c:v>42298</c:v>
                </c:pt>
                <c:pt idx="1694">
                  <c:v>42297</c:v>
                </c:pt>
                <c:pt idx="1695">
                  <c:v>42296</c:v>
                </c:pt>
                <c:pt idx="1696">
                  <c:v>42293</c:v>
                </c:pt>
                <c:pt idx="1697">
                  <c:v>42292</c:v>
                </c:pt>
                <c:pt idx="1698">
                  <c:v>42291</c:v>
                </c:pt>
                <c:pt idx="1699">
                  <c:v>42290</c:v>
                </c:pt>
                <c:pt idx="1700">
                  <c:v>42289</c:v>
                </c:pt>
                <c:pt idx="1701">
                  <c:v>42286</c:v>
                </c:pt>
                <c:pt idx="1702">
                  <c:v>42285</c:v>
                </c:pt>
                <c:pt idx="1703">
                  <c:v>42284</c:v>
                </c:pt>
                <c:pt idx="1704">
                  <c:v>42283</c:v>
                </c:pt>
                <c:pt idx="1705">
                  <c:v>42282</c:v>
                </c:pt>
                <c:pt idx="1706">
                  <c:v>42279</c:v>
                </c:pt>
                <c:pt idx="1707">
                  <c:v>42278</c:v>
                </c:pt>
                <c:pt idx="1708">
                  <c:v>42277</c:v>
                </c:pt>
                <c:pt idx="1709">
                  <c:v>42276</c:v>
                </c:pt>
                <c:pt idx="1710">
                  <c:v>42275</c:v>
                </c:pt>
                <c:pt idx="1711">
                  <c:v>42272</c:v>
                </c:pt>
                <c:pt idx="1712">
                  <c:v>42271</c:v>
                </c:pt>
                <c:pt idx="1713">
                  <c:v>42270</c:v>
                </c:pt>
                <c:pt idx="1714">
                  <c:v>42269</c:v>
                </c:pt>
                <c:pt idx="1715">
                  <c:v>42268</c:v>
                </c:pt>
                <c:pt idx="1716">
                  <c:v>42265</c:v>
                </c:pt>
                <c:pt idx="1717">
                  <c:v>42264</c:v>
                </c:pt>
                <c:pt idx="1718">
                  <c:v>42263</c:v>
                </c:pt>
                <c:pt idx="1719">
                  <c:v>42262</c:v>
                </c:pt>
                <c:pt idx="1720">
                  <c:v>42261</c:v>
                </c:pt>
                <c:pt idx="1721">
                  <c:v>42258</c:v>
                </c:pt>
                <c:pt idx="1722">
                  <c:v>42257</c:v>
                </c:pt>
                <c:pt idx="1723">
                  <c:v>42256</c:v>
                </c:pt>
                <c:pt idx="1724">
                  <c:v>42255</c:v>
                </c:pt>
                <c:pt idx="1725">
                  <c:v>42254</c:v>
                </c:pt>
                <c:pt idx="1726">
                  <c:v>42251</c:v>
                </c:pt>
                <c:pt idx="1727">
                  <c:v>42250</c:v>
                </c:pt>
                <c:pt idx="1728">
                  <c:v>42249</c:v>
                </c:pt>
                <c:pt idx="1729">
                  <c:v>42248</c:v>
                </c:pt>
                <c:pt idx="1730">
                  <c:v>42244</c:v>
                </c:pt>
                <c:pt idx="1731">
                  <c:v>42243</c:v>
                </c:pt>
                <c:pt idx="1732">
                  <c:v>42242</c:v>
                </c:pt>
                <c:pt idx="1733">
                  <c:v>42241</c:v>
                </c:pt>
                <c:pt idx="1734">
                  <c:v>42240</c:v>
                </c:pt>
                <c:pt idx="1735">
                  <c:v>42237</c:v>
                </c:pt>
                <c:pt idx="1736">
                  <c:v>42236</c:v>
                </c:pt>
                <c:pt idx="1737">
                  <c:v>42235</c:v>
                </c:pt>
                <c:pt idx="1738">
                  <c:v>42234</c:v>
                </c:pt>
                <c:pt idx="1739">
                  <c:v>42233</c:v>
                </c:pt>
                <c:pt idx="1740">
                  <c:v>42230</c:v>
                </c:pt>
                <c:pt idx="1741">
                  <c:v>42229</c:v>
                </c:pt>
                <c:pt idx="1742">
                  <c:v>42228</c:v>
                </c:pt>
                <c:pt idx="1743">
                  <c:v>42227</c:v>
                </c:pt>
                <c:pt idx="1744">
                  <c:v>42226</c:v>
                </c:pt>
                <c:pt idx="1745">
                  <c:v>42223</c:v>
                </c:pt>
                <c:pt idx="1746">
                  <c:v>42222</c:v>
                </c:pt>
                <c:pt idx="1747">
                  <c:v>42221</c:v>
                </c:pt>
                <c:pt idx="1748">
                  <c:v>42220</c:v>
                </c:pt>
                <c:pt idx="1749">
                  <c:v>42219</c:v>
                </c:pt>
                <c:pt idx="1750">
                  <c:v>42216</c:v>
                </c:pt>
                <c:pt idx="1751">
                  <c:v>42215</c:v>
                </c:pt>
                <c:pt idx="1752">
                  <c:v>42214</c:v>
                </c:pt>
                <c:pt idx="1753">
                  <c:v>42213</c:v>
                </c:pt>
                <c:pt idx="1754">
                  <c:v>42212</c:v>
                </c:pt>
                <c:pt idx="1755">
                  <c:v>42209</c:v>
                </c:pt>
                <c:pt idx="1756">
                  <c:v>42208</c:v>
                </c:pt>
                <c:pt idx="1757">
                  <c:v>42207</c:v>
                </c:pt>
                <c:pt idx="1758">
                  <c:v>42206</c:v>
                </c:pt>
                <c:pt idx="1759">
                  <c:v>42205</c:v>
                </c:pt>
                <c:pt idx="1760">
                  <c:v>42202</c:v>
                </c:pt>
                <c:pt idx="1761">
                  <c:v>42201</c:v>
                </c:pt>
                <c:pt idx="1762">
                  <c:v>42200</c:v>
                </c:pt>
                <c:pt idx="1763">
                  <c:v>42199</c:v>
                </c:pt>
                <c:pt idx="1764">
                  <c:v>42198</c:v>
                </c:pt>
                <c:pt idx="1765">
                  <c:v>42195</c:v>
                </c:pt>
                <c:pt idx="1766">
                  <c:v>42194</c:v>
                </c:pt>
                <c:pt idx="1767">
                  <c:v>42193</c:v>
                </c:pt>
                <c:pt idx="1768">
                  <c:v>42192</c:v>
                </c:pt>
                <c:pt idx="1769">
                  <c:v>42191</c:v>
                </c:pt>
                <c:pt idx="1770">
                  <c:v>42188</c:v>
                </c:pt>
                <c:pt idx="1771">
                  <c:v>42187</c:v>
                </c:pt>
                <c:pt idx="1772">
                  <c:v>42186</c:v>
                </c:pt>
                <c:pt idx="1773">
                  <c:v>42185</c:v>
                </c:pt>
                <c:pt idx="1774">
                  <c:v>42184</c:v>
                </c:pt>
                <c:pt idx="1775">
                  <c:v>42181</c:v>
                </c:pt>
                <c:pt idx="1776">
                  <c:v>42180</c:v>
                </c:pt>
                <c:pt idx="1777">
                  <c:v>42179</c:v>
                </c:pt>
                <c:pt idx="1778">
                  <c:v>42178</c:v>
                </c:pt>
                <c:pt idx="1779">
                  <c:v>42177</c:v>
                </c:pt>
                <c:pt idx="1780">
                  <c:v>42174</c:v>
                </c:pt>
                <c:pt idx="1781">
                  <c:v>42173</c:v>
                </c:pt>
                <c:pt idx="1782">
                  <c:v>42172</c:v>
                </c:pt>
                <c:pt idx="1783">
                  <c:v>42171</c:v>
                </c:pt>
                <c:pt idx="1784">
                  <c:v>42170</c:v>
                </c:pt>
                <c:pt idx="1785">
                  <c:v>42167</c:v>
                </c:pt>
                <c:pt idx="1786">
                  <c:v>42166</c:v>
                </c:pt>
                <c:pt idx="1787">
                  <c:v>42165</c:v>
                </c:pt>
                <c:pt idx="1788">
                  <c:v>42164</c:v>
                </c:pt>
                <c:pt idx="1789">
                  <c:v>42163</c:v>
                </c:pt>
                <c:pt idx="1790">
                  <c:v>42160</c:v>
                </c:pt>
                <c:pt idx="1791">
                  <c:v>42159</c:v>
                </c:pt>
                <c:pt idx="1792">
                  <c:v>42158</c:v>
                </c:pt>
                <c:pt idx="1793">
                  <c:v>42157</c:v>
                </c:pt>
                <c:pt idx="1794">
                  <c:v>42156</c:v>
                </c:pt>
                <c:pt idx="1795">
                  <c:v>42153</c:v>
                </c:pt>
                <c:pt idx="1796">
                  <c:v>42152</c:v>
                </c:pt>
                <c:pt idx="1797">
                  <c:v>42151</c:v>
                </c:pt>
                <c:pt idx="1798">
                  <c:v>42150</c:v>
                </c:pt>
                <c:pt idx="1799">
                  <c:v>42146</c:v>
                </c:pt>
                <c:pt idx="1800">
                  <c:v>42145</c:v>
                </c:pt>
                <c:pt idx="1801">
                  <c:v>42144</c:v>
                </c:pt>
                <c:pt idx="1802">
                  <c:v>42143</c:v>
                </c:pt>
                <c:pt idx="1803">
                  <c:v>42142</c:v>
                </c:pt>
                <c:pt idx="1804">
                  <c:v>42139</c:v>
                </c:pt>
                <c:pt idx="1805">
                  <c:v>42138</c:v>
                </c:pt>
                <c:pt idx="1806">
                  <c:v>42137</c:v>
                </c:pt>
                <c:pt idx="1807">
                  <c:v>42136</c:v>
                </c:pt>
                <c:pt idx="1808">
                  <c:v>42135</c:v>
                </c:pt>
                <c:pt idx="1809">
                  <c:v>42132</c:v>
                </c:pt>
                <c:pt idx="1810">
                  <c:v>42131</c:v>
                </c:pt>
                <c:pt idx="1811">
                  <c:v>42130</c:v>
                </c:pt>
                <c:pt idx="1812">
                  <c:v>42129</c:v>
                </c:pt>
                <c:pt idx="1813">
                  <c:v>42125</c:v>
                </c:pt>
                <c:pt idx="1814">
                  <c:v>42124</c:v>
                </c:pt>
                <c:pt idx="1815">
                  <c:v>42123</c:v>
                </c:pt>
                <c:pt idx="1816">
                  <c:v>42122</c:v>
                </c:pt>
                <c:pt idx="1817">
                  <c:v>42121</c:v>
                </c:pt>
                <c:pt idx="1818">
                  <c:v>42118</c:v>
                </c:pt>
                <c:pt idx="1819">
                  <c:v>42117</c:v>
                </c:pt>
                <c:pt idx="1820">
                  <c:v>42116</c:v>
                </c:pt>
                <c:pt idx="1821">
                  <c:v>42115</c:v>
                </c:pt>
                <c:pt idx="1822">
                  <c:v>42114</c:v>
                </c:pt>
                <c:pt idx="1823">
                  <c:v>42111</c:v>
                </c:pt>
                <c:pt idx="1824">
                  <c:v>42110</c:v>
                </c:pt>
                <c:pt idx="1825">
                  <c:v>42109</c:v>
                </c:pt>
                <c:pt idx="1826">
                  <c:v>42108</c:v>
                </c:pt>
                <c:pt idx="1827">
                  <c:v>42107</c:v>
                </c:pt>
                <c:pt idx="1828">
                  <c:v>42104</c:v>
                </c:pt>
                <c:pt idx="1829">
                  <c:v>42103</c:v>
                </c:pt>
                <c:pt idx="1830">
                  <c:v>42102</c:v>
                </c:pt>
                <c:pt idx="1831">
                  <c:v>42101</c:v>
                </c:pt>
                <c:pt idx="1832">
                  <c:v>42096</c:v>
                </c:pt>
                <c:pt idx="1833">
                  <c:v>42095</c:v>
                </c:pt>
                <c:pt idx="1834">
                  <c:v>42094</c:v>
                </c:pt>
                <c:pt idx="1835">
                  <c:v>42093</c:v>
                </c:pt>
                <c:pt idx="1836">
                  <c:v>42090</c:v>
                </c:pt>
                <c:pt idx="1837">
                  <c:v>42089</c:v>
                </c:pt>
                <c:pt idx="1838">
                  <c:v>42088</c:v>
                </c:pt>
                <c:pt idx="1839">
                  <c:v>42087</c:v>
                </c:pt>
                <c:pt idx="1840">
                  <c:v>42086</c:v>
                </c:pt>
                <c:pt idx="1841">
                  <c:v>42083</c:v>
                </c:pt>
                <c:pt idx="1842">
                  <c:v>42082</c:v>
                </c:pt>
                <c:pt idx="1843">
                  <c:v>42081</c:v>
                </c:pt>
                <c:pt idx="1844">
                  <c:v>42080</c:v>
                </c:pt>
                <c:pt idx="1845">
                  <c:v>42079</c:v>
                </c:pt>
                <c:pt idx="1846">
                  <c:v>42076</c:v>
                </c:pt>
                <c:pt idx="1847">
                  <c:v>42075</c:v>
                </c:pt>
                <c:pt idx="1848">
                  <c:v>42074</c:v>
                </c:pt>
                <c:pt idx="1849">
                  <c:v>42073</c:v>
                </c:pt>
                <c:pt idx="1850">
                  <c:v>42072</c:v>
                </c:pt>
                <c:pt idx="1851">
                  <c:v>42069</c:v>
                </c:pt>
                <c:pt idx="1852">
                  <c:v>42068</c:v>
                </c:pt>
                <c:pt idx="1853">
                  <c:v>42067</c:v>
                </c:pt>
                <c:pt idx="1854">
                  <c:v>42066</c:v>
                </c:pt>
                <c:pt idx="1855">
                  <c:v>42065</c:v>
                </c:pt>
                <c:pt idx="1856">
                  <c:v>42062</c:v>
                </c:pt>
                <c:pt idx="1857">
                  <c:v>42061</c:v>
                </c:pt>
                <c:pt idx="1858">
                  <c:v>42060</c:v>
                </c:pt>
                <c:pt idx="1859">
                  <c:v>42059</c:v>
                </c:pt>
                <c:pt idx="1860">
                  <c:v>42058</c:v>
                </c:pt>
                <c:pt idx="1861">
                  <c:v>42055</c:v>
                </c:pt>
                <c:pt idx="1862">
                  <c:v>42054</c:v>
                </c:pt>
                <c:pt idx="1863">
                  <c:v>42053</c:v>
                </c:pt>
                <c:pt idx="1864">
                  <c:v>42052</c:v>
                </c:pt>
                <c:pt idx="1865">
                  <c:v>42051</c:v>
                </c:pt>
                <c:pt idx="1866">
                  <c:v>42048</c:v>
                </c:pt>
                <c:pt idx="1867">
                  <c:v>42047</c:v>
                </c:pt>
                <c:pt idx="1868">
                  <c:v>42046</c:v>
                </c:pt>
                <c:pt idx="1869">
                  <c:v>42045</c:v>
                </c:pt>
                <c:pt idx="1870">
                  <c:v>42044</c:v>
                </c:pt>
                <c:pt idx="1871">
                  <c:v>42041</c:v>
                </c:pt>
                <c:pt idx="1872">
                  <c:v>42040</c:v>
                </c:pt>
                <c:pt idx="1873">
                  <c:v>42039</c:v>
                </c:pt>
                <c:pt idx="1874">
                  <c:v>42038</c:v>
                </c:pt>
                <c:pt idx="1875">
                  <c:v>42037</c:v>
                </c:pt>
                <c:pt idx="1876">
                  <c:v>42034</c:v>
                </c:pt>
                <c:pt idx="1877">
                  <c:v>42033</c:v>
                </c:pt>
                <c:pt idx="1878">
                  <c:v>42032</c:v>
                </c:pt>
                <c:pt idx="1879">
                  <c:v>42031</c:v>
                </c:pt>
                <c:pt idx="1880">
                  <c:v>42030</c:v>
                </c:pt>
                <c:pt idx="1881">
                  <c:v>42027</c:v>
                </c:pt>
                <c:pt idx="1882">
                  <c:v>42026</c:v>
                </c:pt>
                <c:pt idx="1883">
                  <c:v>42025</c:v>
                </c:pt>
                <c:pt idx="1884">
                  <c:v>42024</c:v>
                </c:pt>
                <c:pt idx="1885">
                  <c:v>42023</c:v>
                </c:pt>
                <c:pt idx="1886">
                  <c:v>42020</c:v>
                </c:pt>
                <c:pt idx="1887">
                  <c:v>42019</c:v>
                </c:pt>
                <c:pt idx="1888">
                  <c:v>42018</c:v>
                </c:pt>
                <c:pt idx="1889">
                  <c:v>42017</c:v>
                </c:pt>
                <c:pt idx="1890">
                  <c:v>42016</c:v>
                </c:pt>
                <c:pt idx="1891">
                  <c:v>42013</c:v>
                </c:pt>
                <c:pt idx="1892">
                  <c:v>42012</c:v>
                </c:pt>
                <c:pt idx="1893">
                  <c:v>42011</c:v>
                </c:pt>
                <c:pt idx="1894">
                  <c:v>42010</c:v>
                </c:pt>
                <c:pt idx="1895">
                  <c:v>42009</c:v>
                </c:pt>
                <c:pt idx="1896">
                  <c:v>42006</c:v>
                </c:pt>
                <c:pt idx="1897">
                  <c:v>42004</c:v>
                </c:pt>
                <c:pt idx="1898">
                  <c:v>42003</c:v>
                </c:pt>
                <c:pt idx="1899">
                  <c:v>42002</c:v>
                </c:pt>
                <c:pt idx="1900">
                  <c:v>41997</c:v>
                </c:pt>
                <c:pt idx="1901">
                  <c:v>41996</c:v>
                </c:pt>
                <c:pt idx="1902">
                  <c:v>41995</c:v>
                </c:pt>
                <c:pt idx="1903">
                  <c:v>41992</c:v>
                </c:pt>
                <c:pt idx="1904">
                  <c:v>41991</c:v>
                </c:pt>
                <c:pt idx="1905">
                  <c:v>41990</c:v>
                </c:pt>
                <c:pt idx="1906">
                  <c:v>41989</c:v>
                </c:pt>
                <c:pt idx="1907">
                  <c:v>41988</c:v>
                </c:pt>
                <c:pt idx="1908">
                  <c:v>41985</c:v>
                </c:pt>
                <c:pt idx="1909">
                  <c:v>41984</c:v>
                </c:pt>
                <c:pt idx="1910">
                  <c:v>41983</c:v>
                </c:pt>
                <c:pt idx="1911">
                  <c:v>41982</c:v>
                </c:pt>
                <c:pt idx="1912">
                  <c:v>41981</c:v>
                </c:pt>
                <c:pt idx="1913">
                  <c:v>41978</c:v>
                </c:pt>
                <c:pt idx="1914">
                  <c:v>41977</c:v>
                </c:pt>
                <c:pt idx="1915">
                  <c:v>41976</c:v>
                </c:pt>
                <c:pt idx="1916">
                  <c:v>41975</c:v>
                </c:pt>
                <c:pt idx="1917">
                  <c:v>41974</c:v>
                </c:pt>
                <c:pt idx="1918">
                  <c:v>41971</c:v>
                </c:pt>
                <c:pt idx="1919">
                  <c:v>41970</c:v>
                </c:pt>
                <c:pt idx="1920">
                  <c:v>41969</c:v>
                </c:pt>
                <c:pt idx="1921">
                  <c:v>41968</c:v>
                </c:pt>
                <c:pt idx="1922">
                  <c:v>41967</c:v>
                </c:pt>
                <c:pt idx="1923">
                  <c:v>41964</c:v>
                </c:pt>
                <c:pt idx="1924">
                  <c:v>41963</c:v>
                </c:pt>
                <c:pt idx="1925">
                  <c:v>41962</c:v>
                </c:pt>
                <c:pt idx="1926">
                  <c:v>41961</c:v>
                </c:pt>
                <c:pt idx="1927">
                  <c:v>41960</c:v>
                </c:pt>
                <c:pt idx="1928">
                  <c:v>41957</c:v>
                </c:pt>
                <c:pt idx="1929">
                  <c:v>41956</c:v>
                </c:pt>
                <c:pt idx="1930">
                  <c:v>41955</c:v>
                </c:pt>
                <c:pt idx="1931">
                  <c:v>41954</c:v>
                </c:pt>
                <c:pt idx="1932">
                  <c:v>41953</c:v>
                </c:pt>
                <c:pt idx="1933">
                  <c:v>41950</c:v>
                </c:pt>
                <c:pt idx="1934">
                  <c:v>41949</c:v>
                </c:pt>
                <c:pt idx="1935">
                  <c:v>41948</c:v>
                </c:pt>
                <c:pt idx="1936">
                  <c:v>41947</c:v>
                </c:pt>
                <c:pt idx="1937">
                  <c:v>41946</c:v>
                </c:pt>
                <c:pt idx="1938">
                  <c:v>41943</c:v>
                </c:pt>
                <c:pt idx="1939">
                  <c:v>41942</c:v>
                </c:pt>
                <c:pt idx="1940">
                  <c:v>41941</c:v>
                </c:pt>
                <c:pt idx="1941">
                  <c:v>41940</c:v>
                </c:pt>
                <c:pt idx="1942">
                  <c:v>41939</c:v>
                </c:pt>
                <c:pt idx="1943">
                  <c:v>41936</c:v>
                </c:pt>
                <c:pt idx="1944">
                  <c:v>41935</c:v>
                </c:pt>
                <c:pt idx="1945">
                  <c:v>41934</c:v>
                </c:pt>
                <c:pt idx="1946">
                  <c:v>41933</c:v>
                </c:pt>
                <c:pt idx="1947">
                  <c:v>41932</c:v>
                </c:pt>
                <c:pt idx="1948">
                  <c:v>41929</c:v>
                </c:pt>
                <c:pt idx="1949">
                  <c:v>41928</c:v>
                </c:pt>
                <c:pt idx="1950">
                  <c:v>41927</c:v>
                </c:pt>
                <c:pt idx="1951">
                  <c:v>41926</c:v>
                </c:pt>
                <c:pt idx="1952">
                  <c:v>41925</c:v>
                </c:pt>
                <c:pt idx="1953">
                  <c:v>41922</c:v>
                </c:pt>
                <c:pt idx="1954">
                  <c:v>41921</c:v>
                </c:pt>
                <c:pt idx="1955">
                  <c:v>41920</c:v>
                </c:pt>
                <c:pt idx="1956">
                  <c:v>41919</c:v>
                </c:pt>
                <c:pt idx="1957">
                  <c:v>41918</c:v>
                </c:pt>
                <c:pt idx="1958">
                  <c:v>41915</c:v>
                </c:pt>
                <c:pt idx="1959">
                  <c:v>41914</c:v>
                </c:pt>
                <c:pt idx="1960">
                  <c:v>41913</c:v>
                </c:pt>
                <c:pt idx="1961">
                  <c:v>41912</c:v>
                </c:pt>
                <c:pt idx="1962">
                  <c:v>41911</c:v>
                </c:pt>
                <c:pt idx="1963">
                  <c:v>41908</c:v>
                </c:pt>
                <c:pt idx="1964">
                  <c:v>41907</c:v>
                </c:pt>
                <c:pt idx="1965">
                  <c:v>41906</c:v>
                </c:pt>
                <c:pt idx="1966">
                  <c:v>41905</c:v>
                </c:pt>
                <c:pt idx="1967">
                  <c:v>41904</c:v>
                </c:pt>
                <c:pt idx="1968">
                  <c:v>41901</c:v>
                </c:pt>
                <c:pt idx="1969">
                  <c:v>41900</c:v>
                </c:pt>
                <c:pt idx="1970">
                  <c:v>41899</c:v>
                </c:pt>
                <c:pt idx="1971">
                  <c:v>41898</c:v>
                </c:pt>
                <c:pt idx="1972">
                  <c:v>41897</c:v>
                </c:pt>
                <c:pt idx="1973">
                  <c:v>41894</c:v>
                </c:pt>
                <c:pt idx="1974">
                  <c:v>41893</c:v>
                </c:pt>
                <c:pt idx="1975">
                  <c:v>41892</c:v>
                </c:pt>
                <c:pt idx="1976">
                  <c:v>41891</c:v>
                </c:pt>
                <c:pt idx="1977">
                  <c:v>41890</c:v>
                </c:pt>
                <c:pt idx="1978">
                  <c:v>41887</c:v>
                </c:pt>
                <c:pt idx="1979">
                  <c:v>41886</c:v>
                </c:pt>
                <c:pt idx="1980">
                  <c:v>41885</c:v>
                </c:pt>
                <c:pt idx="1981">
                  <c:v>41884</c:v>
                </c:pt>
                <c:pt idx="1982">
                  <c:v>41883</c:v>
                </c:pt>
                <c:pt idx="1983">
                  <c:v>41880</c:v>
                </c:pt>
                <c:pt idx="1984">
                  <c:v>41879</c:v>
                </c:pt>
                <c:pt idx="1985">
                  <c:v>41878</c:v>
                </c:pt>
                <c:pt idx="1986">
                  <c:v>41877</c:v>
                </c:pt>
                <c:pt idx="1987">
                  <c:v>41873</c:v>
                </c:pt>
                <c:pt idx="1988">
                  <c:v>41872</c:v>
                </c:pt>
                <c:pt idx="1989">
                  <c:v>41871</c:v>
                </c:pt>
                <c:pt idx="1990">
                  <c:v>41870</c:v>
                </c:pt>
                <c:pt idx="1991">
                  <c:v>41869</c:v>
                </c:pt>
                <c:pt idx="1992">
                  <c:v>41866</c:v>
                </c:pt>
                <c:pt idx="1993">
                  <c:v>41865</c:v>
                </c:pt>
                <c:pt idx="1994">
                  <c:v>41864</c:v>
                </c:pt>
                <c:pt idx="1995">
                  <c:v>41863</c:v>
                </c:pt>
                <c:pt idx="1996">
                  <c:v>41862</c:v>
                </c:pt>
                <c:pt idx="1997">
                  <c:v>41859</c:v>
                </c:pt>
                <c:pt idx="1998">
                  <c:v>41858</c:v>
                </c:pt>
                <c:pt idx="1999">
                  <c:v>41857</c:v>
                </c:pt>
                <c:pt idx="2000">
                  <c:v>41856</c:v>
                </c:pt>
                <c:pt idx="2001">
                  <c:v>41855</c:v>
                </c:pt>
                <c:pt idx="2002">
                  <c:v>41852</c:v>
                </c:pt>
                <c:pt idx="2003">
                  <c:v>41851</c:v>
                </c:pt>
                <c:pt idx="2004">
                  <c:v>41850</c:v>
                </c:pt>
                <c:pt idx="2005">
                  <c:v>41849</c:v>
                </c:pt>
                <c:pt idx="2006">
                  <c:v>41848</c:v>
                </c:pt>
                <c:pt idx="2007">
                  <c:v>41845</c:v>
                </c:pt>
                <c:pt idx="2008">
                  <c:v>41844</c:v>
                </c:pt>
                <c:pt idx="2009">
                  <c:v>41843</c:v>
                </c:pt>
                <c:pt idx="2010">
                  <c:v>41842</c:v>
                </c:pt>
                <c:pt idx="2011">
                  <c:v>41841</c:v>
                </c:pt>
                <c:pt idx="2012">
                  <c:v>41838</c:v>
                </c:pt>
                <c:pt idx="2013">
                  <c:v>41837</c:v>
                </c:pt>
                <c:pt idx="2014">
                  <c:v>41836</c:v>
                </c:pt>
                <c:pt idx="2015">
                  <c:v>41835</c:v>
                </c:pt>
                <c:pt idx="2016">
                  <c:v>41834</c:v>
                </c:pt>
                <c:pt idx="2017">
                  <c:v>41831</c:v>
                </c:pt>
                <c:pt idx="2018">
                  <c:v>41830</c:v>
                </c:pt>
                <c:pt idx="2019">
                  <c:v>41829</c:v>
                </c:pt>
                <c:pt idx="2020">
                  <c:v>41828</c:v>
                </c:pt>
                <c:pt idx="2021">
                  <c:v>41827</c:v>
                </c:pt>
                <c:pt idx="2022">
                  <c:v>41824</c:v>
                </c:pt>
                <c:pt idx="2023">
                  <c:v>41823</c:v>
                </c:pt>
                <c:pt idx="2024">
                  <c:v>41822</c:v>
                </c:pt>
                <c:pt idx="2025">
                  <c:v>41821</c:v>
                </c:pt>
                <c:pt idx="2026">
                  <c:v>41820</c:v>
                </c:pt>
                <c:pt idx="2027">
                  <c:v>41817</c:v>
                </c:pt>
                <c:pt idx="2028">
                  <c:v>41816</c:v>
                </c:pt>
                <c:pt idx="2029">
                  <c:v>41815</c:v>
                </c:pt>
                <c:pt idx="2030">
                  <c:v>41814</c:v>
                </c:pt>
                <c:pt idx="2031">
                  <c:v>41813</c:v>
                </c:pt>
                <c:pt idx="2032">
                  <c:v>41810</c:v>
                </c:pt>
                <c:pt idx="2033">
                  <c:v>41809</c:v>
                </c:pt>
                <c:pt idx="2034">
                  <c:v>41808</c:v>
                </c:pt>
                <c:pt idx="2035">
                  <c:v>41807</c:v>
                </c:pt>
                <c:pt idx="2036">
                  <c:v>41806</c:v>
                </c:pt>
                <c:pt idx="2037">
                  <c:v>41803</c:v>
                </c:pt>
                <c:pt idx="2038">
                  <c:v>41802</c:v>
                </c:pt>
                <c:pt idx="2039">
                  <c:v>41801</c:v>
                </c:pt>
                <c:pt idx="2040">
                  <c:v>41800</c:v>
                </c:pt>
                <c:pt idx="2041">
                  <c:v>41799</c:v>
                </c:pt>
                <c:pt idx="2042">
                  <c:v>41796</c:v>
                </c:pt>
                <c:pt idx="2043">
                  <c:v>41795</c:v>
                </c:pt>
                <c:pt idx="2044">
                  <c:v>41794</c:v>
                </c:pt>
                <c:pt idx="2045">
                  <c:v>41793</c:v>
                </c:pt>
                <c:pt idx="2046">
                  <c:v>41792</c:v>
                </c:pt>
                <c:pt idx="2047">
                  <c:v>41789</c:v>
                </c:pt>
                <c:pt idx="2048">
                  <c:v>41788</c:v>
                </c:pt>
                <c:pt idx="2049">
                  <c:v>41787</c:v>
                </c:pt>
                <c:pt idx="2050">
                  <c:v>41786</c:v>
                </c:pt>
                <c:pt idx="2051">
                  <c:v>41782</c:v>
                </c:pt>
                <c:pt idx="2052">
                  <c:v>41781</c:v>
                </c:pt>
                <c:pt idx="2053">
                  <c:v>41780</c:v>
                </c:pt>
                <c:pt idx="2054">
                  <c:v>41779</c:v>
                </c:pt>
                <c:pt idx="2055">
                  <c:v>41778</c:v>
                </c:pt>
                <c:pt idx="2056">
                  <c:v>41775</c:v>
                </c:pt>
                <c:pt idx="2057">
                  <c:v>41774</c:v>
                </c:pt>
                <c:pt idx="2058">
                  <c:v>41773</c:v>
                </c:pt>
                <c:pt idx="2059">
                  <c:v>41772</c:v>
                </c:pt>
                <c:pt idx="2060">
                  <c:v>41771</c:v>
                </c:pt>
                <c:pt idx="2061">
                  <c:v>41768</c:v>
                </c:pt>
                <c:pt idx="2062">
                  <c:v>41767</c:v>
                </c:pt>
                <c:pt idx="2063">
                  <c:v>41766</c:v>
                </c:pt>
                <c:pt idx="2064">
                  <c:v>41765</c:v>
                </c:pt>
                <c:pt idx="2065">
                  <c:v>41761</c:v>
                </c:pt>
                <c:pt idx="2066">
                  <c:v>41760</c:v>
                </c:pt>
                <c:pt idx="2067">
                  <c:v>41759</c:v>
                </c:pt>
                <c:pt idx="2068">
                  <c:v>41758</c:v>
                </c:pt>
                <c:pt idx="2069">
                  <c:v>41757</c:v>
                </c:pt>
                <c:pt idx="2070">
                  <c:v>41754</c:v>
                </c:pt>
                <c:pt idx="2071">
                  <c:v>41753</c:v>
                </c:pt>
                <c:pt idx="2072">
                  <c:v>41752</c:v>
                </c:pt>
                <c:pt idx="2073">
                  <c:v>41751</c:v>
                </c:pt>
                <c:pt idx="2074">
                  <c:v>41746</c:v>
                </c:pt>
                <c:pt idx="2075">
                  <c:v>41745</c:v>
                </c:pt>
                <c:pt idx="2076">
                  <c:v>41744</c:v>
                </c:pt>
                <c:pt idx="2077">
                  <c:v>41743</c:v>
                </c:pt>
                <c:pt idx="2078">
                  <c:v>41740</c:v>
                </c:pt>
                <c:pt idx="2079">
                  <c:v>41739</c:v>
                </c:pt>
                <c:pt idx="2080">
                  <c:v>41738</c:v>
                </c:pt>
                <c:pt idx="2081">
                  <c:v>41737</c:v>
                </c:pt>
                <c:pt idx="2082">
                  <c:v>41736</c:v>
                </c:pt>
                <c:pt idx="2083">
                  <c:v>41733</c:v>
                </c:pt>
                <c:pt idx="2084">
                  <c:v>41732</c:v>
                </c:pt>
                <c:pt idx="2085">
                  <c:v>41731</c:v>
                </c:pt>
                <c:pt idx="2086">
                  <c:v>41730</c:v>
                </c:pt>
                <c:pt idx="2087">
                  <c:v>41729</c:v>
                </c:pt>
                <c:pt idx="2088">
                  <c:v>41726</c:v>
                </c:pt>
                <c:pt idx="2089">
                  <c:v>41725</c:v>
                </c:pt>
                <c:pt idx="2090">
                  <c:v>41724</c:v>
                </c:pt>
                <c:pt idx="2091">
                  <c:v>41723</c:v>
                </c:pt>
                <c:pt idx="2092">
                  <c:v>41722</c:v>
                </c:pt>
                <c:pt idx="2093">
                  <c:v>41719</c:v>
                </c:pt>
                <c:pt idx="2094">
                  <c:v>41718</c:v>
                </c:pt>
                <c:pt idx="2095">
                  <c:v>41717</c:v>
                </c:pt>
                <c:pt idx="2096">
                  <c:v>41716</c:v>
                </c:pt>
                <c:pt idx="2097">
                  <c:v>41715</c:v>
                </c:pt>
                <c:pt idx="2098">
                  <c:v>41712</c:v>
                </c:pt>
                <c:pt idx="2099">
                  <c:v>41711</c:v>
                </c:pt>
                <c:pt idx="2100">
                  <c:v>41710</c:v>
                </c:pt>
                <c:pt idx="2101">
                  <c:v>41709</c:v>
                </c:pt>
                <c:pt idx="2102">
                  <c:v>41708</c:v>
                </c:pt>
                <c:pt idx="2103">
                  <c:v>41705</c:v>
                </c:pt>
                <c:pt idx="2104">
                  <c:v>41704</c:v>
                </c:pt>
                <c:pt idx="2105">
                  <c:v>41703</c:v>
                </c:pt>
                <c:pt idx="2106">
                  <c:v>41702</c:v>
                </c:pt>
                <c:pt idx="2107">
                  <c:v>41701</c:v>
                </c:pt>
                <c:pt idx="2108">
                  <c:v>41698</c:v>
                </c:pt>
                <c:pt idx="2109">
                  <c:v>41697</c:v>
                </c:pt>
                <c:pt idx="2110">
                  <c:v>41696</c:v>
                </c:pt>
                <c:pt idx="2111">
                  <c:v>41695</c:v>
                </c:pt>
                <c:pt idx="2112">
                  <c:v>41694</c:v>
                </c:pt>
                <c:pt idx="2113">
                  <c:v>41691</c:v>
                </c:pt>
                <c:pt idx="2114">
                  <c:v>41690</c:v>
                </c:pt>
                <c:pt idx="2115">
                  <c:v>41689</c:v>
                </c:pt>
                <c:pt idx="2116">
                  <c:v>41688</c:v>
                </c:pt>
                <c:pt idx="2117">
                  <c:v>41687</c:v>
                </c:pt>
                <c:pt idx="2118">
                  <c:v>41684</c:v>
                </c:pt>
                <c:pt idx="2119">
                  <c:v>41683</c:v>
                </c:pt>
                <c:pt idx="2120">
                  <c:v>41682</c:v>
                </c:pt>
                <c:pt idx="2121">
                  <c:v>41681</c:v>
                </c:pt>
                <c:pt idx="2122">
                  <c:v>41680</c:v>
                </c:pt>
                <c:pt idx="2123">
                  <c:v>41677</c:v>
                </c:pt>
                <c:pt idx="2124">
                  <c:v>41676</c:v>
                </c:pt>
                <c:pt idx="2125">
                  <c:v>41675</c:v>
                </c:pt>
                <c:pt idx="2126">
                  <c:v>41674</c:v>
                </c:pt>
                <c:pt idx="2127">
                  <c:v>41673</c:v>
                </c:pt>
                <c:pt idx="2128">
                  <c:v>41670</c:v>
                </c:pt>
                <c:pt idx="2129">
                  <c:v>41669</c:v>
                </c:pt>
                <c:pt idx="2130">
                  <c:v>41668</c:v>
                </c:pt>
                <c:pt idx="2131">
                  <c:v>41667</c:v>
                </c:pt>
                <c:pt idx="2132">
                  <c:v>41666</c:v>
                </c:pt>
                <c:pt idx="2133">
                  <c:v>41663</c:v>
                </c:pt>
                <c:pt idx="2134">
                  <c:v>41662</c:v>
                </c:pt>
                <c:pt idx="2135">
                  <c:v>41661</c:v>
                </c:pt>
                <c:pt idx="2136">
                  <c:v>41660</c:v>
                </c:pt>
                <c:pt idx="2137">
                  <c:v>41659</c:v>
                </c:pt>
                <c:pt idx="2138">
                  <c:v>41656</c:v>
                </c:pt>
                <c:pt idx="2139">
                  <c:v>41655</c:v>
                </c:pt>
                <c:pt idx="2140">
                  <c:v>41654</c:v>
                </c:pt>
                <c:pt idx="2141">
                  <c:v>41653</c:v>
                </c:pt>
                <c:pt idx="2142">
                  <c:v>41652</c:v>
                </c:pt>
                <c:pt idx="2143">
                  <c:v>41649</c:v>
                </c:pt>
                <c:pt idx="2144">
                  <c:v>41648</c:v>
                </c:pt>
                <c:pt idx="2145">
                  <c:v>41647</c:v>
                </c:pt>
                <c:pt idx="2146">
                  <c:v>41646</c:v>
                </c:pt>
                <c:pt idx="2147">
                  <c:v>41645</c:v>
                </c:pt>
                <c:pt idx="2148">
                  <c:v>41642</c:v>
                </c:pt>
                <c:pt idx="2149">
                  <c:v>41641</c:v>
                </c:pt>
                <c:pt idx="2150">
                  <c:v>41639</c:v>
                </c:pt>
                <c:pt idx="2151">
                  <c:v>41638</c:v>
                </c:pt>
                <c:pt idx="2152">
                  <c:v>41635</c:v>
                </c:pt>
                <c:pt idx="2153">
                  <c:v>41632</c:v>
                </c:pt>
                <c:pt idx="2154">
                  <c:v>41631</c:v>
                </c:pt>
                <c:pt idx="2155">
                  <c:v>41628</c:v>
                </c:pt>
                <c:pt idx="2156">
                  <c:v>41627</c:v>
                </c:pt>
                <c:pt idx="2157">
                  <c:v>41626</c:v>
                </c:pt>
                <c:pt idx="2158">
                  <c:v>41625</c:v>
                </c:pt>
                <c:pt idx="2159">
                  <c:v>41624</c:v>
                </c:pt>
                <c:pt idx="2160">
                  <c:v>41621</c:v>
                </c:pt>
                <c:pt idx="2161">
                  <c:v>41620</c:v>
                </c:pt>
                <c:pt idx="2162">
                  <c:v>41619</c:v>
                </c:pt>
                <c:pt idx="2163">
                  <c:v>41618</c:v>
                </c:pt>
                <c:pt idx="2164">
                  <c:v>41617</c:v>
                </c:pt>
                <c:pt idx="2165">
                  <c:v>41614</c:v>
                </c:pt>
                <c:pt idx="2166">
                  <c:v>41613</c:v>
                </c:pt>
                <c:pt idx="2167">
                  <c:v>41612</c:v>
                </c:pt>
                <c:pt idx="2168">
                  <c:v>41611</c:v>
                </c:pt>
                <c:pt idx="2169">
                  <c:v>41610</c:v>
                </c:pt>
                <c:pt idx="2170">
                  <c:v>41607</c:v>
                </c:pt>
                <c:pt idx="2171">
                  <c:v>41606</c:v>
                </c:pt>
                <c:pt idx="2172">
                  <c:v>41605</c:v>
                </c:pt>
                <c:pt idx="2173">
                  <c:v>41604</c:v>
                </c:pt>
                <c:pt idx="2174">
                  <c:v>41603</c:v>
                </c:pt>
                <c:pt idx="2175">
                  <c:v>41600</c:v>
                </c:pt>
                <c:pt idx="2176">
                  <c:v>41599</c:v>
                </c:pt>
                <c:pt idx="2177">
                  <c:v>41598</c:v>
                </c:pt>
                <c:pt idx="2178">
                  <c:v>41597</c:v>
                </c:pt>
                <c:pt idx="2179">
                  <c:v>41596</c:v>
                </c:pt>
                <c:pt idx="2180">
                  <c:v>41593</c:v>
                </c:pt>
                <c:pt idx="2181">
                  <c:v>41592</c:v>
                </c:pt>
                <c:pt idx="2182">
                  <c:v>41591</c:v>
                </c:pt>
                <c:pt idx="2183">
                  <c:v>41590</c:v>
                </c:pt>
                <c:pt idx="2184">
                  <c:v>41589</c:v>
                </c:pt>
                <c:pt idx="2185">
                  <c:v>41586</c:v>
                </c:pt>
                <c:pt idx="2186">
                  <c:v>41585</c:v>
                </c:pt>
                <c:pt idx="2187">
                  <c:v>41584</c:v>
                </c:pt>
                <c:pt idx="2188">
                  <c:v>41583</c:v>
                </c:pt>
                <c:pt idx="2189">
                  <c:v>41582</c:v>
                </c:pt>
                <c:pt idx="2190">
                  <c:v>41579</c:v>
                </c:pt>
                <c:pt idx="2191">
                  <c:v>41578</c:v>
                </c:pt>
                <c:pt idx="2192">
                  <c:v>41577</c:v>
                </c:pt>
                <c:pt idx="2193">
                  <c:v>41576</c:v>
                </c:pt>
                <c:pt idx="2194">
                  <c:v>41575</c:v>
                </c:pt>
                <c:pt idx="2195">
                  <c:v>41572</c:v>
                </c:pt>
                <c:pt idx="2196">
                  <c:v>41571</c:v>
                </c:pt>
                <c:pt idx="2197">
                  <c:v>41570</c:v>
                </c:pt>
                <c:pt idx="2198">
                  <c:v>41569</c:v>
                </c:pt>
                <c:pt idx="2199">
                  <c:v>41568</c:v>
                </c:pt>
                <c:pt idx="2200">
                  <c:v>41565</c:v>
                </c:pt>
                <c:pt idx="2201">
                  <c:v>41564</c:v>
                </c:pt>
                <c:pt idx="2202">
                  <c:v>41563</c:v>
                </c:pt>
                <c:pt idx="2203">
                  <c:v>41562</c:v>
                </c:pt>
                <c:pt idx="2204">
                  <c:v>41561</c:v>
                </c:pt>
                <c:pt idx="2205">
                  <c:v>41558</c:v>
                </c:pt>
                <c:pt idx="2206">
                  <c:v>41557</c:v>
                </c:pt>
                <c:pt idx="2207">
                  <c:v>41556</c:v>
                </c:pt>
                <c:pt idx="2208">
                  <c:v>41555</c:v>
                </c:pt>
                <c:pt idx="2209">
                  <c:v>41554</c:v>
                </c:pt>
                <c:pt idx="2210">
                  <c:v>41551</c:v>
                </c:pt>
                <c:pt idx="2211">
                  <c:v>41550</c:v>
                </c:pt>
                <c:pt idx="2212">
                  <c:v>41549</c:v>
                </c:pt>
                <c:pt idx="2213">
                  <c:v>41548</c:v>
                </c:pt>
                <c:pt idx="2214">
                  <c:v>41547</c:v>
                </c:pt>
                <c:pt idx="2215">
                  <c:v>41544</c:v>
                </c:pt>
                <c:pt idx="2216">
                  <c:v>41543</c:v>
                </c:pt>
                <c:pt idx="2217">
                  <c:v>41542</c:v>
                </c:pt>
                <c:pt idx="2218">
                  <c:v>41541</c:v>
                </c:pt>
                <c:pt idx="2219">
                  <c:v>41540</c:v>
                </c:pt>
                <c:pt idx="2220">
                  <c:v>41537</c:v>
                </c:pt>
                <c:pt idx="2221">
                  <c:v>41536</c:v>
                </c:pt>
                <c:pt idx="2222">
                  <c:v>41535</c:v>
                </c:pt>
                <c:pt idx="2223">
                  <c:v>41534</c:v>
                </c:pt>
                <c:pt idx="2224">
                  <c:v>41533</c:v>
                </c:pt>
                <c:pt idx="2225">
                  <c:v>41530</c:v>
                </c:pt>
                <c:pt idx="2226">
                  <c:v>41529</c:v>
                </c:pt>
                <c:pt idx="2227">
                  <c:v>41528</c:v>
                </c:pt>
                <c:pt idx="2228">
                  <c:v>41527</c:v>
                </c:pt>
                <c:pt idx="2229">
                  <c:v>41526</c:v>
                </c:pt>
                <c:pt idx="2230">
                  <c:v>41523</c:v>
                </c:pt>
                <c:pt idx="2231">
                  <c:v>41522</c:v>
                </c:pt>
                <c:pt idx="2232">
                  <c:v>41521</c:v>
                </c:pt>
                <c:pt idx="2233">
                  <c:v>41520</c:v>
                </c:pt>
                <c:pt idx="2234">
                  <c:v>41519</c:v>
                </c:pt>
                <c:pt idx="2235">
                  <c:v>41516</c:v>
                </c:pt>
                <c:pt idx="2236">
                  <c:v>41515</c:v>
                </c:pt>
                <c:pt idx="2237">
                  <c:v>41514</c:v>
                </c:pt>
                <c:pt idx="2238">
                  <c:v>41513</c:v>
                </c:pt>
                <c:pt idx="2239">
                  <c:v>41509</c:v>
                </c:pt>
                <c:pt idx="2240">
                  <c:v>41508</c:v>
                </c:pt>
                <c:pt idx="2241">
                  <c:v>41507</c:v>
                </c:pt>
                <c:pt idx="2242">
                  <c:v>41506</c:v>
                </c:pt>
                <c:pt idx="2243">
                  <c:v>41505</c:v>
                </c:pt>
                <c:pt idx="2244">
                  <c:v>41502</c:v>
                </c:pt>
                <c:pt idx="2245">
                  <c:v>41501</c:v>
                </c:pt>
                <c:pt idx="2246">
                  <c:v>41500</c:v>
                </c:pt>
                <c:pt idx="2247">
                  <c:v>41499</c:v>
                </c:pt>
                <c:pt idx="2248">
                  <c:v>41498</c:v>
                </c:pt>
                <c:pt idx="2249">
                  <c:v>41495</c:v>
                </c:pt>
                <c:pt idx="2250">
                  <c:v>41494</c:v>
                </c:pt>
                <c:pt idx="2251">
                  <c:v>41493</c:v>
                </c:pt>
                <c:pt idx="2252">
                  <c:v>41492</c:v>
                </c:pt>
                <c:pt idx="2253">
                  <c:v>41491</c:v>
                </c:pt>
                <c:pt idx="2254">
                  <c:v>41488</c:v>
                </c:pt>
                <c:pt idx="2255">
                  <c:v>41487</c:v>
                </c:pt>
                <c:pt idx="2256">
                  <c:v>41486</c:v>
                </c:pt>
                <c:pt idx="2257">
                  <c:v>41485</c:v>
                </c:pt>
                <c:pt idx="2258">
                  <c:v>41484</c:v>
                </c:pt>
                <c:pt idx="2259">
                  <c:v>41481</c:v>
                </c:pt>
                <c:pt idx="2260">
                  <c:v>41480</c:v>
                </c:pt>
                <c:pt idx="2261">
                  <c:v>41479</c:v>
                </c:pt>
                <c:pt idx="2262">
                  <c:v>41478</c:v>
                </c:pt>
                <c:pt idx="2263">
                  <c:v>41477</c:v>
                </c:pt>
                <c:pt idx="2264">
                  <c:v>41474</c:v>
                </c:pt>
                <c:pt idx="2265">
                  <c:v>41473</c:v>
                </c:pt>
                <c:pt idx="2266">
                  <c:v>41472</c:v>
                </c:pt>
                <c:pt idx="2267">
                  <c:v>41471</c:v>
                </c:pt>
                <c:pt idx="2268">
                  <c:v>41470</c:v>
                </c:pt>
                <c:pt idx="2269">
                  <c:v>41467</c:v>
                </c:pt>
                <c:pt idx="2270">
                  <c:v>41466</c:v>
                </c:pt>
                <c:pt idx="2271">
                  <c:v>41465</c:v>
                </c:pt>
                <c:pt idx="2272">
                  <c:v>41464</c:v>
                </c:pt>
                <c:pt idx="2273">
                  <c:v>41463</c:v>
                </c:pt>
                <c:pt idx="2274">
                  <c:v>41460</c:v>
                </c:pt>
                <c:pt idx="2275">
                  <c:v>41459</c:v>
                </c:pt>
                <c:pt idx="2276">
                  <c:v>41458</c:v>
                </c:pt>
                <c:pt idx="2277">
                  <c:v>41457</c:v>
                </c:pt>
                <c:pt idx="2278">
                  <c:v>41456</c:v>
                </c:pt>
                <c:pt idx="2279">
                  <c:v>41453</c:v>
                </c:pt>
                <c:pt idx="2280">
                  <c:v>41452</c:v>
                </c:pt>
                <c:pt idx="2281">
                  <c:v>41451</c:v>
                </c:pt>
                <c:pt idx="2282">
                  <c:v>41450</c:v>
                </c:pt>
                <c:pt idx="2283">
                  <c:v>41449</c:v>
                </c:pt>
                <c:pt idx="2284">
                  <c:v>41446</c:v>
                </c:pt>
                <c:pt idx="2285">
                  <c:v>41445</c:v>
                </c:pt>
                <c:pt idx="2286">
                  <c:v>41444</c:v>
                </c:pt>
                <c:pt idx="2287">
                  <c:v>41443</c:v>
                </c:pt>
                <c:pt idx="2288">
                  <c:v>41442</c:v>
                </c:pt>
                <c:pt idx="2289">
                  <c:v>41439</c:v>
                </c:pt>
                <c:pt idx="2290">
                  <c:v>41438</c:v>
                </c:pt>
                <c:pt idx="2291">
                  <c:v>41437</c:v>
                </c:pt>
                <c:pt idx="2292">
                  <c:v>41436</c:v>
                </c:pt>
                <c:pt idx="2293">
                  <c:v>41435</c:v>
                </c:pt>
                <c:pt idx="2294">
                  <c:v>41432</c:v>
                </c:pt>
                <c:pt idx="2295">
                  <c:v>41431</c:v>
                </c:pt>
                <c:pt idx="2296">
                  <c:v>41430</c:v>
                </c:pt>
                <c:pt idx="2297">
                  <c:v>41429</c:v>
                </c:pt>
                <c:pt idx="2298">
                  <c:v>41428</c:v>
                </c:pt>
                <c:pt idx="2299">
                  <c:v>41425</c:v>
                </c:pt>
                <c:pt idx="2300">
                  <c:v>41424</c:v>
                </c:pt>
                <c:pt idx="2301">
                  <c:v>41423</c:v>
                </c:pt>
                <c:pt idx="2302">
                  <c:v>41422</c:v>
                </c:pt>
                <c:pt idx="2303">
                  <c:v>41418</c:v>
                </c:pt>
                <c:pt idx="2304">
                  <c:v>41417</c:v>
                </c:pt>
                <c:pt idx="2305">
                  <c:v>41416</c:v>
                </c:pt>
                <c:pt idx="2306">
                  <c:v>41415</c:v>
                </c:pt>
                <c:pt idx="2307">
                  <c:v>41414</c:v>
                </c:pt>
                <c:pt idx="2308">
                  <c:v>41411</c:v>
                </c:pt>
                <c:pt idx="2309">
                  <c:v>41410</c:v>
                </c:pt>
                <c:pt idx="2310">
                  <c:v>41409</c:v>
                </c:pt>
                <c:pt idx="2311">
                  <c:v>41408</c:v>
                </c:pt>
                <c:pt idx="2312">
                  <c:v>41407</c:v>
                </c:pt>
                <c:pt idx="2313">
                  <c:v>41404</c:v>
                </c:pt>
                <c:pt idx="2314">
                  <c:v>41403</c:v>
                </c:pt>
                <c:pt idx="2315">
                  <c:v>41402</c:v>
                </c:pt>
                <c:pt idx="2316">
                  <c:v>41401</c:v>
                </c:pt>
                <c:pt idx="2317">
                  <c:v>41397</c:v>
                </c:pt>
                <c:pt idx="2318">
                  <c:v>41396</c:v>
                </c:pt>
                <c:pt idx="2319">
                  <c:v>41395</c:v>
                </c:pt>
                <c:pt idx="2320">
                  <c:v>41394</c:v>
                </c:pt>
                <c:pt idx="2321">
                  <c:v>41393</c:v>
                </c:pt>
                <c:pt idx="2322">
                  <c:v>41390</c:v>
                </c:pt>
                <c:pt idx="2323">
                  <c:v>41389</c:v>
                </c:pt>
                <c:pt idx="2324">
                  <c:v>41388</c:v>
                </c:pt>
                <c:pt idx="2325">
                  <c:v>41387</c:v>
                </c:pt>
                <c:pt idx="2326">
                  <c:v>41386</c:v>
                </c:pt>
                <c:pt idx="2327">
                  <c:v>41383</c:v>
                </c:pt>
                <c:pt idx="2328">
                  <c:v>41382</c:v>
                </c:pt>
                <c:pt idx="2329">
                  <c:v>41381</c:v>
                </c:pt>
                <c:pt idx="2330">
                  <c:v>41380</c:v>
                </c:pt>
                <c:pt idx="2331">
                  <c:v>41379</c:v>
                </c:pt>
                <c:pt idx="2332">
                  <c:v>41376</c:v>
                </c:pt>
                <c:pt idx="2333">
                  <c:v>41375</c:v>
                </c:pt>
                <c:pt idx="2334">
                  <c:v>41374</c:v>
                </c:pt>
                <c:pt idx="2335">
                  <c:v>41373</c:v>
                </c:pt>
                <c:pt idx="2336">
                  <c:v>41372</c:v>
                </c:pt>
                <c:pt idx="2337">
                  <c:v>41369</c:v>
                </c:pt>
                <c:pt idx="2338">
                  <c:v>41368</c:v>
                </c:pt>
                <c:pt idx="2339">
                  <c:v>41367</c:v>
                </c:pt>
                <c:pt idx="2340">
                  <c:v>41366</c:v>
                </c:pt>
                <c:pt idx="2341">
                  <c:v>41361</c:v>
                </c:pt>
                <c:pt idx="2342">
                  <c:v>41360</c:v>
                </c:pt>
                <c:pt idx="2343">
                  <c:v>41359</c:v>
                </c:pt>
                <c:pt idx="2344">
                  <c:v>41358</c:v>
                </c:pt>
                <c:pt idx="2345">
                  <c:v>41355</c:v>
                </c:pt>
                <c:pt idx="2346">
                  <c:v>41354</c:v>
                </c:pt>
                <c:pt idx="2347">
                  <c:v>41353</c:v>
                </c:pt>
                <c:pt idx="2348">
                  <c:v>41352</c:v>
                </c:pt>
                <c:pt idx="2349">
                  <c:v>41351</c:v>
                </c:pt>
                <c:pt idx="2350">
                  <c:v>41348</c:v>
                </c:pt>
                <c:pt idx="2351">
                  <c:v>41347</c:v>
                </c:pt>
                <c:pt idx="2352">
                  <c:v>41346</c:v>
                </c:pt>
                <c:pt idx="2353">
                  <c:v>41345</c:v>
                </c:pt>
                <c:pt idx="2354">
                  <c:v>41344</c:v>
                </c:pt>
                <c:pt idx="2355">
                  <c:v>41341</c:v>
                </c:pt>
                <c:pt idx="2356">
                  <c:v>41340</c:v>
                </c:pt>
                <c:pt idx="2357">
                  <c:v>41339</c:v>
                </c:pt>
                <c:pt idx="2358">
                  <c:v>41338</c:v>
                </c:pt>
                <c:pt idx="2359">
                  <c:v>41337</c:v>
                </c:pt>
                <c:pt idx="2360">
                  <c:v>41334</c:v>
                </c:pt>
                <c:pt idx="2361">
                  <c:v>41333</c:v>
                </c:pt>
                <c:pt idx="2362">
                  <c:v>41332</c:v>
                </c:pt>
                <c:pt idx="2363">
                  <c:v>41331</c:v>
                </c:pt>
                <c:pt idx="2364">
                  <c:v>41330</c:v>
                </c:pt>
                <c:pt idx="2365">
                  <c:v>41327</c:v>
                </c:pt>
                <c:pt idx="2366">
                  <c:v>41326</c:v>
                </c:pt>
                <c:pt idx="2367">
                  <c:v>41325</c:v>
                </c:pt>
                <c:pt idx="2368">
                  <c:v>41324</c:v>
                </c:pt>
                <c:pt idx="2369">
                  <c:v>41323</c:v>
                </c:pt>
                <c:pt idx="2370">
                  <c:v>41320</c:v>
                </c:pt>
                <c:pt idx="2371">
                  <c:v>41319</c:v>
                </c:pt>
                <c:pt idx="2372">
                  <c:v>41318</c:v>
                </c:pt>
                <c:pt idx="2373">
                  <c:v>41317</c:v>
                </c:pt>
                <c:pt idx="2374">
                  <c:v>41316</c:v>
                </c:pt>
                <c:pt idx="2375">
                  <c:v>41313</c:v>
                </c:pt>
                <c:pt idx="2376">
                  <c:v>41312</c:v>
                </c:pt>
                <c:pt idx="2377">
                  <c:v>41311</c:v>
                </c:pt>
                <c:pt idx="2378">
                  <c:v>41310</c:v>
                </c:pt>
                <c:pt idx="2379">
                  <c:v>41309</c:v>
                </c:pt>
                <c:pt idx="2380">
                  <c:v>41306</c:v>
                </c:pt>
                <c:pt idx="2381">
                  <c:v>41305</c:v>
                </c:pt>
                <c:pt idx="2382">
                  <c:v>41304</c:v>
                </c:pt>
                <c:pt idx="2383">
                  <c:v>41303</c:v>
                </c:pt>
                <c:pt idx="2384">
                  <c:v>41302</c:v>
                </c:pt>
                <c:pt idx="2385">
                  <c:v>41299</c:v>
                </c:pt>
                <c:pt idx="2386">
                  <c:v>41298</c:v>
                </c:pt>
                <c:pt idx="2387">
                  <c:v>41297</c:v>
                </c:pt>
                <c:pt idx="2388">
                  <c:v>41296</c:v>
                </c:pt>
                <c:pt idx="2389">
                  <c:v>41295</c:v>
                </c:pt>
                <c:pt idx="2390">
                  <c:v>41292</c:v>
                </c:pt>
                <c:pt idx="2391">
                  <c:v>41291</c:v>
                </c:pt>
                <c:pt idx="2392">
                  <c:v>41290</c:v>
                </c:pt>
                <c:pt idx="2393">
                  <c:v>41289</c:v>
                </c:pt>
                <c:pt idx="2394">
                  <c:v>41288</c:v>
                </c:pt>
                <c:pt idx="2395">
                  <c:v>41285</c:v>
                </c:pt>
                <c:pt idx="2396">
                  <c:v>41284</c:v>
                </c:pt>
                <c:pt idx="2397">
                  <c:v>41283</c:v>
                </c:pt>
                <c:pt idx="2398">
                  <c:v>41282</c:v>
                </c:pt>
                <c:pt idx="2399">
                  <c:v>41281</c:v>
                </c:pt>
                <c:pt idx="2400">
                  <c:v>41278</c:v>
                </c:pt>
                <c:pt idx="2401">
                  <c:v>41277</c:v>
                </c:pt>
                <c:pt idx="2402">
                  <c:v>41276</c:v>
                </c:pt>
                <c:pt idx="2403">
                  <c:v>41274</c:v>
                </c:pt>
                <c:pt idx="2404">
                  <c:v>41271</c:v>
                </c:pt>
                <c:pt idx="2405">
                  <c:v>41270</c:v>
                </c:pt>
                <c:pt idx="2406">
                  <c:v>41267</c:v>
                </c:pt>
                <c:pt idx="2407">
                  <c:v>41264</c:v>
                </c:pt>
                <c:pt idx="2408">
                  <c:v>41263</c:v>
                </c:pt>
                <c:pt idx="2409">
                  <c:v>41262</c:v>
                </c:pt>
                <c:pt idx="2410">
                  <c:v>41261</c:v>
                </c:pt>
                <c:pt idx="2411">
                  <c:v>41260</c:v>
                </c:pt>
                <c:pt idx="2412">
                  <c:v>41257</c:v>
                </c:pt>
                <c:pt idx="2413">
                  <c:v>41256</c:v>
                </c:pt>
                <c:pt idx="2414">
                  <c:v>41255</c:v>
                </c:pt>
                <c:pt idx="2415">
                  <c:v>41254</c:v>
                </c:pt>
                <c:pt idx="2416">
                  <c:v>41253</c:v>
                </c:pt>
                <c:pt idx="2417">
                  <c:v>41250</c:v>
                </c:pt>
                <c:pt idx="2418">
                  <c:v>41249</c:v>
                </c:pt>
                <c:pt idx="2419">
                  <c:v>41248</c:v>
                </c:pt>
                <c:pt idx="2420">
                  <c:v>41247</c:v>
                </c:pt>
                <c:pt idx="2421">
                  <c:v>41246</c:v>
                </c:pt>
                <c:pt idx="2422">
                  <c:v>41243</c:v>
                </c:pt>
                <c:pt idx="2423">
                  <c:v>41242</c:v>
                </c:pt>
                <c:pt idx="2424">
                  <c:v>41241</c:v>
                </c:pt>
                <c:pt idx="2425">
                  <c:v>41240</c:v>
                </c:pt>
                <c:pt idx="2426">
                  <c:v>41239</c:v>
                </c:pt>
                <c:pt idx="2427">
                  <c:v>41236</c:v>
                </c:pt>
                <c:pt idx="2428">
                  <c:v>41235</c:v>
                </c:pt>
                <c:pt idx="2429">
                  <c:v>41234</c:v>
                </c:pt>
                <c:pt idx="2430">
                  <c:v>41233</c:v>
                </c:pt>
                <c:pt idx="2431">
                  <c:v>41232</c:v>
                </c:pt>
                <c:pt idx="2432">
                  <c:v>41229</c:v>
                </c:pt>
                <c:pt idx="2433">
                  <c:v>41228</c:v>
                </c:pt>
                <c:pt idx="2434">
                  <c:v>41227</c:v>
                </c:pt>
                <c:pt idx="2435">
                  <c:v>41226</c:v>
                </c:pt>
                <c:pt idx="2436">
                  <c:v>41225</c:v>
                </c:pt>
                <c:pt idx="2437">
                  <c:v>41222</c:v>
                </c:pt>
                <c:pt idx="2438">
                  <c:v>41221</c:v>
                </c:pt>
                <c:pt idx="2439">
                  <c:v>41220</c:v>
                </c:pt>
                <c:pt idx="2440">
                  <c:v>41219</c:v>
                </c:pt>
                <c:pt idx="2441">
                  <c:v>41218</c:v>
                </c:pt>
                <c:pt idx="2442">
                  <c:v>41215</c:v>
                </c:pt>
                <c:pt idx="2443">
                  <c:v>41214</c:v>
                </c:pt>
                <c:pt idx="2444">
                  <c:v>41213</c:v>
                </c:pt>
                <c:pt idx="2445">
                  <c:v>41212</c:v>
                </c:pt>
                <c:pt idx="2446">
                  <c:v>41211</c:v>
                </c:pt>
                <c:pt idx="2447">
                  <c:v>41208</c:v>
                </c:pt>
                <c:pt idx="2448">
                  <c:v>41207</c:v>
                </c:pt>
                <c:pt idx="2449">
                  <c:v>41206</c:v>
                </c:pt>
                <c:pt idx="2450">
                  <c:v>41205</c:v>
                </c:pt>
                <c:pt idx="2451">
                  <c:v>41204</c:v>
                </c:pt>
                <c:pt idx="2452">
                  <c:v>41201</c:v>
                </c:pt>
                <c:pt idx="2453">
                  <c:v>41200</c:v>
                </c:pt>
                <c:pt idx="2454">
                  <c:v>41199</c:v>
                </c:pt>
                <c:pt idx="2455">
                  <c:v>41198</c:v>
                </c:pt>
                <c:pt idx="2456">
                  <c:v>41197</c:v>
                </c:pt>
                <c:pt idx="2457">
                  <c:v>41194</c:v>
                </c:pt>
                <c:pt idx="2458">
                  <c:v>41193</c:v>
                </c:pt>
                <c:pt idx="2459">
                  <c:v>41192</c:v>
                </c:pt>
                <c:pt idx="2460">
                  <c:v>41191</c:v>
                </c:pt>
                <c:pt idx="2461">
                  <c:v>41190</c:v>
                </c:pt>
                <c:pt idx="2462">
                  <c:v>41187</c:v>
                </c:pt>
                <c:pt idx="2463">
                  <c:v>41186</c:v>
                </c:pt>
                <c:pt idx="2464">
                  <c:v>41185</c:v>
                </c:pt>
                <c:pt idx="2465">
                  <c:v>41184</c:v>
                </c:pt>
                <c:pt idx="2466">
                  <c:v>41183</c:v>
                </c:pt>
                <c:pt idx="2467">
                  <c:v>41180</c:v>
                </c:pt>
                <c:pt idx="2468">
                  <c:v>41179</c:v>
                </c:pt>
                <c:pt idx="2469">
                  <c:v>41178</c:v>
                </c:pt>
                <c:pt idx="2470">
                  <c:v>41177</c:v>
                </c:pt>
                <c:pt idx="2471">
                  <c:v>41176</c:v>
                </c:pt>
                <c:pt idx="2472">
                  <c:v>41173</c:v>
                </c:pt>
                <c:pt idx="2473">
                  <c:v>41172</c:v>
                </c:pt>
                <c:pt idx="2474">
                  <c:v>41171</c:v>
                </c:pt>
                <c:pt idx="2475">
                  <c:v>41170</c:v>
                </c:pt>
                <c:pt idx="2476">
                  <c:v>41169</c:v>
                </c:pt>
                <c:pt idx="2477">
                  <c:v>41166</c:v>
                </c:pt>
                <c:pt idx="2478">
                  <c:v>41165</c:v>
                </c:pt>
                <c:pt idx="2479">
                  <c:v>41164</c:v>
                </c:pt>
                <c:pt idx="2480">
                  <c:v>41163</c:v>
                </c:pt>
                <c:pt idx="2481">
                  <c:v>41162</c:v>
                </c:pt>
                <c:pt idx="2482">
                  <c:v>41159</c:v>
                </c:pt>
                <c:pt idx="2483">
                  <c:v>41158</c:v>
                </c:pt>
                <c:pt idx="2484">
                  <c:v>41157</c:v>
                </c:pt>
                <c:pt idx="2485">
                  <c:v>41156</c:v>
                </c:pt>
                <c:pt idx="2486">
                  <c:v>41155</c:v>
                </c:pt>
                <c:pt idx="2487">
                  <c:v>41152</c:v>
                </c:pt>
                <c:pt idx="2488">
                  <c:v>41151</c:v>
                </c:pt>
                <c:pt idx="2489">
                  <c:v>41150</c:v>
                </c:pt>
                <c:pt idx="2490">
                  <c:v>41149</c:v>
                </c:pt>
                <c:pt idx="2491">
                  <c:v>41145</c:v>
                </c:pt>
                <c:pt idx="2492">
                  <c:v>41144</c:v>
                </c:pt>
                <c:pt idx="2493">
                  <c:v>41143</c:v>
                </c:pt>
                <c:pt idx="2494">
                  <c:v>41142</c:v>
                </c:pt>
                <c:pt idx="2495">
                  <c:v>41141</c:v>
                </c:pt>
                <c:pt idx="2496">
                  <c:v>41138</c:v>
                </c:pt>
                <c:pt idx="2497">
                  <c:v>41137</c:v>
                </c:pt>
                <c:pt idx="2498">
                  <c:v>41136</c:v>
                </c:pt>
                <c:pt idx="2499">
                  <c:v>41135</c:v>
                </c:pt>
                <c:pt idx="2500">
                  <c:v>41134</c:v>
                </c:pt>
                <c:pt idx="2501">
                  <c:v>41131</c:v>
                </c:pt>
                <c:pt idx="2502">
                  <c:v>41130</c:v>
                </c:pt>
                <c:pt idx="2503">
                  <c:v>41129</c:v>
                </c:pt>
                <c:pt idx="2504">
                  <c:v>41128</c:v>
                </c:pt>
                <c:pt idx="2505">
                  <c:v>41127</c:v>
                </c:pt>
                <c:pt idx="2506">
                  <c:v>41124</c:v>
                </c:pt>
                <c:pt idx="2507">
                  <c:v>41123</c:v>
                </c:pt>
                <c:pt idx="2508">
                  <c:v>41122</c:v>
                </c:pt>
                <c:pt idx="2509">
                  <c:v>41121</c:v>
                </c:pt>
                <c:pt idx="2510">
                  <c:v>41120</c:v>
                </c:pt>
                <c:pt idx="2511">
                  <c:v>41117</c:v>
                </c:pt>
                <c:pt idx="2512">
                  <c:v>41116</c:v>
                </c:pt>
                <c:pt idx="2513">
                  <c:v>41115</c:v>
                </c:pt>
                <c:pt idx="2514">
                  <c:v>41114</c:v>
                </c:pt>
                <c:pt idx="2515">
                  <c:v>41113</c:v>
                </c:pt>
                <c:pt idx="2516">
                  <c:v>41110</c:v>
                </c:pt>
                <c:pt idx="2517">
                  <c:v>41109</c:v>
                </c:pt>
                <c:pt idx="2518">
                  <c:v>41108</c:v>
                </c:pt>
                <c:pt idx="2519">
                  <c:v>41107</c:v>
                </c:pt>
                <c:pt idx="2520">
                  <c:v>41106</c:v>
                </c:pt>
                <c:pt idx="2521">
                  <c:v>41103</c:v>
                </c:pt>
                <c:pt idx="2522">
                  <c:v>41102</c:v>
                </c:pt>
                <c:pt idx="2523">
                  <c:v>41101</c:v>
                </c:pt>
                <c:pt idx="2524">
                  <c:v>41100</c:v>
                </c:pt>
                <c:pt idx="2525">
                  <c:v>41099</c:v>
                </c:pt>
                <c:pt idx="2526">
                  <c:v>41096</c:v>
                </c:pt>
                <c:pt idx="2527">
                  <c:v>41095</c:v>
                </c:pt>
                <c:pt idx="2528">
                  <c:v>0</c:v>
                </c:pt>
              </c:numCache>
            </c:numRef>
          </c:cat>
          <c:val>
            <c:numRef>
              <c:f>Graphs!$C$2:$C$2812</c:f>
              <c:numCache>
                <c:formatCode>0.00%</c:formatCode>
                <c:ptCount val="2811"/>
                <c:pt idx="0">
                  <c:v>2.8799999999999999E-2</c:v>
                </c:pt>
                <c:pt idx="1">
                  <c:v>2.8799999999999999E-2</c:v>
                </c:pt>
                <c:pt idx="2">
                  <c:v>2.8799999999999999E-2</c:v>
                </c:pt>
                <c:pt idx="3">
                  <c:v>2.98E-2</c:v>
                </c:pt>
                <c:pt idx="4">
                  <c:v>3.1E-2</c:v>
                </c:pt>
                <c:pt idx="5">
                  <c:v>3.2000000000000001E-2</c:v>
                </c:pt>
                <c:pt idx="6">
                  <c:v>3.2000000000000001E-2</c:v>
                </c:pt>
                <c:pt idx="7">
                  <c:v>3.1300000000000001E-2</c:v>
                </c:pt>
                <c:pt idx="8">
                  <c:v>3.0899999999999997E-2</c:v>
                </c:pt>
                <c:pt idx="9">
                  <c:v>3.1600000000000003E-2</c:v>
                </c:pt>
                <c:pt idx="10">
                  <c:v>3.3099999999999997E-2</c:v>
                </c:pt>
                <c:pt idx="11">
                  <c:v>3.2500000000000001E-2</c:v>
                </c:pt>
                <c:pt idx="12">
                  <c:v>3.2500000000000001E-2</c:v>
                </c:pt>
                <c:pt idx="13">
                  <c:v>3.2799999999999996E-2</c:v>
                </c:pt>
                <c:pt idx="14">
                  <c:v>3.3300000000000003E-2</c:v>
                </c:pt>
                <c:pt idx="15">
                  <c:v>3.49E-2</c:v>
                </c:pt>
                <c:pt idx="16">
                  <c:v>3.4300000000000004E-2</c:v>
                </c:pt>
                <c:pt idx="17">
                  <c:v>3.15E-2</c:v>
                </c:pt>
                <c:pt idx="18">
                  <c:v>3.04E-2</c:v>
                </c:pt>
                <c:pt idx="19">
                  <c:v>3.0299999999999997E-2</c:v>
                </c:pt>
                <c:pt idx="20">
                  <c:v>2.98E-2</c:v>
                </c:pt>
                <c:pt idx="21">
                  <c:v>3.04E-2</c:v>
                </c:pt>
                <c:pt idx="22">
                  <c:v>2.9399999999999999E-2</c:v>
                </c:pt>
                <c:pt idx="23">
                  <c:v>2.8500000000000001E-2</c:v>
                </c:pt>
                <c:pt idx="24">
                  <c:v>2.7400000000000001E-2</c:v>
                </c:pt>
                <c:pt idx="25">
                  <c:v>2.7400000000000001E-2</c:v>
                </c:pt>
                <c:pt idx="26">
                  <c:v>2.75E-2</c:v>
                </c:pt>
                <c:pt idx="27">
                  <c:v>2.75E-2</c:v>
                </c:pt>
                <c:pt idx="28">
                  <c:v>2.76E-2</c:v>
                </c:pt>
                <c:pt idx="29">
                  <c:v>2.86E-2</c:v>
                </c:pt>
                <c:pt idx="30">
                  <c:v>2.7799999999999998E-2</c:v>
                </c:pt>
                <c:pt idx="31">
                  <c:v>2.8399999999999998E-2</c:v>
                </c:pt>
                <c:pt idx="32">
                  <c:v>2.8900000000000002E-2</c:v>
                </c:pt>
                <c:pt idx="33">
                  <c:v>2.98E-2</c:v>
                </c:pt>
                <c:pt idx="34">
                  <c:v>2.8799999999999999E-2</c:v>
                </c:pt>
                <c:pt idx="35">
                  <c:v>2.9300000000000003E-2</c:v>
                </c:pt>
                <c:pt idx="36">
                  <c:v>2.8399999999999998E-2</c:v>
                </c:pt>
                <c:pt idx="37">
                  <c:v>2.9100000000000001E-2</c:v>
                </c:pt>
                <c:pt idx="38">
                  <c:v>2.9900000000000003E-2</c:v>
                </c:pt>
                <c:pt idx="39">
                  <c:v>3.0499999999999999E-2</c:v>
                </c:pt>
                <c:pt idx="40">
                  <c:v>3.1200000000000002E-2</c:v>
                </c:pt>
                <c:pt idx="41">
                  <c:v>3.0499999999999999E-2</c:v>
                </c:pt>
                <c:pt idx="42">
                  <c:v>2.9300000000000003E-2</c:v>
                </c:pt>
                <c:pt idx="43">
                  <c:v>2.9700000000000001E-2</c:v>
                </c:pt>
                <c:pt idx="44">
                  <c:v>2.8900000000000002E-2</c:v>
                </c:pt>
                <c:pt idx="45">
                  <c:v>2.8500000000000001E-2</c:v>
                </c:pt>
                <c:pt idx="46">
                  <c:v>2.8199999999999999E-2</c:v>
                </c:pt>
                <c:pt idx="47">
                  <c:v>2.7699999999999999E-2</c:v>
                </c:pt>
                <c:pt idx="48">
                  <c:v>2.81E-2</c:v>
                </c:pt>
                <c:pt idx="49">
                  <c:v>2.8999999999999998E-2</c:v>
                </c:pt>
                <c:pt idx="50">
                  <c:v>2.8999999999999998E-2</c:v>
                </c:pt>
                <c:pt idx="51">
                  <c:v>2.8500000000000001E-2</c:v>
                </c:pt>
                <c:pt idx="52">
                  <c:v>2.9300000000000003E-2</c:v>
                </c:pt>
                <c:pt idx="53">
                  <c:v>2.8300000000000002E-2</c:v>
                </c:pt>
                <c:pt idx="54">
                  <c:v>2.7000000000000003E-2</c:v>
                </c:pt>
                <c:pt idx="55">
                  <c:v>2.7200000000000002E-2</c:v>
                </c:pt>
                <c:pt idx="56">
                  <c:v>2.7900000000000001E-2</c:v>
                </c:pt>
                <c:pt idx="57">
                  <c:v>2.7200000000000002E-2</c:v>
                </c:pt>
                <c:pt idx="58">
                  <c:v>2.6600000000000002E-2</c:v>
                </c:pt>
                <c:pt idx="59">
                  <c:v>2.6099999999999998E-2</c:v>
                </c:pt>
                <c:pt idx="60">
                  <c:v>2.5399999999999999E-2</c:v>
                </c:pt>
                <c:pt idx="61">
                  <c:v>2.4199999999999999E-2</c:v>
                </c:pt>
                <c:pt idx="62">
                  <c:v>2.3900000000000001E-2</c:v>
                </c:pt>
                <c:pt idx="63">
                  <c:v>2.3199999999999998E-2</c:v>
                </c:pt>
                <c:pt idx="64">
                  <c:v>2.35E-2</c:v>
                </c:pt>
                <c:pt idx="65">
                  <c:v>2.41E-2</c:v>
                </c:pt>
                <c:pt idx="66">
                  <c:v>2.46E-2</c:v>
                </c:pt>
                <c:pt idx="67">
                  <c:v>2.4799999999999999E-2</c:v>
                </c:pt>
                <c:pt idx="68">
                  <c:v>2.3399999999999997E-2</c:v>
                </c:pt>
                <c:pt idx="69">
                  <c:v>2.3199999999999998E-2</c:v>
                </c:pt>
                <c:pt idx="70">
                  <c:v>2.3799999999999998E-2</c:v>
                </c:pt>
                <c:pt idx="71">
                  <c:v>2.3199999999999998E-2</c:v>
                </c:pt>
                <c:pt idx="72">
                  <c:v>2.1400000000000002E-2</c:v>
                </c:pt>
                <c:pt idx="73">
                  <c:v>2.2000000000000002E-2</c:v>
                </c:pt>
                <c:pt idx="74">
                  <c:v>2.1899999999999999E-2</c:v>
                </c:pt>
                <c:pt idx="75">
                  <c:v>2.1499999999999998E-2</c:v>
                </c:pt>
                <c:pt idx="76">
                  <c:v>2.1400000000000002E-2</c:v>
                </c:pt>
                <c:pt idx="77">
                  <c:v>0.02</c:v>
                </c:pt>
                <c:pt idx="78">
                  <c:v>1.9799999999999998E-2</c:v>
                </c:pt>
                <c:pt idx="79">
                  <c:v>1.9400000000000001E-2</c:v>
                </c:pt>
                <c:pt idx="80">
                  <c:v>1.8600000000000002E-2</c:v>
                </c:pt>
                <c:pt idx="81">
                  <c:v>1.78E-2</c:v>
                </c:pt>
                <c:pt idx="82">
                  <c:v>1.7399999999999999E-2</c:v>
                </c:pt>
                <c:pt idx="83">
                  <c:v>1.8600000000000002E-2</c:v>
                </c:pt>
                <c:pt idx="84">
                  <c:v>1.8600000000000002E-2</c:v>
                </c:pt>
                <c:pt idx="85">
                  <c:v>1.72E-2</c:v>
                </c:pt>
                <c:pt idx="86">
                  <c:v>1.83E-2</c:v>
                </c:pt>
                <c:pt idx="87">
                  <c:v>1.9699999999999999E-2</c:v>
                </c:pt>
                <c:pt idx="88">
                  <c:v>1.9599999999999999E-2</c:v>
                </c:pt>
                <c:pt idx="89">
                  <c:v>1.9900000000000001E-2</c:v>
                </c:pt>
                <c:pt idx="90">
                  <c:v>1.9400000000000001E-2</c:v>
                </c:pt>
                <c:pt idx="91">
                  <c:v>1.9199999999999998E-2</c:v>
                </c:pt>
                <c:pt idx="92">
                  <c:v>1.9199999999999998E-2</c:v>
                </c:pt>
                <c:pt idx="93">
                  <c:v>1.9699999999999999E-2</c:v>
                </c:pt>
                <c:pt idx="94">
                  <c:v>2.0299999999999999E-2</c:v>
                </c:pt>
                <c:pt idx="95">
                  <c:v>2.0499999999999997E-2</c:v>
                </c:pt>
                <c:pt idx="96">
                  <c:v>1.9799999999999998E-2</c:v>
                </c:pt>
                <c:pt idx="97">
                  <c:v>1.9199999999999998E-2</c:v>
                </c:pt>
                <c:pt idx="98">
                  <c:v>2.0299999999999999E-2</c:v>
                </c:pt>
                <c:pt idx="99">
                  <c:v>1.9400000000000001E-2</c:v>
                </c:pt>
                <c:pt idx="100">
                  <c:v>1.9599999999999999E-2</c:v>
                </c:pt>
                <c:pt idx="101">
                  <c:v>1.9199999999999998E-2</c:v>
                </c:pt>
                <c:pt idx="102">
                  <c:v>1.9299999999999998E-2</c:v>
                </c:pt>
                <c:pt idx="103">
                  <c:v>1.8200000000000001E-2</c:v>
                </c:pt>
                <c:pt idx="104">
                  <c:v>1.78E-2</c:v>
                </c:pt>
                <c:pt idx="105">
                  <c:v>1.8100000000000002E-2</c:v>
                </c:pt>
                <c:pt idx="106">
                  <c:v>1.7899999999999999E-2</c:v>
                </c:pt>
                <c:pt idx="107">
                  <c:v>1.78E-2</c:v>
                </c:pt>
                <c:pt idx="108">
                  <c:v>1.8100000000000002E-2</c:v>
                </c:pt>
                <c:pt idx="109">
                  <c:v>1.8500000000000003E-2</c:v>
                </c:pt>
                <c:pt idx="110">
                  <c:v>1.78E-2</c:v>
                </c:pt>
                <c:pt idx="111">
                  <c:v>1.7500000000000002E-2</c:v>
                </c:pt>
                <c:pt idx="112">
                  <c:v>1.7500000000000002E-2</c:v>
                </c:pt>
                <c:pt idx="113">
                  <c:v>1.83E-2</c:v>
                </c:pt>
                <c:pt idx="114">
                  <c:v>1.83E-2</c:v>
                </c:pt>
                <c:pt idx="115">
                  <c:v>1.8700000000000001E-2</c:v>
                </c:pt>
                <c:pt idx="116">
                  <c:v>1.78E-2</c:v>
                </c:pt>
                <c:pt idx="117">
                  <c:v>1.78E-2</c:v>
                </c:pt>
                <c:pt idx="118">
                  <c:v>1.7000000000000001E-2</c:v>
                </c:pt>
                <c:pt idx="119">
                  <c:v>1.7399999999999999E-2</c:v>
                </c:pt>
                <c:pt idx="120">
                  <c:v>1.7500000000000002E-2</c:v>
                </c:pt>
                <c:pt idx="121">
                  <c:v>1.78E-2</c:v>
                </c:pt>
                <c:pt idx="122">
                  <c:v>1.7600000000000001E-2</c:v>
                </c:pt>
                <c:pt idx="123">
                  <c:v>1.7299999999999999E-2</c:v>
                </c:pt>
                <c:pt idx="124">
                  <c:v>1.7100000000000001E-2</c:v>
                </c:pt>
                <c:pt idx="125">
                  <c:v>1.66E-2</c:v>
                </c:pt>
                <c:pt idx="126">
                  <c:v>1.52E-2</c:v>
                </c:pt>
                <c:pt idx="127">
                  <c:v>1.52E-2</c:v>
                </c:pt>
                <c:pt idx="128">
                  <c:v>1.55E-2</c:v>
                </c:pt>
                <c:pt idx="129">
                  <c:v>1.4999999999999999E-2</c:v>
                </c:pt>
                <c:pt idx="130">
                  <c:v>1.4999999999999999E-2</c:v>
                </c:pt>
                <c:pt idx="131">
                  <c:v>1.46E-2</c:v>
                </c:pt>
                <c:pt idx="132">
                  <c:v>1.4800000000000001E-2</c:v>
                </c:pt>
                <c:pt idx="133">
                  <c:v>1.43E-2</c:v>
                </c:pt>
                <c:pt idx="134">
                  <c:v>1.41E-2</c:v>
                </c:pt>
                <c:pt idx="135">
                  <c:v>1.44E-2</c:v>
                </c:pt>
                <c:pt idx="136">
                  <c:v>1.47E-2</c:v>
                </c:pt>
                <c:pt idx="137">
                  <c:v>1.44E-2</c:v>
                </c:pt>
                <c:pt idx="138">
                  <c:v>1.4199999999999999E-2</c:v>
                </c:pt>
                <c:pt idx="139">
                  <c:v>1.4800000000000001E-2</c:v>
                </c:pt>
                <c:pt idx="140">
                  <c:v>1.49E-2</c:v>
                </c:pt>
                <c:pt idx="141">
                  <c:v>1.52E-2</c:v>
                </c:pt>
                <c:pt idx="142">
                  <c:v>1.4800000000000001E-2</c:v>
                </c:pt>
                <c:pt idx="143">
                  <c:v>1.43E-2</c:v>
                </c:pt>
                <c:pt idx="144">
                  <c:v>1.3500000000000002E-2</c:v>
                </c:pt>
                <c:pt idx="145">
                  <c:v>1.44E-2</c:v>
                </c:pt>
                <c:pt idx="146">
                  <c:v>1.43E-2</c:v>
                </c:pt>
                <c:pt idx="147">
                  <c:v>1.43E-2</c:v>
                </c:pt>
                <c:pt idx="148">
                  <c:v>1.52E-2</c:v>
                </c:pt>
                <c:pt idx="149">
                  <c:v>1.4800000000000001E-2</c:v>
                </c:pt>
                <c:pt idx="150">
                  <c:v>1.6399999999999998E-2</c:v>
                </c:pt>
                <c:pt idx="151">
                  <c:v>1.6399999999999998E-2</c:v>
                </c:pt>
                <c:pt idx="152">
                  <c:v>1.67E-2</c:v>
                </c:pt>
                <c:pt idx="153">
                  <c:v>1.6299999999999999E-2</c:v>
                </c:pt>
                <c:pt idx="154">
                  <c:v>1.54E-2</c:v>
                </c:pt>
                <c:pt idx="155">
                  <c:v>1.5900000000000001E-2</c:v>
                </c:pt>
                <c:pt idx="156">
                  <c:v>1.6E-2</c:v>
                </c:pt>
                <c:pt idx="157">
                  <c:v>1.6299999999999999E-2</c:v>
                </c:pt>
                <c:pt idx="158">
                  <c:v>1.6299999999999999E-2</c:v>
                </c:pt>
                <c:pt idx="159">
                  <c:v>1.5800000000000002E-2</c:v>
                </c:pt>
                <c:pt idx="160">
                  <c:v>1.5600000000000001E-2</c:v>
                </c:pt>
                <c:pt idx="161">
                  <c:v>1.5600000000000001E-2</c:v>
                </c:pt>
                <c:pt idx="162">
                  <c:v>1.46E-2</c:v>
                </c:pt>
                <c:pt idx="163">
                  <c:v>1.5100000000000001E-2</c:v>
                </c:pt>
                <c:pt idx="164">
                  <c:v>1.4499999999999999E-2</c:v>
                </c:pt>
                <c:pt idx="165">
                  <c:v>1.5300000000000001E-2</c:v>
                </c:pt>
                <c:pt idx="166">
                  <c:v>1.6E-2</c:v>
                </c:pt>
                <c:pt idx="167">
                  <c:v>1.5600000000000001E-2</c:v>
                </c:pt>
                <c:pt idx="168">
                  <c:v>1.5800000000000002E-2</c:v>
                </c:pt>
                <c:pt idx="169">
                  <c:v>1.55E-2</c:v>
                </c:pt>
                <c:pt idx="170">
                  <c:v>1.5700000000000002E-2</c:v>
                </c:pt>
                <c:pt idx="171">
                  <c:v>1.54E-2</c:v>
                </c:pt>
                <c:pt idx="172">
                  <c:v>1.6299999999999999E-2</c:v>
                </c:pt>
                <c:pt idx="173">
                  <c:v>1.6399999999999998E-2</c:v>
                </c:pt>
                <c:pt idx="174">
                  <c:v>1.66E-2</c:v>
                </c:pt>
                <c:pt idx="175">
                  <c:v>1.6799999999999999E-2</c:v>
                </c:pt>
                <c:pt idx="176">
                  <c:v>1.6500000000000001E-2</c:v>
                </c:pt>
                <c:pt idx="177">
                  <c:v>1.6500000000000001E-2</c:v>
                </c:pt>
                <c:pt idx="178">
                  <c:v>1.5900000000000001E-2</c:v>
                </c:pt>
                <c:pt idx="179">
                  <c:v>1.5900000000000001E-2</c:v>
                </c:pt>
                <c:pt idx="180">
                  <c:v>1.52E-2</c:v>
                </c:pt>
                <c:pt idx="181">
                  <c:v>1.5600000000000001E-2</c:v>
                </c:pt>
                <c:pt idx="182">
                  <c:v>1.5900000000000001E-2</c:v>
                </c:pt>
                <c:pt idx="183">
                  <c:v>1.61E-2</c:v>
                </c:pt>
                <c:pt idx="184">
                  <c:v>1.61E-2</c:v>
                </c:pt>
                <c:pt idx="185">
                  <c:v>1.5800000000000002E-2</c:v>
                </c:pt>
                <c:pt idx="186">
                  <c:v>1.5300000000000001E-2</c:v>
                </c:pt>
                <c:pt idx="187">
                  <c:v>1.54E-2</c:v>
                </c:pt>
                <c:pt idx="188">
                  <c:v>1.49E-2</c:v>
                </c:pt>
                <c:pt idx="189">
                  <c:v>1.4800000000000001E-2</c:v>
                </c:pt>
                <c:pt idx="190">
                  <c:v>1.52E-2</c:v>
                </c:pt>
                <c:pt idx="191">
                  <c:v>1.55E-2</c:v>
                </c:pt>
                <c:pt idx="192">
                  <c:v>1.54E-2</c:v>
                </c:pt>
                <c:pt idx="193">
                  <c:v>1.4800000000000001E-2</c:v>
                </c:pt>
                <c:pt idx="194">
                  <c:v>1.47E-2</c:v>
                </c:pt>
                <c:pt idx="195">
                  <c:v>1.41E-2</c:v>
                </c:pt>
                <c:pt idx="196">
                  <c:v>1.32E-2</c:v>
                </c:pt>
                <c:pt idx="197">
                  <c:v>1.3300000000000001E-2</c:v>
                </c:pt>
                <c:pt idx="198">
                  <c:v>1.3100000000000001E-2</c:v>
                </c:pt>
                <c:pt idx="199">
                  <c:v>1.37E-2</c:v>
                </c:pt>
                <c:pt idx="200">
                  <c:v>1.34E-2</c:v>
                </c:pt>
                <c:pt idx="201">
                  <c:v>1.3100000000000001E-2</c:v>
                </c:pt>
                <c:pt idx="202">
                  <c:v>1.2800000000000001E-2</c:v>
                </c:pt>
                <c:pt idx="203">
                  <c:v>1.3300000000000001E-2</c:v>
                </c:pt>
                <c:pt idx="204">
                  <c:v>1.3500000000000002E-2</c:v>
                </c:pt>
                <c:pt idx="205">
                  <c:v>1.3000000000000001E-2</c:v>
                </c:pt>
                <c:pt idx="206">
                  <c:v>1.3500000000000002E-2</c:v>
                </c:pt>
                <c:pt idx="207">
                  <c:v>1.38E-2</c:v>
                </c:pt>
                <c:pt idx="208">
                  <c:v>1.3300000000000001E-2</c:v>
                </c:pt>
                <c:pt idx="209">
                  <c:v>1.3300000000000001E-2</c:v>
                </c:pt>
                <c:pt idx="210">
                  <c:v>1.29E-2</c:v>
                </c:pt>
                <c:pt idx="211">
                  <c:v>1.3100000000000001E-2</c:v>
                </c:pt>
                <c:pt idx="212">
                  <c:v>1.3000000000000001E-2</c:v>
                </c:pt>
                <c:pt idx="213">
                  <c:v>1.3100000000000001E-2</c:v>
                </c:pt>
                <c:pt idx="214">
                  <c:v>1.34E-2</c:v>
                </c:pt>
                <c:pt idx="215">
                  <c:v>1.3500000000000002E-2</c:v>
                </c:pt>
                <c:pt idx="216">
                  <c:v>1.29E-2</c:v>
                </c:pt>
                <c:pt idx="217">
                  <c:v>1.2500000000000001E-2</c:v>
                </c:pt>
                <c:pt idx="218">
                  <c:v>1.26E-2</c:v>
                </c:pt>
                <c:pt idx="219">
                  <c:v>1.24E-2</c:v>
                </c:pt>
                <c:pt idx="220">
                  <c:v>1.2699999999999999E-2</c:v>
                </c:pt>
                <c:pt idx="221">
                  <c:v>1.26E-2</c:v>
                </c:pt>
                <c:pt idx="222">
                  <c:v>1.26E-2</c:v>
                </c:pt>
                <c:pt idx="223">
                  <c:v>1.29E-2</c:v>
                </c:pt>
                <c:pt idx="224">
                  <c:v>1.3600000000000001E-2</c:v>
                </c:pt>
                <c:pt idx="225">
                  <c:v>1.3500000000000002E-2</c:v>
                </c:pt>
                <c:pt idx="226">
                  <c:v>1.3600000000000001E-2</c:v>
                </c:pt>
                <c:pt idx="227">
                  <c:v>1.3300000000000001E-2</c:v>
                </c:pt>
                <c:pt idx="228">
                  <c:v>1.3100000000000001E-2</c:v>
                </c:pt>
                <c:pt idx="229">
                  <c:v>1.23E-2</c:v>
                </c:pt>
                <c:pt idx="230">
                  <c:v>1.1899999999999999E-2</c:v>
                </c:pt>
                <c:pt idx="231">
                  <c:v>1.1899999999999999E-2</c:v>
                </c:pt>
                <c:pt idx="232">
                  <c:v>1.2E-2</c:v>
                </c:pt>
                <c:pt idx="233">
                  <c:v>1.24E-2</c:v>
                </c:pt>
                <c:pt idx="234">
                  <c:v>1.2800000000000001E-2</c:v>
                </c:pt>
                <c:pt idx="235">
                  <c:v>1.26E-2</c:v>
                </c:pt>
                <c:pt idx="236">
                  <c:v>1.2500000000000001E-2</c:v>
                </c:pt>
                <c:pt idx="237">
                  <c:v>1.29E-2</c:v>
                </c:pt>
                <c:pt idx="238">
                  <c:v>1.3000000000000001E-2</c:v>
                </c:pt>
                <c:pt idx="239">
                  <c:v>1.2699999999999999E-2</c:v>
                </c:pt>
                <c:pt idx="240">
                  <c:v>1.3000000000000001E-2</c:v>
                </c:pt>
                <c:pt idx="241">
                  <c:v>1.23E-2</c:v>
                </c:pt>
                <c:pt idx="242">
                  <c:v>1.1899999999999999E-2</c:v>
                </c:pt>
                <c:pt idx="243">
                  <c:v>1.3100000000000001E-2</c:v>
                </c:pt>
                <c:pt idx="244">
                  <c:v>1.3100000000000001E-2</c:v>
                </c:pt>
                <c:pt idx="245">
                  <c:v>1.37E-2</c:v>
                </c:pt>
                <c:pt idx="246">
                  <c:v>1.4199999999999999E-2</c:v>
                </c:pt>
                <c:pt idx="247">
                  <c:v>1.38E-2</c:v>
                </c:pt>
                <c:pt idx="248">
                  <c:v>1.37E-2</c:v>
                </c:pt>
                <c:pt idx="249">
                  <c:v>1.3000000000000001E-2</c:v>
                </c:pt>
                <c:pt idx="250">
                  <c:v>1.3300000000000001E-2</c:v>
                </c:pt>
                <c:pt idx="251">
                  <c:v>1.37E-2</c:v>
                </c:pt>
                <c:pt idx="252">
                  <c:v>1.44E-2</c:v>
                </c:pt>
                <c:pt idx="253">
                  <c:v>1.44E-2</c:v>
                </c:pt>
                <c:pt idx="254">
                  <c:v>1.4800000000000001E-2</c:v>
                </c:pt>
                <c:pt idx="255">
                  <c:v>1.4499999999999999E-2</c:v>
                </c:pt>
                <c:pt idx="256">
                  <c:v>1.49E-2</c:v>
                </c:pt>
                <c:pt idx="257">
                  <c:v>1.49E-2</c:v>
                </c:pt>
                <c:pt idx="258">
                  <c:v>1.54E-2</c:v>
                </c:pt>
                <c:pt idx="259">
                  <c:v>1.49E-2</c:v>
                </c:pt>
                <c:pt idx="260">
                  <c:v>1.4999999999999999E-2</c:v>
                </c:pt>
                <c:pt idx="261">
                  <c:v>1.4800000000000001E-2</c:v>
                </c:pt>
                <c:pt idx="262">
                  <c:v>1.4999999999999999E-2</c:v>
                </c:pt>
                <c:pt idx="263">
                  <c:v>1.4499999999999999E-2</c:v>
                </c:pt>
                <c:pt idx="264">
                  <c:v>1.52E-2</c:v>
                </c:pt>
                <c:pt idx="265">
                  <c:v>1.5700000000000002E-2</c:v>
                </c:pt>
                <c:pt idx="266">
                  <c:v>1.5100000000000001E-2</c:v>
                </c:pt>
                <c:pt idx="267">
                  <c:v>1.5100000000000001E-2</c:v>
                </c:pt>
                <c:pt idx="268">
                  <c:v>1.47E-2</c:v>
                </c:pt>
                <c:pt idx="269">
                  <c:v>1.4499999999999999E-2</c:v>
                </c:pt>
                <c:pt idx="270">
                  <c:v>1.4999999999999999E-2</c:v>
                </c:pt>
                <c:pt idx="271">
                  <c:v>1.5300000000000001E-2</c:v>
                </c:pt>
                <c:pt idx="272">
                  <c:v>1.5700000000000002E-2</c:v>
                </c:pt>
                <c:pt idx="273">
                  <c:v>1.5600000000000001E-2</c:v>
                </c:pt>
                <c:pt idx="274">
                  <c:v>1.6299999999999999E-2</c:v>
                </c:pt>
                <c:pt idx="275">
                  <c:v>1.5900000000000001E-2</c:v>
                </c:pt>
                <c:pt idx="276">
                  <c:v>1.6200000000000003E-2</c:v>
                </c:pt>
                <c:pt idx="277">
                  <c:v>1.5800000000000002E-2</c:v>
                </c:pt>
                <c:pt idx="278">
                  <c:v>1.61E-2</c:v>
                </c:pt>
                <c:pt idx="279">
                  <c:v>1.5800000000000002E-2</c:v>
                </c:pt>
                <c:pt idx="280">
                  <c:v>1.5600000000000001E-2</c:v>
                </c:pt>
                <c:pt idx="281">
                  <c:v>1.61E-2</c:v>
                </c:pt>
                <c:pt idx="282">
                  <c:v>1.6299999999999999E-2</c:v>
                </c:pt>
                <c:pt idx="283">
                  <c:v>1.6299999999999999E-2</c:v>
                </c:pt>
                <c:pt idx="284">
                  <c:v>1.6799999999999999E-2</c:v>
                </c:pt>
                <c:pt idx="285">
                  <c:v>1.6399999999999998E-2</c:v>
                </c:pt>
                <c:pt idx="286">
                  <c:v>1.6399999999999998E-2</c:v>
                </c:pt>
                <c:pt idx="287">
                  <c:v>1.6299999999999999E-2</c:v>
                </c:pt>
                <c:pt idx="288">
                  <c:v>1.66E-2</c:v>
                </c:pt>
                <c:pt idx="289">
                  <c:v>1.6899999999999998E-2</c:v>
                </c:pt>
                <c:pt idx="290">
                  <c:v>1.6399999999999998E-2</c:v>
                </c:pt>
                <c:pt idx="291">
                  <c:v>1.6299999999999999E-2</c:v>
                </c:pt>
                <c:pt idx="292">
                  <c:v>1.6E-2</c:v>
                </c:pt>
                <c:pt idx="293">
                  <c:v>1.5800000000000002E-2</c:v>
                </c:pt>
                <c:pt idx="294">
                  <c:v>1.5900000000000001E-2</c:v>
                </c:pt>
                <c:pt idx="295">
                  <c:v>1.61E-2</c:v>
                </c:pt>
                <c:pt idx="296">
                  <c:v>1.6500000000000001E-2</c:v>
                </c:pt>
                <c:pt idx="297">
                  <c:v>1.6500000000000001E-2</c:v>
                </c:pt>
                <c:pt idx="298">
                  <c:v>1.6299999999999999E-2</c:v>
                </c:pt>
                <c:pt idx="299">
                  <c:v>1.6299999999999999E-2</c:v>
                </c:pt>
                <c:pt idx="300">
                  <c:v>1.5800000000000002E-2</c:v>
                </c:pt>
                <c:pt idx="301">
                  <c:v>1.5800000000000002E-2</c:v>
                </c:pt>
                <c:pt idx="302">
                  <c:v>1.5700000000000002E-2</c:v>
                </c:pt>
                <c:pt idx="303">
                  <c:v>1.5700000000000002E-2</c:v>
                </c:pt>
                <c:pt idx="304">
                  <c:v>1.5800000000000002E-2</c:v>
                </c:pt>
                <c:pt idx="305">
                  <c:v>1.61E-2</c:v>
                </c:pt>
                <c:pt idx="306">
                  <c:v>1.5900000000000001E-2</c:v>
                </c:pt>
                <c:pt idx="307">
                  <c:v>1.5600000000000001E-2</c:v>
                </c:pt>
                <c:pt idx="308">
                  <c:v>1.6399999999999998E-2</c:v>
                </c:pt>
                <c:pt idx="309">
                  <c:v>1.6399999999999998E-2</c:v>
                </c:pt>
                <c:pt idx="310">
                  <c:v>1.6899999999999998E-2</c:v>
                </c:pt>
                <c:pt idx="311">
                  <c:v>1.67E-2</c:v>
                </c:pt>
                <c:pt idx="312">
                  <c:v>1.6399999999999998E-2</c:v>
                </c:pt>
                <c:pt idx="313">
                  <c:v>1.6799999999999999E-2</c:v>
                </c:pt>
                <c:pt idx="314">
                  <c:v>1.67E-2</c:v>
                </c:pt>
                <c:pt idx="315">
                  <c:v>1.6899999999999998E-2</c:v>
                </c:pt>
                <c:pt idx="316">
                  <c:v>1.7399999999999999E-2</c:v>
                </c:pt>
                <c:pt idx="317">
                  <c:v>1.7299999999999999E-2</c:v>
                </c:pt>
                <c:pt idx="318">
                  <c:v>1.7299999999999999E-2</c:v>
                </c:pt>
                <c:pt idx="319">
                  <c:v>1.67E-2</c:v>
                </c:pt>
                <c:pt idx="320">
                  <c:v>1.6299999999999999E-2</c:v>
                </c:pt>
                <c:pt idx="321">
                  <c:v>1.6200000000000003E-2</c:v>
                </c:pt>
                <c:pt idx="322">
                  <c:v>1.6299999999999999E-2</c:v>
                </c:pt>
                <c:pt idx="323">
                  <c:v>1.6899999999999998E-2</c:v>
                </c:pt>
                <c:pt idx="324">
                  <c:v>1.7399999999999999E-2</c:v>
                </c:pt>
                <c:pt idx="325">
                  <c:v>1.7100000000000001E-2</c:v>
                </c:pt>
                <c:pt idx="326">
                  <c:v>1.6299999999999999E-2</c:v>
                </c:pt>
                <c:pt idx="327">
                  <c:v>1.6200000000000003E-2</c:v>
                </c:pt>
                <c:pt idx="328">
                  <c:v>1.6200000000000003E-2</c:v>
                </c:pt>
                <c:pt idx="329">
                  <c:v>1.6399999999999998E-2</c:v>
                </c:pt>
                <c:pt idx="330">
                  <c:v>1.54E-2</c:v>
                </c:pt>
                <c:pt idx="331">
                  <c:v>1.5300000000000001E-2</c:v>
                </c:pt>
                <c:pt idx="332">
                  <c:v>1.55E-2</c:v>
                </c:pt>
                <c:pt idx="333">
                  <c:v>1.5900000000000001E-2</c:v>
                </c:pt>
                <c:pt idx="334">
                  <c:v>1.5600000000000001E-2</c:v>
                </c:pt>
                <c:pt idx="335">
                  <c:v>1.54E-2</c:v>
                </c:pt>
                <c:pt idx="336">
                  <c:v>1.47E-2</c:v>
                </c:pt>
                <c:pt idx="337">
                  <c:v>1.4199999999999999E-2</c:v>
                </c:pt>
                <c:pt idx="338">
                  <c:v>1.4499999999999999E-2</c:v>
                </c:pt>
                <c:pt idx="339">
                  <c:v>1.44E-2</c:v>
                </c:pt>
                <c:pt idx="340">
                  <c:v>1.54E-2</c:v>
                </c:pt>
                <c:pt idx="341">
                  <c:v>1.38E-2</c:v>
                </c:pt>
                <c:pt idx="342">
                  <c:v>1.37E-2</c:v>
                </c:pt>
                <c:pt idx="343">
                  <c:v>1.37E-2</c:v>
                </c:pt>
                <c:pt idx="344">
                  <c:v>1.34E-2</c:v>
                </c:pt>
                <c:pt idx="345">
                  <c:v>1.29E-2</c:v>
                </c:pt>
                <c:pt idx="346">
                  <c:v>1.29E-2</c:v>
                </c:pt>
                <c:pt idx="347">
                  <c:v>1.3000000000000001E-2</c:v>
                </c:pt>
                <c:pt idx="348">
                  <c:v>1.2E-2</c:v>
                </c:pt>
                <c:pt idx="349">
                  <c:v>1.2E-2</c:v>
                </c:pt>
                <c:pt idx="350">
                  <c:v>1.1599999999999999E-2</c:v>
                </c:pt>
                <c:pt idx="351">
                  <c:v>1.15E-2</c:v>
                </c:pt>
                <c:pt idx="352">
                  <c:v>1.18E-2</c:v>
                </c:pt>
                <c:pt idx="353">
                  <c:v>1.1899999999999999E-2</c:v>
                </c:pt>
                <c:pt idx="354">
                  <c:v>1.1899999999999999E-2</c:v>
                </c:pt>
                <c:pt idx="355">
                  <c:v>1.15E-2</c:v>
                </c:pt>
                <c:pt idx="356">
                  <c:v>1.15E-2</c:v>
                </c:pt>
                <c:pt idx="357">
                  <c:v>1.1200000000000002E-2</c:v>
                </c:pt>
                <c:pt idx="358">
                  <c:v>1.09E-2</c:v>
                </c:pt>
                <c:pt idx="359">
                  <c:v>1.11E-2</c:v>
                </c:pt>
                <c:pt idx="360">
                  <c:v>1.0700000000000001E-2</c:v>
                </c:pt>
                <c:pt idx="361">
                  <c:v>1.04E-2</c:v>
                </c:pt>
                <c:pt idx="362">
                  <c:v>1.0500000000000001E-2</c:v>
                </c:pt>
                <c:pt idx="363">
                  <c:v>1.0500000000000001E-2</c:v>
                </c:pt>
                <c:pt idx="364">
                  <c:v>1.1000000000000001E-2</c:v>
                </c:pt>
                <c:pt idx="365">
                  <c:v>1.1200000000000002E-2</c:v>
                </c:pt>
                <c:pt idx="366">
                  <c:v>1.1000000000000001E-2</c:v>
                </c:pt>
                <c:pt idx="367">
                  <c:v>1.1000000000000001E-2</c:v>
                </c:pt>
                <c:pt idx="368">
                  <c:v>1.11E-2</c:v>
                </c:pt>
                <c:pt idx="369">
                  <c:v>1.11E-2</c:v>
                </c:pt>
                <c:pt idx="370">
                  <c:v>1.15E-2</c:v>
                </c:pt>
                <c:pt idx="371">
                  <c:v>1.1000000000000001E-2</c:v>
                </c:pt>
                <c:pt idx="372">
                  <c:v>1.15E-2</c:v>
                </c:pt>
                <c:pt idx="373">
                  <c:v>1.15E-2</c:v>
                </c:pt>
                <c:pt idx="374">
                  <c:v>1.1299999999999999E-2</c:v>
                </c:pt>
                <c:pt idx="375">
                  <c:v>1.0800000000000001E-2</c:v>
                </c:pt>
                <c:pt idx="376">
                  <c:v>1.04E-2</c:v>
                </c:pt>
                <c:pt idx="377">
                  <c:v>9.5999999999999992E-3</c:v>
                </c:pt>
                <c:pt idx="378">
                  <c:v>9.300000000000001E-3</c:v>
                </c:pt>
                <c:pt idx="379">
                  <c:v>9.300000000000001E-3</c:v>
                </c:pt>
                <c:pt idx="380">
                  <c:v>9.300000000000001E-3</c:v>
                </c:pt>
                <c:pt idx="381">
                  <c:v>9.3999999999999986E-3</c:v>
                </c:pt>
                <c:pt idx="382">
                  <c:v>9.3999999999999986E-3</c:v>
                </c:pt>
                <c:pt idx="383">
                  <c:v>9.5999999999999992E-3</c:v>
                </c:pt>
                <c:pt idx="384">
                  <c:v>9.300000000000001E-3</c:v>
                </c:pt>
                <c:pt idx="385">
                  <c:v>9.4999999999999998E-3</c:v>
                </c:pt>
                <c:pt idx="386">
                  <c:v>9.4999999999999998E-3</c:v>
                </c:pt>
                <c:pt idx="387">
                  <c:v>9.3999999999999986E-3</c:v>
                </c:pt>
                <c:pt idx="388">
                  <c:v>9.1999999999999998E-3</c:v>
                </c:pt>
                <c:pt idx="389">
                  <c:v>9.1999999999999998E-3</c:v>
                </c:pt>
                <c:pt idx="390">
                  <c:v>9.0000000000000011E-3</c:v>
                </c:pt>
                <c:pt idx="391">
                  <c:v>9.0000000000000011E-3</c:v>
                </c:pt>
                <c:pt idx="392">
                  <c:v>9.1999999999999998E-3</c:v>
                </c:pt>
                <c:pt idx="393">
                  <c:v>9.4999999999999998E-3</c:v>
                </c:pt>
                <c:pt idx="394">
                  <c:v>9.1999999999999998E-3</c:v>
                </c:pt>
                <c:pt idx="395">
                  <c:v>9.3999999999999986E-3</c:v>
                </c:pt>
                <c:pt idx="396">
                  <c:v>9.7000000000000003E-3</c:v>
                </c:pt>
                <c:pt idx="397">
                  <c:v>9.1999999999999998E-3</c:v>
                </c:pt>
                <c:pt idx="398">
                  <c:v>9.4999999999999998E-3</c:v>
                </c:pt>
                <c:pt idx="399">
                  <c:v>9.1999999999999998E-3</c:v>
                </c:pt>
                <c:pt idx="400">
                  <c:v>8.3999999999999995E-3</c:v>
                </c:pt>
                <c:pt idx="401">
                  <c:v>8.3999999999999995E-3</c:v>
                </c:pt>
                <c:pt idx="402">
                  <c:v>8.8000000000000005E-3</c:v>
                </c:pt>
                <c:pt idx="403">
                  <c:v>8.8000000000000005E-3</c:v>
                </c:pt>
                <c:pt idx="404">
                  <c:v>8.8000000000000005E-3</c:v>
                </c:pt>
                <c:pt idx="405">
                  <c:v>8.6E-3</c:v>
                </c:pt>
                <c:pt idx="406">
                  <c:v>8.3000000000000001E-3</c:v>
                </c:pt>
                <c:pt idx="407">
                  <c:v>8.6E-3</c:v>
                </c:pt>
                <c:pt idx="408">
                  <c:v>8.8000000000000005E-3</c:v>
                </c:pt>
                <c:pt idx="409">
                  <c:v>8.6999999999999994E-3</c:v>
                </c:pt>
                <c:pt idx="410">
                  <c:v>9.1000000000000004E-3</c:v>
                </c:pt>
                <c:pt idx="411">
                  <c:v>8.8999999999999999E-3</c:v>
                </c:pt>
                <c:pt idx="412">
                  <c:v>8.8000000000000005E-3</c:v>
                </c:pt>
                <c:pt idx="413">
                  <c:v>9.7999999999999997E-3</c:v>
                </c:pt>
                <c:pt idx="414">
                  <c:v>9.7999999999999997E-3</c:v>
                </c:pt>
                <c:pt idx="415">
                  <c:v>9.5999999999999992E-3</c:v>
                </c:pt>
                <c:pt idx="416">
                  <c:v>8.3000000000000001E-3</c:v>
                </c:pt>
                <c:pt idx="417">
                  <c:v>7.9000000000000008E-3</c:v>
                </c:pt>
                <c:pt idx="418">
                  <c:v>7.8000000000000005E-3</c:v>
                </c:pt>
                <c:pt idx="419">
                  <c:v>9.0000000000000011E-3</c:v>
                </c:pt>
                <c:pt idx="420">
                  <c:v>8.6999999999999994E-3</c:v>
                </c:pt>
                <c:pt idx="421">
                  <c:v>8.8000000000000005E-3</c:v>
                </c:pt>
                <c:pt idx="422">
                  <c:v>8.5000000000000006E-3</c:v>
                </c:pt>
                <c:pt idx="423">
                  <c:v>7.9000000000000008E-3</c:v>
                </c:pt>
                <c:pt idx="424">
                  <c:v>7.9000000000000008E-3</c:v>
                </c:pt>
                <c:pt idx="425">
                  <c:v>8.1000000000000013E-3</c:v>
                </c:pt>
                <c:pt idx="426">
                  <c:v>8.5000000000000006E-3</c:v>
                </c:pt>
                <c:pt idx="427">
                  <c:v>8.6999999999999994E-3</c:v>
                </c:pt>
                <c:pt idx="428">
                  <c:v>8.3000000000000001E-3</c:v>
                </c:pt>
                <c:pt idx="429">
                  <c:v>8.1000000000000013E-3</c:v>
                </c:pt>
                <c:pt idx="430">
                  <c:v>7.8000000000000005E-3</c:v>
                </c:pt>
                <c:pt idx="431">
                  <c:v>7.6E-3</c:v>
                </c:pt>
                <c:pt idx="432">
                  <c:v>7.4000000000000003E-3</c:v>
                </c:pt>
                <c:pt idx="433">
                  <c:v>7.3000000000000001E-3</c:v>
                </c:pt>
                <c:pt idx="434">
                  <c:v>7.4000000000000003E-3</c:v>
                </c:pt>
                <c:pt idx="435">
                  <c:v>7.9000000000000008E-3</c:v>
                </c:pt>
                <c:pt idx="436">
                  <c:v>7.9000000000000008E-3</c:v>
                </c:pt>
                <c:pt idx="437">
                  <c:v>7.8000000000000005E-3</c:v>
                </c:pt>
                <c:pt idx="438">
                  <c:v>8.1000000000000013E-3</c:v>
                </c:pt>
                <c:pt idx="439">
                  <c:v>7.6E-3</c:v>
                </c:pt>
                <c:pt idx="440">
                  <c:v>7.8000000000000005E-3</c:v>
                </c:pt>
                <c:pt idx="441">
                  <c:v>6.9999999999999993E-3</c:v>
                </c:pt>
                <c:pt idx="442">
                  <c:v>6.8000000000000005E-3</c:v>
                </c:pt>
                <c:pt idx="443">
                  <c:v>6.8999999999999999E-3</c:v>
                </c:pt>
                <c:pt idx="444">
                  <c:v>6.6E-3</c:v>
                </c:pt>
                <c:pt idx="445">
                  <c:v>6.7000000000000002E-3</c:v>
                </c:pt>
                <c:pt idx="446">
                  <c:v>6.6E-3</c:v>
                </c:pt>
                <c:pt idx="447">
                  <c:v>6.7000000000000002E-3</c:v>
                </c:pt>
                <c:pt idx="448">
                  <c:v>6.8000000000000005E-3</c:v>
                </c:pt>
                <c:pt idx="449">
                  <c:v>6.8000000000000005E-3</c:v>
                </c:pt>
                <c:pt idx="450">
                  <c:v>6.8000000000000005E-3</c:v>
                </c:pt>
                <c:pt idx="451">
                  <c:v>6.9999999999999993E-3</c:v>
                </c:pt>
                <c:pt idx="452">
                  <c:v>6.8999999999999999E-3</c:v>
                </c:pt>
                <c:pt idx="453">
                  <c:v>6.8999999999999999E-3</c:v>
                </c:pt>
                <c:pt idx="454">
                  <c:v>6.8000000000000005E-3</c:v>
                </c:pt>
                <c:pt idx="455">
                  <c:v>6.8000000000000005E-3</c:v>
                </c:pt>
                <c:pt idx="456">
                  <c:v>6.7000000000000002E-3</c:v>
                </c:pt>
                <c:pt idx="457">
                  <c:v>6.8000000000000005E-3</c:v>
                </c:pt>
                <c:pt idx="458">
                  <c:v>7.0999999999999995E-3</c:v>
                </c:pt>
                <c:pt idx="459">
                  <c:v>6.8999999999999999E-3</c:v>
                </c:pt>
                <c:pt idx="460">
                  <c:v>7.1999999999999998E-3</c:v>
                </c:pt>
                <c:pt idx="461">
                  <c:v>7.1999999999999998E-3</c:v>
                </c:pt>
                <c:pt idx="462">
                  <c:v>6.3E-3</c:v>
                </c:pt>
                <c:pt idx="463">
                  <c:v>6.6E-3</c:v>
                </c:pt>
                <c:pt idx="464">
                  <c:v>6.8000000000000005E-3</c:v>
                </c:pt>
                <c:pt idx="465">
                  <c:v>7.4000000000000003E-3</c:v>
                </c:pt>
                <c:pt idx="466">
                  <c:v>7.4000000000000003E-3</c:v>
                </c:pt>
                <c:pt idx="467">
                  <c:v>6.8999999999999999E-3</c:v>
                </c:pt>
                <c:pt idx="468">
                  <c:v>6.8999999999999999E-3</c:v>
                </c:pt>
                <c:pt idx="469">
                  <c:v>6.5000000000000006E-3</c:v>
                </c:pt>
                <c:pt idx="470">
                  <c:v>6.4000000000000003E-3</c:v>
                </c:pt>
                <c:pt idx="471">
                  <c:v>6.5000000000000006E-3</c:v>
                </c:pt>
                <c:pt idx="472">
                  <c:v>6.8000000000000005E-3</c:v>
                </c:pt>
                <c:pt idx="473">
                  <c:v>6.7000000000000002E-3</c:v>
                </c:pt>
                <c:pt idx="474">
                  <c:v>6.8999999999999999E-3</c:v>
                </c:pt>
                <c:pt idx="475">
                  <c:v>7.0999999999999995E-3</c:v>
                </c:pt>
                <c:pt idx="476">
                  <c:v>7.0999999999999995E-3</c:v>
                </c:pt>
                <c:pt idx="477">
                  <c:v>6.8999999999999999E-3</c:v>
                </c:pt>
                <c:pt idx="478">
                  <c:v>6.4000000000000003E-3</c:v>
                </c:pt>
                <c:pt idx="479">
                  <c:v>5.8999999999999999E-3</c:v>
                </c:pt>
                <c:pt idx="480">
                  <c:v>5.6999999999999993E-3</c:v>
                </c:pt>
                <c:pt idx="481">
                  <c:v>5.5000000000000005E-3</c:v>
                </c:pt>
                <c:pt idx="482">
                  <c:v>5.5000000000000005E-3</c:v>
                </c:pt>
                <c:pt idx="483">
                  <c:v>5.1999999999999998E-3</c:v>
                </c:pt>
                <c:pt idx="484">
                  <c:v>5.6000000000000008E-3</c:v>
                </c:pt>
                <c:pt idx="485">
                  <c:v>5.5000000000000005E-3</c:v>
                </c:pt>
                <c:pt idx="486">
                  <c:v>5.5000000000000005E-3</c:v>
                </c:pt>
                <c:pt idx="487">
                  <c:v>5.7999999999999996E-3</c:v>
                </c:pt>
                <c:pt idx="488">
                  <c:v>5.8999999999999999E-3</c:v>
                </c:pt>
                <c:pt idx="489">
                  <c:v>6.1999999999999998E-3</c:v>
                </c:pt>
                <c:pt idx="490">
                  <c:v>5.8999999999999999E-3</c:v>
                </c:pt>
                <c:pt idx="491">
                  <c:v>5.8999999999999999E-3</c:v>
                </c:pt>
                <c:pt idx="492">
                  <c:v>6.0000000000000001E-3</c:v>
                </c:pt>
                <c:pt idx="493">
                  <c:v>6.0999999999999995E-3</c:v>
                </c:pt>
                <c:pt idx="494">
                  <c:v>6.1999999999999998E-3</c:v>
                </c:pt>
                <c:pt idx="495">
                  <c:v>6.4000000000000003E-3</c:v>
                </c:pt>
                <c:pt idx="496">
                  <c:v>6.1999999999999998E-3</c:v>
                </c:pt>
                <c:pt idx="497">
                  <c:v>6.4000000000000003E-3</c:v>
                </c:pt>
                <c:pt idx="498">
                  <c:v>6.3E-3</c:v>
                </c:pt>
                <c:pt idx="499">
                  <c:v>6.4000000000000003E-3</c:v>
                </c:pt>
                <c:pt idx="500">
                  <c:v>6.5000000000000006E-3</c:v>
                </c:pt>
                <c:pt idx="501">
                  <c:v>6.1999999999999998E-3</c:v>
                </c:pt>
                <c:pt idx="502">
                  <c:v>6.7000000000000002E-3</c:v>
                </c:pt>
                <c:pt idx="503">
                  <c:v>6.5000000000000006E-3</c:v>
                </c:pt>
                <c:pt idx="504">
                  <c:v>6.8999999999999999E-3</c:v>
                </c:pt>
                <c:pt idx="505">
                  <c:v>6.8000000000000005E-3</c:v>
                </c:pt>
                <c:pt idx="506">
                  <c:v>6.8000000000000005E-3</c:v>
                </c:pt>
                <c:pt idx="507">
                  <c:v>6.8999999999999999E-3</c:v>
                </c:pt>
                <c:pt idx="508">
                  <c:v>6.6E-3</c:v>
                </c:pt>
                <c:pt idx="509">
                  <c:v>6.4000000000000003E-3</c:v>
                </c:pt>
                <c:pt idx="510">
                  <c:v>6.4000000000000003E-3</c:v>
                </c:pt>
                <c:pt idx="511">
                  <c:v>6.8000000000000005E-3</c:v>
                </c:pt>
                <c:pt idx="512">
                  <c:v>6.8999999999999999E-3</c:v>
                </c:pt>
                <c:pt idx="513">
                  <c:v>7.1999999999999998E-3</c:v>
                </c:pt>
                <c:pt idx="514">
                  <c:v>7.0999999999999995E-3</c:v>
                </c:pt>
                <c:pt idx="515">
                  <c:v>6.9999999999999993E-3</c:v>
                </c:pt>
                <c:pt idx="516">
                  <c:v>7.0999999999999995E-3</c:v>
                </c:pt>
                <c:pt idx="517">
                  <c:v>7.4000000000000003E-3</c:v>
                </c:pt>
                <c:pt idx="518">
                  <c:v>7.4999999999999997E-3</c:v>
                </c:pt>
                <c:pt idx="519">
                  <c:v>7.0999999999999995E-3</c:v>
                </c:pt>
                <c:pt idx="520">
                  <c:v>7.0999999999999995E-3</c:v>
                </c:pt>
                <c:pt idx="521">
                  <c:v>6.6E-3</c:v>
                </c:pt>
                <c:pt idx="522">
                  <c:v>7.4999999999999997E-3</c:v>
                </c:pt>
                <c:pt idx="523">
                  <c:v>8.3999999999999995E-3</c:v>
                </c:pt>
                <c:pt idx="524">
                  <c:v>8.8000000000000005E-3</c:v>
                </c:pt>
                <c:pt idx="525">
                  <c:v>9.1000000000000004E-3</c:v>
                </c:pt>
                <c:pt idx="526">
                  <c:v>8.199999999999999E-3</c:v>
                </c:pt>
                <c:pt idx="527">
                  <c:v>7.7000000000000002E-3</c:v>
                </c:pt>
                <c:pt idx="528">
                  <c:v>6.8000000000000005E-3</c:v>
                </c:pt>
                <c:pt idx="529">
                  <c:v>6.6E-3</c:v>
                </c:pt>
                <c:pt idx="530">
                  <c:v>6.5000000000000006E-3</c:v>
                </c:pt>
                <c:pt idx="531">
                  <c:v>6.9999999999999993E-3</c:v>
                </c:pt>
                <c:pt idx="532">
                  <c:v>6.8000000000000005E-3</c:v>
                </c:pt>
                <c:pt idx="533">
                  <c:v>6.8999999999999999E-3</c:v>
                </c:pt>
                <c:pt idx="534">
                  <c:v>6.6E-3</c:v>
                </c:pt>
                <c:pt idx="535">
                  <c:v>6.8000000000000005E-3</c:v>
                </c:pt>
                <c:pt idx="536">
                  <c:v>6.8000000000000005E-3</c:v>
                </c:pt>
                <c:pt idx="537">
                  <c:v>6.9999999999999993E-3</c:v>
                </c:pt>
                <c:pt idx="538">
                  <c:v>7.3000000000000001E-3</c:v>
                </c:pt>
                <c:pt idx="539">
                  <c:v>6.4000000000000003E-3</c:v>
                </c:pt>
                <c:pt idx="540">
                  <c:v>6.3E-3</c:v>
                </c:pt>
                <c:pt idx="541">
                  <c:v>6.4000000000000003E-3</c:v>
                </c:pt>
                <c:pt idx="542">
                  <c:v>6.8999999999999999E-3</c:v>
                </c:pt>
                <c:pt idx="543">
                  <c:v>7.3000000000000001E-3</c:v>
                </c:pt>
                <c:pt idx="544">
                  <c:v>6.3E-3</c:v>
                </c:pt>
                <c:pt idx="545">
                  <c:v>7.1999999999999998E-3</c:v>
                </c:pt>
                <c:pt idx="546">
                  <c:v>6.6E-3</c:v>
                </c:pt>
                <c:pt idx="547">
                  <c:v>6.4000000000000003E-3</c:v>
                </c:pt>
                <c:pt idx="548">
                  <c:v>6.4000000000000003E-3</c:v>
                </c:pt>
                <c:pt idx="549">
                  <c:v>6.4000000000000003E-3</c:v>
                </c:pt>
                <c:pt idx="550">
                  <c:v>6.3E-3</c:v>
                </c:pt>
                <c:pt idx="551">
                  <c:v>6.1999999999999998E-3</c:v>
                </c:pt>
                <c:pt idx="552">
                  <c:v>6.7000000000000002E-3</c:v>
                </c:pt>
                <c:pt idx="553">
                  <c:v>6.0000000000000001E-3</c:v>
                </c:pt>
                <c:pt idx="554">
                  <c:v>6.0999999999999995E-3</c:v>
                </c:pt>
                <c:pt idx="555">
                  <c:v>6.3E-3</c:v>
                </c:pt>
                <c:pt idx="556">
                  <c:v>5.7999999999999996E-3</c:v>
                </c:pt>
                <c:pt idx="557">
                  <c:v>6.3E-3</c:v>
                </c:pt>
                <c:pt idx="558">
                  <c:v>6.5000000000000006E-3</c:v>
                </c:pt>
                <c:pt idx="559">
                  <c:v>6.0999999999999995E-3</c:v>
                </c:pt>
                <c:pt idx="560">
                  <c:v>6.3E-3</c:v>
                </c:pt>
                <c:pt idx="561">
                  <c:v>7.6E-3</c:v>
                </c:pt>
                <c:pt idx="562">
                  <c:v>7.3000000000000001E-3</c:v>
                </c:pt>
                <c:pt idx="563">
                  <c:v>7.7000000000000002E-3</c:v>
                </c:pt>
                <c:pt idx="564">
                  <c:v>7.4999999999999997E-3</c:v>
                </c:pt>
                <c:pt idx="565">
                  <c:v>6.7000000000000002E-3</c:v>
                </c:pt>
                <c:pt idx="566">
                  <c:v>6.1999999999999998E-3</c:v>
                </c:pt>
                <c:pt idx="567">
                  <c:v>6.3E-3</c:v>
                </c:pt>
                <c:pt idx="568">
                  <c:v>6.1999999999999998E-3</c:v>
                </c:pt>
                <c:pt idx="569">
                  <c:v>6.9999999999999993E-3</c:v>
                </c:pt>
                <c:pt idx="570">
                  <c:v>6.9999999999999993E-3</c:v>
                </c:pt>
                <c:pt idx="571">
                  <c:v>7.1999999999999998E-3</c:v>
                </c:pt>
                <c:pt idx="572">
                  <c:v>8.3000000000000001E-3</c:v>
                </c:pt>
                <c:pt idx="573">
                  <c:v>8.8000000000000005E-3</c:v>
                </c:pt>
                <c:pt idx="574">
                  <c:v>8.3999999999999995E-3</c:v>
                </c:pt>
                <c:pt idx="575">
                  <c:v>7.6E-3</c:v>
                </c:pt>
                <c:pt idx="576">
                  <c:v>9.1999999999999998E-3</c:v>
                </c:pt>
                <c:pt idx="577">
                  <c:v>1.1200000000000002E-2</c:v>
                </c:pt>
                <c:pt idx="578">
                  <c:v>1.18E-2</c:v>
                </c:pt>
                <c:pt idx="579">
                  <c:v>1.0200000000000001E-2</c:v>
                </c:pt>
                <c:pt idx="580">
                  <c:v>7.3000000000000001E-3</c:v>
                </c:pt>
                <c:pt idx="581">
                  <c:v>9.3999999999999986E-3</c:v>
                </c:pt>
                <c:pt idx="582">
                  <c:v>8.8000000000000005E-3</c:v>
                </c:pt>
                <c:pt idx="583">
                  <c:v>8.199999999999999E-3</c:v>
                </c:pt>
                <c:pt idx="584">
                  <c:v>7.6E-3</c:v>
                </c:pt>
                <c:pt idx="585">
                  <c:v>5.4000000000000003E-3</c:v>
                </c:pt>
                <c:pt idx="586">
                  <c:v>7.4000000000000003E-3</c:v>
                </c:pt>
                <c:pt idx="587">
                  <c:v>9.1999999999999998E-3</c:v>
                </c:pt>
                <c:pt idx="588">
                  <c:v>1.0200000000000001E-2</c:v>
                </c:pt>
                <c:pt idx="589">
                  <c:v>1.0200000000000001E-2</c:v>
                </c:pt>
                <c:pt idx="590">
                  <c:v>1.1000000000000001E-2</c:v>
                </c:pt>
                <c:pt idx="591">
                  <c:v>1.1299999999999999E-2</c:v>
                </c:pt>
                <c:pt idx="592">
                  <c:v>1.3000000000000001E-2</c:v>
                </c:pt>
                <c:pt idx="593">
                  <c:v>1.3300000000000001E-2</c:v>
                </c:pt>
                <c:pt idx="594">
                  <c:v>1.3300000000000001E-2</c:v>
                </c:pt>
                <c:pt idx="595">
                  <c:v>1.38E-2</c:v>
                </c:pt>
                <c:pt idx="596">
                  <c:v>1.46E-2</c:v>
                </c:pt>
                <c:pt idx="597">
                  <c:v>1.52E-2</c:v>
                </c:pt>
                <c:pt idx="598">
                  <c:v>1.5600000000000001E-2</c:v>
                </c:pt>
                <c:pt idx="599">
                  <c:v>1.55E-2</c:v>
                </c:pt>
                <c:pt idx="600">
                  <c:v>1.5900000000000001E-2</c:v>
                </c:pt>
                <c:pt idx="601">
                  <c:v>1.5900000000000001E-2</c:v>
                </c:pt>
                <c:pt idx="602">
                  <c:v>1.61E-2</c:v>
                </c:pt>
                <c:pt idx="603">
                  <c:v>1.6200000000000003E-2</c:v>
                </c:pt>
                <c:pt idx="604">
                  <c:v>1.5900000000000001E-2</c:v>
                </c:pt>
                <c:pt idx="605">
                  <c:v>1.5600000000000001E-2</c:v>
                </c:pt>
                <c:pt idx="606">
                  <c:v>1.5900000000000001E-2</c:v>
                </c:pt>
                <c:pt idx="607">
                  <c:v>1.6500000000000001E-2</c:v>
                </c:pt>
                <c:pt idx="608">
                  <c:v>1.66E-2</c:v>
                </c:pt>
                <c:pt idx="609">
                  <c:v>1.61E-2</c:v>
                </c:pt>
                <c:pt idx="610">
                  <c:v>1.54E-2</c:v>
                </c:pt>
                <c:pt idx="611">
                  <c:v>1.5100000000000001E-2</c:v>
                </c:pt>
                <c:pt idx="612">
                  <c:v>1.5700000000000002E-2</c:v>
                </c:pt>
                <c:pt idx="613">
                  <c:v>1.6E-2</c:v>
                </c:pt>
                <c:pt idx="614">
                  <c:v>1.6500000000000001E-2</c:v>
                </c:pt>
                <c:pt idx="615">
                  <c:v>1.61E-2</c:v>
                </c:pt>
                <c:pt idx="616">
                  <c:v>1.7000000000000001E-2</c:v>
                </c:pt>
                <c:pt idx="617">
                  <c:v>1.7399999999999999E-2</c:v>
                </c:pt>
                <c:pt idx="618">
                  <c:v>1.77E-2</c:v>
                </c:pt>
                <c:pt idx="619">
                  <c:v>1.78E-2</c:v>
                </c:pt>
                <c:pt idx="620">
                  <c:v>1.84E-2</c:v>
                </c:pt>
                <c:pt idx="621">
                  <c:v>1.84E-2</c:v>
                </c:pt>
                <c:pt idx="622">
                  <c:v>1.8100000000000002E-2</c:v>
                </c:pt>
                <c:pt idx="623">
                  <c:v>1.7899999999999999E-2</c:v>
                </c:pt>
                <c:pt idx="624">
                  <c:v>1.8200000000000001E-2</c:v>
                </c:pt>
                <c:pt idx="625">
                  <c:v>1.8500000000000003E-2</c:v>
                </c:pt>
                <c:pt idx="626">
                  <c:v>1.83E-2</c:v>
                </c:pt>
                <c:pt idx="627">
                  <c:v>1.8500000000000003E-2</c:v>
                </c:pt>
                <c:pt idx="628">
                  <c:v>1.8700000000000001E-2</c:v>
                </c:pt>
                <c:pt idx="629">
                  <c:v>1.83E-2</c:v>
                </c:pt>
                <c:pt idx="630">
                  <c:v>1.8100000000000002E-2</c:v>
                </c:pt>
                <c:pt idx="631">
                  <c:v>1.8000000000000002E-2</c:v>
                </c:pt>
                <c:pt idx="632">
                  <c:v>1.8799999999999997E-2</c:v>
                </c:pt>
                <c:pt idx="633">
                  <c:v>1.9199999999999998E-2</c:v>
                </c:pt>
                <c:pt idx="634">
                  <c:v>1.9E-2</c:v>
                </c:pt>
                <c:pt idx="635">
                  <c:v>1.8799999999999997E-2</c:v>
                </c:pt>
                <c:pt idx="636">
                  <c:v>1.9E-2</c:v>
                </c:pt>
                <c:pt idx="637">
                  <c:v>1.9299999999999998E-2</c:v>
                </c:pt>
                <c:pt idx="638">
                  <c:v>1.9199999999999998E-2</c:v>
                </c:pt>
                <c:pt idx="639">
                  <c:v>1.9199999999999998E-2</c:v>
                </c:pt>
                <c:pt idx="640">
                  <c:v>1.9199999999999998E-2</c:v>
                </c:pt>
                <c:pt idx="641">
                  <c:v>1.89E-2</c:v>
                </c:pt>
                <c:pt idx="642">
                  <c:v>1.89E-2</c:v>
                </c:pt>
                <c:pt idx="643">
                  <c:v>1.8200000000000001E-2</c:v>
                </c:pt>
                <c:pt idx="644">
                  <c:v>1.9E-2</c:v>
                </c:pt>
                <c:pt idx="645">
                  <c:v>1.7899999999999999E-2</c:v>
                </c:pt>
                <c:pt idx="646">
                  <c:v>1.8500000000000003E-2</c:v>
                </c:pt>
                <c:pt idx="647">
                  <c:v>1.83E-2</c:v>
                </c:pt>
                <c:pt idx="648">
                  <c:v>1.84E-2</c:v>
                </c:pt>
                <c:pt idx="649">
                  <c:v>1.8000000000000002E-2</c:v>
                </c:pt>
                <c:pt idx="650">
                  <c:v>1.77E-2</c:v>
                </c:pt>
                <c:pt idx="651">
                  <c:v>1.72E-2</c:v>
                </c:pt>
                <c:pt idx="652">
                  <c:v>1.83E-2</c:v>
                </c:pt>
                <c:pt idx="653">
                  <c:v>1.78E-2</c:v>
                </c:pt>
                <c:pt idx="654">
                  <c:v>1.77E-2</c:v>
                </c:pt>
                <c:pt idx="655">
                  <c:v>1.77E-2</c:v>
                </c:pt>
                <c:pt idx="656">
                  <c:v>1.7399999999999999E-2</c:v>
                </c:pt>
                <c:pt idx="657">
                  <c:v>1.7600000000000001E-2</c:v>
                </c:pt>
                <c:pt idx="658">
                  <c:v>1.77E-2</c:v>
                </c:pt>
                <c:pt idx="659">
                  <c:v>1.77E-2</c:v>
                </c:pt>
                <c:pt idx="660">
                  <c:v>1.7299999999999999E-2</c:v>
                </c:pt>
                <c:pt idx="661">
                  <c:v>1.7899999999999999E-2</c:v>
                </c:pt>
                <c:pt idx="662">
                  <c:v>1.8100000000000002E-2</c:v>
                </c:pt>
                <c:pt idx="663">
                  <c:v>1.84E-2</c:v>
                </c:pt>
                <c:pt idx="664">
                  <c:v>1.8200000000000001E-2</c:v>
                </c:pt>
                <c:pt idx="665">
                  <c:v>1.8799999999999997E-2</c:v>
                </c:pt>
                <c:pt idx="666">
                  <c:v>1.9199999999999998E-2</c:v>
                </c:pt>
                <c:pt idx="667">
                  <c:v>1.9400000000000001E-2</c:v>
                </c:pt>
                <c:pt idx="668">
                  <c:v>1.9400000000000001E-2</c:v>
                </c:pt>
                <c:pt idx="669">
                  <c:v>1.9199999999999998E-2</c:v>
                </c:pt>
                <c:pt idx="670">
                  <c:v>1.8100000000000002E-2</c:v>
                </c:pt>
                <c:pt idx="671">
                  <c:v>1.8600000000000002E-2</c:v>
                </c:pt>
                <c:pt idx="672">
                  <c:v>1.7899999999999999E-2</c:v>
                </c:pt>
                <c:pt idx="673">
                  <c:v>1.7299999999999999E-2</c:v>
                </c:pt>
                <c:pt idx="674">
                  <c:v>1.6899999999999998E-2</c:v>
                </c:pt>
                <c:pt idx="675">
                  <c:v>1.78E-2</c:v>
                </c:pt>
                <c:pt idx="676">
                  <c:v>1.84E-2</c:v>
                </c:pt>
                <c:pt idx="677">
                  <c:v>1.8500000000000003E-2</c:v>
                </c:pt>
                <c:pt idx="678">
                  <c:v>1.8000000000000002E-2</c:v>
                </c:pt>
                <c:pt idx="679">
                  <c:v>1.77E-2</c:v>
                </c:pt>
                <c:pt idx="680">
                  <c:v>1.77E-2</c:v>
                </c:pt>
                <c:pt idx="681">
                  <c:v>1.78E-2</c:v>
                </c:pt>
                <c:pt idx="682">
                  <c:v>1.8000000000000002E-2</c:v>
                </c:pt>
                <c:pt idx="683">
                  <c:v>1.7600000000000001E-2</c:v>
                </c:pt>
                <c:pt idx="684">
                  <c:v>1.7600000000000001E-2</c:v>
                </c:pt>
                <c:pt idx="685">
                  <c:v>1.7500000000000002E-2</c:v>
                </c:pt>
                <c:pt idx="686">
                  <c:v>1.77E-2</c:v>
                </c:pt>
                <c:pt idx="687">
                  <c:v>1.7600000000000001E-2</c:v>
                </c:pt>
                <c:pt idx="688">
                  <c:v>1.7600000000000001E-2</c:v>
                </c:pt>
                <c:pt idx="689">
                  <c:v>1.67E-2</c:v>
                </c:pt>
                <c:pt idx="690">
                  <c:v>1.5900000000000001E-2</c:v>
                </c:pt>
                <c:pt idx="691">
                  <c:v>1.54E-2</c:v>
                </c:pt>
                <c:pt idx="692">
                  <c:v>1.5600000000000001E-2</c:v>
                </c:pt>
                <c:pt idx="693">
                  <c:v>1.52E-2</c:v>
                </c:pt>
                <c:pt idx="694">
                  <c:v>1.54E-2</c:v>
                </c:pt>
                <c:pt idx="695">
                  <c:v>1.6E-2</c:v>
                </c:pt>
                <c:pt idx="696">
                  <c:v>1.6500000000000001E-2</c:v>
                </c:pt>
                <c:pt idx="697">
                  <c:v>1.6799999999999999E-2</c:v>
                </c:pt>
                <c:pt idx="698">
                  <c:v>1.6899999999999998E-2</c:v>
                </c:pt>
                <c:pt idx="699">
                  <c:v>1.7000000000000001E-2</c:v>
                </c:pt>
                <c:pt idx="700">
                  <c:v>1.7299999999999999E-2</c:v>
                </c:pt>
                <c:pt idx="701">
                  <c:v>1.6399999999999998E-2</c:v>
                </c:pt>
                <c:pt idx="702">
                  <c:v>1.72E-2</c:v>
                </c:pt>
                <c:pt idx="703">
                  <c:v>1.7399999999999999E-2</c:v>
                </c:pt>
                <c:pt idx="704">
                  <c:v>1.7899999999999999E-2</c:v>
                </c:pt>
                <c:pt idx="705">
                  <c:v>1.8000000000000002E-2</c:v>
                </c:pt>
                <c:pt idx="706">
                  <c:v>1.8100000000000002E-2</c:v>
                </c:pt>
                <c:pt idx="707">
                  <c:v>1.84E-2</c:v>
                </c:pt>
                <c:pt idx="708">
                  <c:v>1.9E-2</c:v>
                </c:pt>
                <c:pt idx="709">
                  <c:v>1.7899999999999999E-2</c:v>
                </c:pt>
                <c:pt idx="710">
                  <c:v>1.7500000000000002E-2</c:v>
                </c:pt>
                <c:pt idx="711">
                  <c:v>1.72E-2</c:v>
                </c:pt>
                <c:pt idx="712">
                  <c:v>1.6299999999999999E-2</c:v>
                </c:pt>
                <c:pt idx="713">
                  <c:v>1.55E-2</c:v>
                </c:pt>
                <c:pt idx="714">
                  <c:v>1.5700000000000002E-2</c:v>
                </c:pt>
                <c:pt idx="715">
                  <c:v>1.47E-2</c:v>
                </c:pt>
                <c:pt idx="716">
                  <c:v>1.47E-2</c:v>
                </c:pt>
                <c:pt idx="717">
                  <c:v>1.4999999999999999E-2</c:v>
                </c:pt>
                <c:pt idx="718">
                  <c:v>1.4999999999999999E-2</c:v>
                </c:pt>
                <c:pt idx="719">
                  <c:v>1.4999999999999999E-2</c:v>
                </c:pt>
                <c:pt idx="720">
                  <c:v>1.47E-2</c:v>
                </c:pt>
                <c:pt idx="721">
                  <c:v>1.49E-2</c:v>
                </c:pt>
                <c:pt idx="722">
                  <c:v>1.52E-2</c:v>
                </c:pt>
                <c:pt idx="723">
                  <c:v>1.6200000000000003E-2</c:v>
                </c:pt>
                <c:pt idx="724">
                  <c:v>1.5900000000000001E-2</c:v>
                </c:pt>
                <c:pt idx="725">
                  <c:v>1.55E-2</c:v>
                </c:pt>
                <c:pt idx="726">
                  <c:v>1.6E-2</c:v>
                </c:pt>
                <c:pt idx="727">
                  <c:v>1.55E-2</c:v>
                </c:pt>
                <c:pt idx="728">
                  <c:v>1.52E-2</c:v>
                </c:pt>
                <c:pt idx="729">
                  <c:v>1.5900000000000001E-2</c:v>
                </c:pt>
                <c:pt idx="730">
                  <c:v>1.6799999999999999E-2</c:v>
                </c:pt>
                <c:pt idx="731">
                  <c:v>1.6500000000000001E-2</c:v>
                </c:pt>
                <c:pt idx="732">
                  <c:v>1.7399999999999999E-2</c:v>
                </c:pt>
                <c:pt idx="733">
                  <c:v>1.72E-2</c:v>
                </c:pt>
                <c:pt idx="734">
                  <c:v>1.7100000000000001E-2</c:v>
                </c:pt>
                <c:pt idx="735">
                  <c:v>1.7299999999999999E-2</c:v>
                </c:pt>
                <c:pt idx="736">
                  <c:v>1.7500000000000002E-2</c:v>
                </c:pt>
                <c:pt idx="737">
                  <c:v>1.8600000000000002E-2</c:v>
                </c:pt>
                <c:pt idx="738">
                  <c:v>1.9E-2</c:v>
                </c:pt>
                <c:pt idx="739">
                  <c:v>2.0199999999999999E-2</c:v>
                </c:pt>
                <c:pt idx="740">
                  <c:v>2.06E-2</c:v>
                </c:pt>
                <c:pt idx="741">
                  <c:v>2.06E-2</c:v>
                </c:pt>
                <c:pt idx="742">
                  <c:v>2.0799999999999999E-2</c:v>
                </c:pt>
                <c:pt idx="743">
                  <c:v>2.0799999999999999E-2</c:v>
                </c:pt>
                <c:pt idx="744">
                  <c:v>2.0499999999999997E-2</c:v>
                </c:pt>
                <c:pt idx="745">
                  <c:v>2.0799999999999999E-2</c:v>
                </c:pt>
                <c:pt idx="746">
                  <c:v>2.0499999999999997E-2</c:v>
                </c:pt>
                <c:pt idx="747">
                  <c:v>2.0499999999999997E-2</c:v>
                </c:pt>
                <c:pt idx="748">
                  <c:v>2.0400000000000001E-2</c:v>
                </c:pt>
                <c:pt idx="749">
                  <c:v>2.06E-2</c:v>
                </c:pt>
                <c:pt idx="750">
                  <c:v>2.1299999999999999E-2</c:v>
                </c:pt>
                <c:pt idx="751">
                  <c:v>2.0899999999999998E-2</c:v>
                </c:pt>
                <c:pt idx="752">
                  <c:v>2.12E-2</c:v>
                </c:pt>
                <c:pt idx="753">
                  <c:v>2.1299999999999999E-2</c:v>
                </c:pt>
                <c:pt idx="754">
                  <c:v>2.07E-2</c:v>
                </c:pt>
                <c:pt idx="755">
                  <c:v>2.07E-2</c:v>
                </c:pt>
                <c:pt idx="756">
                  <c:v>2.0499999999999997E-2</c:v>
                </c:pt>
                <c:pt idx="757">
                  <c:v>2.0400000000000001E-2</c:v>
                </c:pt>
                <c:pt idx="758">
                  <c:v>1.9599999999999999E-2</c:v>
                </c:pt>
                <c:pt idx="759">
                  <c:v>1.9599999999999999E-2</c:v>
                </c:pt>
                <c:pt idx="760">
                  <c:v>1.9799999999999998E-2</c:v>
                </c:pt>
                <c:pt idx="761">
                  <c:v>2.0299999999999999E-2</c:v>
                </c:pt>
                <c:pt idx="762">
                  <c:v>0.02</c:v>
                </c:pt>
                <c:pt idx="763">
                  <c:v>2.0099999999999996E-2</c:v>
                </c:pt>
                <c:pt idx="764">
                  <c:v>2.0499999999999997E-2</c:v>
                </c:pt>
                <c:pt idx="765">
                  <c:v>0.02</c:v>
                </c:pt>
                <c:pt idx="766">
                  <c:v>2.0199999999999999E-2</c:v>
                </c:pt>
                <c:pt idx="767">
                  <c:v>2.07E-2</c:v>
                </c:pt>
                <c:pt idx="768">
                  <c:v>2.0099999999999996E-2</c:v>
                </c:pt>
                <c:pt idx="769">
                  <c:v>2.0299999999999999E-2</c:v>
                </c:pt>
                <c:pt idx="770">
                  <c:v>2.06E-2</c:v>
                </c:pt>
                <c:pt idx="771">
                  <c:v>2.0899999999999998E-2</c:v>
                </c:pt>
                <c:pt idx="772">
                  <c:v>2.0899999999999998E-2</c:v>
                </c:pt>
                <c:pt idx="773">
                  <c:v>2.1000000000000001E-2</c:v>
                </c:pt>
                <c:pt idx="774">
                  <c:v>2.1299999999999999E-2</c:v>
                </c:pt>
                <c:pt idx="775">
                  <c:v>2.1499999999999998E-2</c:v>
                </c:pt>
                <c:pt idx="776">
                  <c:v>2.1499999999999998E-2</c:v>
                </c:pt>
                <c:pt idx="777">
                  <c:v>2.0899999999999998E-2</c:v>
                </c:pt>
                <c:pt idx="778">
                  <c:v>2.12E-2</c:v>
                </c:pt>
                <c:pt idx="779">
                  <c:v>2.12E-2</c:v>
                </c:pt>
                <c:pt idx="780">
                  <c:v>2.12E-2</c:v>
                </c:pt>
                <c:pt idx="781">
                  <c:v>2.07E-2</c:v>
                </c:pt>
                <c:pt idx="782">
                  <c:v>2.1400000000000002E-2</c:v>
                </c:pt>
                <c:pt idx="783">
                  <c:v>2.2200000000000001E-2</c:v>
                </c:pt>
                <c:pt idx="784">
                  <c:v>2.2499999999999999E-2</c:v>
                </c:pt>
                <c:pt idx="785">
                  <c:v>2.2599999999999999E-2</c:v>
                </c:pt>
                <c:pt idx="786">
                  <c:v>2.3199999999999998E-2</c:v>
                </c:pt>
                <c:pt idx="787">
                  <c:v>2.3099999999999999E-2</c:v>
                </c:pt>
                <c:pt idx="788">
                  <c:v>2.3900000000000001E-2</c:v>
                </c:pt>
                <c:pt idx="789">
                  <c:v>2.4300000000000002E-2</c:v>
                </c:pt>
                <c:pt idx="790">
                  <c:v>2.41E-2</c:v>
                </c:pt>
                <c:pt idx="791">
                  <c:v>2.3900000000000001E-2</c:v>
                </c:pt>
                <c:pt idx="792">
                  <c:v>2.4E-2</c:v>
                </c:pt>
                <c:pt idx="793">
                  <c:v>2.3700000000000002E-2</c:v>
                </c:pt>
                <c:pt idx="794">
                  <c:v>2.4199999999999999E-2</c:v>
                </c:pt>
                <c:pt idx="795">
                  <c:v>2.4E-2</c:v>
                </c:pt>
                <c:pt idx="796">
                  <c:v>2.4700000000000003E-2</c:v>
                </c:pt>
                <c:pt idx="797">
                  <c:v>2.4500000000000001E-2</c:v>
                </c:pt>
                <c:pt idx="798">
                  <c:v>2.4900000000000002E-2</c:v>
                </c:pt>
                <c:pt idx="799">
                  <c:v>2.4500000000000001E-2</c:v>
                </c:pt>
                <c:pt idx="800">
                  <c:v>2.5399999999999999E-2</c:v>
                </c:pt>
                <c:pt idx="801">
                  <c:v>2.5499999999999998E-2</c:v>
                </c:pt>
                <c:pt idx="802">
                  <c:v>2.52E-2</c:v>
                </c:pt>
                <c:pt idx="803">
                  <c:v>2.5099999999999997E-2</c:v>
                </c:pt>
                <c:pt idx="804">
                  <c:v>2.5399999999999999E-2</c:v>
                </c:pt>
                <c:pt idx="805">
                  <c:v>2.5099999999999997E-2</c:v>
                </c:pt>
                <c:pt idx="806">
                  <c:v>2.5399999999999999E-2</c:v>
                </c:pt>
                <c:pt idx="807">
                  <c:v>2.53E-2</c:v>
                </c:pt>
                <c:pt idx="808">
                  <c:v>2.5699999999999997E-2</c:v>
                </c:pt>
                <c:pt idx="809">
                  <c:v>2.5699999999999997E-2</c:v>
                </c:pt>
                <c:pt idx="810">
                  <c:v>2.5899999999999999E-2</c:v>
                </c:pt>
                <c:pt idx="811">
                  <c:v>2.6000000000000002E-2</c:v>
                </c:pt>
                <c:pt idx="812">
                  <c:v>2.5499999999999998E-2</c:v>
                </c:pt>
                <c:pt idx="813">
                  <c:v>2.5600000000000001E-2</c:v>
                </c:pt>
                <c:pt idx="814">
                  <c:v>2.5099999999999997E-2</c:v>
                </c:pt>
                <c:pt idx="815">
                  <c:v>2.4799999999999999E-2</c:v>
                </c:pt>
                <c:pt idx="816">
                  <c:v>2.5099999999999997E-2</c:v>
                </c:pt>
                <c:pt idx="817">
                  <c:v>2.52E-2</c:v>
                </c:pt>
                <c:pt idx="818">
                  <c:v>2.5000000000000001E-2</c:v>
                </c:pt>
                <c:pt idx="819">
                  <c:v>2.5099999999999997E-2</c:v>
                </c:pt>
                <c:pt idx="820">
                  <c:v>2.52E-2</c:v>
                </c:pt>
                <c:pt idx="821">
                  <c:v>2.4799999999999999E-2</c:v>
                </c:pt>
                <c:pt idx="822">
                  <c:v>2.4900000000000002E-2</c:v>
                </c:pt>
                <c:pt idx="823">
                  <c:v>2.41E-2</c:v>
                </c:pt>
                <c:pt idx="824">
                  <c:v>2.3900000000000001E-2</c:v>
                </c:pt>
                <c:pt idx="825">
                  <c:v>2.3900000000000001E-2</c:v>
                </c:pt>
                <c:pt idx="826">
                  <c:v>2.41E-2</c:v>
                </c:pt>
                <c:pt idx="827">
                  <c:v>2.4300000000000002E-2</c:v>
                </c:pt>
                <c:pt idx="828">
                  <c:v>2.4399999999999998E-2</c:v>
                </c:pt>
                <c:pt idx="829">
                  <c:v>2.5399999999999999E-2</c:v>
                </c:pt>
                <c:pt idx="830">
                  <c:v>2.5399999999999999E-2</c:v>
                </c:pt>
                <c:pt idx="831">
                  <c:v>2.6099999999999998E-2</c:v>
                </c:pt>
                <c:pt idx="832">
                  <c:v>2.6000000000000002E-2</c:v>
                </c:pt>
                <c:pt idx="833">
                  <c:v>2.5899999999999999E-2</c:v>
                </c:pt>
                <c:pt idx="834">
                  <c:v>2.63E-2</c:v>
                </c:pt>
                <c:pt idx="835">
                  <c:v>2.6099999999999998E-2</c:v>
                </c:pt>
                <c:pt idx="836">
                  <c:v>2.6099999999999998E-2</c:v>
                </c:pt>
                <c:pt idx="837">
                  <c:v>2.64E-2</c:v>
                </c:pt>
                <c:pt idx="838">
                  <c:v>2.6200000000000001E-2</c:v>
                </c:pt>
                <c:pt idx="839">
                  <c:v>2.64E-2</c:v>
                </c:pt>
                <c:pt idx="840">
                  <c:v>2.69E-2</c:v>
                </c:pt>
                <c:pt idx="841">
                  <c:v>2.7200000000000002E-2</c:v>
                </c:pt>
                <c:pt idx="842">
                  <c:v>2.7200000000000002E-2</c:v>
                </c:pt>
                <c:pt idx="843">
                  <c:v>2.76E-2</c:v>
                </c:pt>
                <c:pt idx="844">
                  <c:v>2.7300000000000001E-2</c:v>
                </c:pt>
                <c:pt idx="845">
                  <c:v>2.69E-2</c:v>
                </c:pt>
                <c:pt idx="846">
                  <c:v>2.64E-2</c:v>
                </c:pt>
                <c:pt idx="847">
                  <c:v>2.6699999999999998E-2</c:v>
                </c:pt>
                <c:pt idx="848">
                  <c:v>2.6499999999999999E-2</c:v>
                </c:pt>
                <c:pt idx="849">
                  <c:v>2.69E-2</c:v>
                </c:pt>
                <c:pt idx="850">
                  <c:v>2.6499999999999999E-2</c:v>
                </c:pt>
                <c:pt idx="851">
                  <c:v>2.6499999999999999E-2</c:v>
                </c:pt>
                <c:pt idx="852">
                  <c:v>2.6600000000000002E-2</c:v>
                </c:pt>
                <c:pt idx="853">
                  <c:v>2.6600000000000002E-2</c:v>
                </c:pt>
                <c:pt idx="854">
                  <c:v>2.6600000000000002E-2</c:v>
                </c:pt>
                <c:pt idx="855">
                  <c:v>2.7099999999999999E-2</c:v>
                </c:pt>
                <c:pt idx="856">
                  <c:v>2.6800000000000001E-2</c:v>
                </c:pt>
                <c:pt idx="857">
                  <c:v>2.6499999999999999E-2</c:v>
                </c:pt>
                <c:pt idx="858">
                  <c:v>2.63E-2</c:v>
                </c:pt>
                <c:pt idx="859">
                  <c:v>2.6499999999999999E-2</c:v>
                </c:pt>
                <c:pt idx="860">
                  <c:v>2.7000000000000003E-2</c:v>
                </c:pt>
                <c:pt idx="861">
                  <c:v>2.7099999999999999E-2</c:v>
                </c:pt>
                <c:pt idx="862">
                  <c:v>2.7300000000000001E-2</c:v>
                </c:pt>
                <c:pt idx="863">
                  <c:v>2.7000000000000003E-2</c:v>
                </c:pt>
                <c:pt idx="864">
                  <c:v>2.63E-2</c:v>
                </c:pt>
                <c:pt idx="865">
                  <c:v>2.7000000000000003E-2</c:v>
                </c:pt>
                <c:pt idx="866">
                  <c:v>2.7200000000000002E-2</c:v>
                </c:pt>
                <c:pt idx="867">
                  <c:v>2.75E-2</c:v>
                </c:pt>
                <c:pt idx="868">
                  <c:v>2.76E-2</c:v>
                </c:pt>
                <c:pt idx="869">
                  <c:v>2.7200000000000002E-2</c:v>
                </c:pt>
                <c:pt idx="870">
                  <c:v>2.76E-2</c:v>
                </c:pt>
                <c:pt idx="871">
                  <c:v>2.7400000000000001E-2</c:v>
                </c:pt>
                <c:pt idx="872">
                  <c:v>2.7900000000000001E-2</c:v>
                </c:pt>
                <c:pt idx="873">
                  <c:v>2.7900000000000001E-2</c:v>
                </c:pt>
                <c:pt idx="874">
                  <c:v>2.75E-2</c:v>
                </c:pt>
                <c:pt idx="875">
                  <c:v>2.7300000000000001E-2</c:v>
                </c:pt>
                <c:pt idx="876">
                  <c:v>2.7200000000000002E-2</c:v>
                </c:pt>
                <c:pt idx="877">
                  <c:v>2.7099999999999999E-2</c:v>
                </c:pt>
                <c:pt idx="878">
                  <c:v>2.7099999999999999E-2</c:v>
                </c:pt>
                <c:pt idx="879">
                  <c:v>2.7400000000000001E-2</c:v>
                </c:pt>
                <c:pt idx="880">
                  <c:v>2.7400000000000001E-2</c:v>
                </c:pt>
                <c:pt idx="881">
                  <c:v>2.7300000000000001E-2</c:v>
                </c:pt>
                <c:pt idx="882">
                  <c:v>2.7000000000000003E-2</c:v>
                </c:pt>
                <c:pt idx="883">
                  <c:v>2.6699999999999998E-2</c:v>
                </c:pt>
                <c:pt idx="884">
                  <c:v>2.5600000000000001E-2</c:v>
                </c:pt>
                <c:pt idx="885">
                  <c:v>2.6600000000000002E-2</c:v>
                </c:pt>
                <c:pt idx="886">
                  <c:v>2.69E-2</c:v>
                </c:pt>
                <c:pt idx="887">
                  <c:v>2.7200000000000002E-2</c:v>
                </c:pt>
                <c:pt idx="888">
                  <c:v>2.7699999999999999E-2</c:v>
                </c:pt>
                <c:pt idx="889">
                  <c:v>2.7400000000000001E-2</c:v>
                </c:pt>
                <c:pt idx="890">
                  <c:v>2.7900000000000001E-2</c:v>
                </c:pt>
                <c:pt idx="891">
                  <c:v>2.7900000000000001E-2</c:v>
                </c:pt>
                <c:pt idx="892">
                  <c:v>2.7699999999999999E-2</c:v>
                </c:pt>
                <c:pt idx="893">
                  <c:v>2.8199999999999999E-2</c:v>
                </c:pt>
                <c:pt idx="894">
                  <c:v>2.86E-2</c:v>
                </c:pt>
                <c:pt idx="895">
                  <c:v>2.8900000000000002E-2</c:v>
                </c:pt>
                <c:pt idx="896">
                  <c:v>2.9100000000000001E-2</c:v>
                </c:pt>
                <c:pt idx="897">
                  <c:v>2.9100000000000001E-2</c:v>
                </c:pt>
                <c:pt idx="898">
                  <c:v>2.8900000000000002E-2</c:v>
                </c:pt>
                <c:pt idx="899">
                  <c:v>2.8500000000000001E-2</c:v>
                </c:pt>
                <c:pt idx="900">
                  <c:v>2.8500000000000001E-2</c:v>
                </c:pt>
                <c:pt idx="901">
                  <c:v>2.87E-2</c:v>
                </c:pt>
                <c:pt idx="902">
                  <c:v>2.9100000000000001E-2</c:v>
                </c:pt>
                <c:pt idx="903">
                  <c:v>2.9100000000000001E-2</c:v>
                </c:pt>
                <c:pt idx="904">
                  <c:v>2.98E-2</c:v>
                </c:pt>
                <c:pt idx="905">
                  <c:v>3.0099999999999998E-2</c:v>
                </c:pt>
                <c:pt idx="906">
                  <c:v>3.0299999999999997E-2</c:v>
                </c:pt>
                <c:pt idx="907">
                  <c:v>3.0600000000000002E-2</c:v>
                </c:pt>
                <c:pt idx="908">
                  <c:v>3.0600000000000002E-2</c:v>
                </c:pt>
                <c:pt idx="909">
                  <c:v>3.0699999999999998E-2</c:v>
                </c:pt>
                <c:pt idx="910">
                  <c:v>3.0499999999999999E-2</c:v>
                </c:pt>
                <c:pt idx="911">
                  <c:v>3.0600000000000002E-2</c:v>
                </c:pt>
                <c:pt idx="912">
                  <c:v>3.0600000000000002E-2</c:v>
                </c:pt>
                <c:pt idx="913">
                  <c:v>3.0600000000000002E-2</c:v>
                </c:pt>
                <c:pt idx="914">
                  <c:v>3.0600000000000002E-2</c:v>
                </c:pt>
                <c:pt idx="915">
                  <c:v>3.0800000000000001E-2</c:v>
                </c:pt>
                <c:pt idx="916">
                  <c:v>3.1099999999999999E-2</c:v>
                </c:pt>
                <c:pt idx="917">
                  <c:v>3.1200000000000002E-2</c:v>
                </c:pt>
                <c:pt idx="918">
                  <c:v>3.1400000000000004E-2</c:v>
                </c:pt>
                <c:pt idx="919">
                  <c:v>3.1899999999999998E-2</c:v>
                </c:pt>
                <c:pt idx="920">
                  <c:v>3.1899999999999998E-2</c:v>
                </c:pt>
                <c:pt idx="921">
                  <c:v>3.2400000000000005E-2</c:v>
                </c:pt>
                <c:pt idx="922">
                  <c:v>3.2199999999999999E-2</c:v>
                </c:pt>
                <c:pt idx="923">
                  <c:v>3.2199999999999999E-2</c:v>
                </c:pt>
                <c:pt idx="924">
                  <c:v>3.2000000000000001E-2</c:v>
                </c:pt>
                <c:pt idx="925">
                  <c:v>3.2199999999999999E-2</c:v>
                </c:pt>
                <c:pt idx="926">
                  <c:v>3.1400000000000004E-2</c:v>
                </c:pt>
                <c:pt idx="927">
                  <c:v>3.15E-2</c:v>
                </c:pt>
                <c:pt idx="928">
                  <c:v>3.1200000000000002E-2</c:v>
                </c:pt>
                <c:pt idx="929">
                  <c:v>3.0800000000000001E-2</c:v>
                </c:pt>
                <c:pt idx="930">
                  <c:v>3.0800000000000001E-2</c:v>
                </c:pt>
                <c:pt idx="931">
                  <c:v>3.1400000000000004E-2</c:v>
                </c:pt>
                <c:pt idx="932">
                  <c:v>3.1E-2</c:v>
                </c:pt>
                <c:pt idx="933">
                  <c:v>3.1699999999999999E-2</c:v>
                </c:pt>
                <c:pt idx="934">
                  <c:v>3.2000000000000001E-2</c:v>
                </c:pt>
                <c:pt idx="935">
                  <c:v>3.2000000000000001E-2</c:v>
                </c:pt>
                <c:pt idx="936">
                  <c:v>3.1699999999999999E-2</c:v>
                </c:pt>
                <c:pt idx="937">
                  <c:v>3.1899999999999998E-2</c:v>
                </c:pt>
                <c:pt idx="938">
                  <c:v>3.1600000000000003E-2</c:v>
                </c:pt>
                <c:pt idx="939">
                  <c:v>3.1600000000000003E-2</c:v>
                </c:pt>
                <c:pt idx="940">
                  <c:v>3.15E-2</c:v>
                </c:pt>
                <c:pt idx="941">
                  <c:v>3.1400000000000004E-2</c:v>
                </c:pt>
                <c:pt idx="942">
                  <c:v>3.2199999999999999E-2</c:v>
                </c:pt>
                <c:pt idx="943">
                  <c:v>3.2099999999999997E-2</c:v>
                </c:pt>
                <c:pt idx="944">
                  <c:v>3.2300000000000002E-2</c:v>
                </c:pt>
                <c:pt idx="945">
                  <c:v>3.2300000000000002E-2</c:v>
                </c:pt>
                <c:pt idx="946">
                  <c:v>3.1899999999999998E-2</c:v>
                </c:pt>
                <c:pt idx="947">
                  <c:v>3.15E-2</c:v>
                </c:pt>
                <c:pt idx="948">
                  <c:v>3.0499999999999999E-2</c:v>
                </c:pt>
                <c:pt idx="949">
                  <c:v>3.0899999999999997E-2</c:v>
                </c:pt>
                <c:pt idx="950">
                  <c:v>3.0499999999999999E-2</c:v>
                </c:pt>
                <c:pt idx="951">
                  <c:v>3.0600000000000002E-2</c:v>
                </c:pt>
                <c:pt idx="952">
                  <c:v>3.0600000000000002E-2</c:v>
                </c:pt>
                <c:pt idx="953">
                  <c:v>3.1E-2</c:v>
                </c:pt>
                <c:pt idx="954">
                  <c:v>3.0800000000000001E-2</c:v>
                </c:pt>
                <c:pt idx="955">
                  <c:v>3.0699999999999998E-2</c:v>
                </c:pt>
                <c:pt idx="956">
                  <c:v>3.0699999999999998E-2</c:v>
                </c:pt>
                <c:pt idx="957">
                  <c:v>3.0800000000000001E-2</c:v>
                </c:pt>
                <c:pt idx="958">
                  <c:v>3.0499999999999999E-2</c:v>
                </c:pt>
                <c:pt idx="959">
                  <c:v>2.9900000000000003E-2</c:v>
                </c:pt>
                <c:pt idx="960">
                  <c:v>2.9900000000000003E-2</c:v>
                </c:pt>
                <c:pt idx="961">
                  <c:v>2.9700000000000001E-2</c:v>
                </c:pt>
                <c:pt idx="962">
                  <c:v>2.9700000000000001E-2</c:v>
                </c:pt>
                <c:pt idx="963">
                  <c:v>2.98E-2</c:v>
                </c:pt>
                <c:pt idx="964">
                  <c:v>2.9399999999999999E-2</c:v>
                </c:pt>
                <c:pt idx="965">
                  <c:v>2.9399999999999999E-2</c:v>
                </c:pt>
                <c:pt idx="966">
                  <c:v>2.8799999999999999E-2</c:v>
                </c:pt>
                <c:pt idx="967">
                  <c:v>2.8999999999999998E-2</c:v>
                </c:pt>
                <c:pt idx="968">
                  <c:v>2.8999999999999998E-2</c:v>
                </c:pt>
                <c:pt idx="969">
                  <c:v>2.86E-2</c:v>
                </c:pt>
                <c:pt idx="970">
                  <c:v>2.86E-2</c:v>
                </c:pt>
                <c:pt idx="971">
                  <c:v>2.86E-2</c:v>
                </c:pt>
                <c:pt idx="972">
                  <c:v>2.8900000000000002E-2</c:v>
                </c:pt>
                <c:pt idx="973">
                  <c:v>2.8799999999999999E-2</c:v>
                </c:pt>
                <c:pt idx="974">
                  <c:v>2.8199999999999999E-2</c:v>
                </c:pt>
                <c:pt idx="975">
                  <c:v>2.8199999999999999E-2</c:v>
                </c:pt>
                <c:pt idx="976">
                  <c:v>2.8199999999999999E-2</c:v>
                </c:pt>
                <c:pt idx="977">
                  <c:v>2.8500000000000001E-2</c:v>
                </c:pt>
                <c:pt idx="978">
                  <c:v>2.8199999999999999E-2</c:v>
                </c:pt>
                <c:pt idx="979">
                  <c:v>2.87E-2</c:v>
                </c:pt>
                <c:pt idx="980">
                  <c:v>2.87E-2</c:v>
                </c:pt>
                <c:pt idx="981">
                  <c:v>2.86E-2</c:v>
                </c:pt>
                <c:pt idx="982">
                  <c:v>2.8900000000000002E-2</c:v>
                </c:pt>
                <c:pt idx="983">
                  <c:v>2.8799999999999999E-2</c:v>
                </c:pt>
                <c:pt idx="984">
                  <c:v>2.87E-2</c:v>
                </c:pt>
                <c:pt idx="985">
                  <c:v>2.9300000000000003E-2</c:v>
                </c:pt>
                <c:pt idx="986">
                  <c:v>2.9600000000000001E-2</c:v>
                </c:pt>
                <c:pt idx="987">
                  <c:v>2.98E-2</c:v>
                </c:pt>
                <c:pt idx="988">
                  <c:v>2.9399999999999999E-2</c:v>
                </c:pt>
                <c:pt idx="989">
                  <c:v>2.9500000000000002E-2</c:v>
                </c:pt>
                <c:pt idx="990">
                  <c:v>2.98E-2</c:v>
                </c:pt>
                <c:pt idx="991">
                  <c:v>0.03</c:v>
                </c:pt>
                <c:pt idx="992">
                  <c:v>2.9600000000000001E-2</c:v>
                </c:pt>
                <c:pt idx="993">
                  <c:v>2.98E-2</c:v>
                </c:pt>
                <c:pt idx="994">
                  <c:v>2.9600000000000001E-2</c:v>
                </c:pt>
                <c:pt idx="995">
                  <c:v>2.98E-2</c:v>
                </c:pt>
                <c:pt idx="996">
                  <c:v>2.9399999999999999E-2</c:v>
                </c:pt>
                <c:pt idx="997">
                  <c:v>2.9500000000000002E-2</c:v>
                </c:pt>
                <c:pt idx="998">
                  <c:v>2.9600000000000001E-2</c:v>
                </c:pt>
                <c:pt idx="999">
                  <c:v>2.8900000000000002E-2</c:v>
                </c:pt>
                <c:pt idx="1000">
                  <c:v>2.8399999999999998E-2</c:v>
                </c:pt>
                <c:pt idx="1001">
                  <c:v>2.8799999999999999E-2</c:v>
                </c:pt>
                <c:pt idx="1002">
                  <c:v>2.86E-2</c:v>
                </c:pt>
                <c:pt idx="1003">
                  <c:v>2.8500000000000001E-2</c:v>
                </c:pt>
                <c:pt idx="1004">
                  <c:v>2.8300000000000002E-2</c:v>
                </c:pt>
                <c:pt idx="1005">
                  <c:v>2.8500000000000001E-2</c:v>
                </c:pt>
                <c:pt idx="1006">
                  <c:v>2.8500000000000001E-2</c:v>
                </c:pt>
                <c:pt idx="1007">
                  <c:v>2.87E-2</c:v>
                </c:pt>
                <c:pt idx="1008">
                  <c:v>2.86E-2</c:v>
                </c:pt>
                <c:pt idx="1009">
                  <c:v>2.8199999999999999E-2</c:v>
                </c:pt>
                <c:pt idx="1010">
                  <c:v>2.8399999999999998E-2</c:v>
                </c:pt>
                <c:pt idx="1011">
                  <c:v>2.8300000000000002E-2</c:v>
                </c:pt>
                <c:pt idx="1012">
                  <c:v>2.8300000000000002E-2</c:v>
                </c:pt>
                <c:pt idx="1013">
                  <c:v>2.87E-2</c:v>
                </c:pt>
                <c:pt idx="1014">
                  <c:v>2.8500000000000001E-2</c:v>
                </c:pt>
                <c:pt idx="1015">
                  <c:v>2.8399999999999998E-2</c:v>
                </c:pt>
                <c:pt idx="1016">
                  <c:v>2.8300000000000002E-2</c:v>
                </c:pt>
                <c:pt idx="1017">
                  <c:v>2.8799999999999999E-2</c:v>
                </c:pt>
                <c:pt idx="1018">
                  <c:v>2.87E-2</c:v>
                </c:pt>
                <c:pt idx="1019">
                  <c:v>2.8999999999999998E-2</c:v>
                </c:pt>
                <c:pt idx="1020">
                  <c:v>2.8999999999999998E-2</c:v>
                </c:pt>
                <c:pt idx="1021">
                  <c:v>2.9300000000000003E-2</c:v>
                </c:pt>
                <c:pt idx="1022">
                  <c:v>2.8900000000000002E-2</c:v>
                </c:pt>
                <c:pt idx="1023">
                  <c:v>2.92E-2</c:v>
                </c:pt>
                <c:pt idx="1024">
                  <c:v>2.9300000000000003E-2</c:v>
                </c:pt>
                <c:pt idx="1025">
                  <c:v>2.9399999999999999E-2</c:v>
                </c:pt>
                <c:pt idx="1026">
                  <c:v>2.98E-2</c:v>
                </c:pt>
                <c:pt idx="1027">
                  <c:v>2.9600000000000001E-2</c:v>
                </c:pt>
                <c:pt idx="1028">
                  <c:v>2.9600000000000001E-2</c:v>
                </c:pt>
                <c:pt idx="1029">
                  <c:v>2.9300000000000003E-2</c:v>
                </c:pt>
                <c:pt idx="1030">
                  <c:v>2.9300000000000003E-2</c:v>
                </c:pt>
                <c:pt idx="1031">
                  <c:v>2.9700000000000001E-2</c:v>
                </c:pt>
                <c:pt idx="1032">
                  <c:v>2.92E-2</c:v>
                </c:pt>
                <c:pt idx="1033">
                  <c:v>2.9399999999999999E-2</c:v>
                </c:pt>
                <c:pt idx="1034">
                  <c:v>2.8900000000000002E-2</c:v>
                </c:pt>
                <c:pt idx="1035">
                  <c:v>2.8300000000000002E-2</c:v>
                </c:pt>
                <c:pt idx="1036">
                  <c:v>2.8399999999999998E-2</c:v>
                </c:pt>
                <c:pt idx="1037">
                  <c:v>2.7699999999999999E-2</c:v>
                </c:pt>
                <c:pt idx="1038">
                  <c:v>2.9300000000000003E-2</c:v>
                </c:pt>
                <c:pt idx="1039">
                  <c:v>2.98E-2</c:v>
                </c:pt>
                <c:pt idx="1040">
                  <c:v>3.0099999999999998E-2</c:v>
                </c:pt>
                <c:pt idx="1041">
                  <c:v>3.0600000000000002E-2</c:v>
                </c:pt>
                <c:pt idx="1042">
                  <c:v>3.0600000000000002E-2</c:v>
                </c:pt>
                <c:pt idx="1043">
                  <c:v>3.0600000000000002E-2</c:v>
                </c:pt>
                <c:pt idx="1044">
                  <c:v>3.1099999999999999E-2</c:v>
                </c:pt>
                <c:pt idx="1045">
                  <c:v>3.0899999999999997E-2</c:v>
                </c:pt>
                <c:pt idx="1046">
                  <c:v>3.0800000000000001E-2</c:v>
                </c:pt>
                <c:pt idx="1047">
                  <c:v>0.03</c:v>
                </c:pt>
                <c:pt idx="1048">
                  <c:v>2.9700000000000001E-2</c:v>
                </c:pt>
                <c:pt idx="1049">
                  <c:v>2.9700000000000001E-2</c:v>
                </c:pt>
                <c:pt idx="1050">
                  <c:v>0.03</c:v>
                </c:pt>
                <c:pt idx="1051">
                  <c:v>2.9700000000000001E-2</c:v>
                </c:pt>
                <c:pt idx="1052">
                  <c:v>2.9500000000000002E-2</c:v>
                </c:pt>
                <c:pt idx="1053">
                  <c:v>2.9399999999999999E-2</c:v>
                </c:pt>
                <c:pt idx="1054">
                  <c:v>2.9700000000000001E-2</c:v>
                </c:pt>
                <c:pt idx="1055">
                  <c:v>2.9700000000000001E-2</c:v>
                </c:pt>
                <c:pt idx="1056">
                  <c:v>2.9500000000000002E-2</c:v>
                </c:pt>
                <c:pt idx="1057">
                  <c:v>2.9600000000000001E-2</c:v>
                </c:pt>
                <c:pt idx="1058">
                  <c:v>0.03</c:v>
                </c:pt>
                <c:pt idx="1059">
                  <c:v>3.0299999999999997E-2</c:v>
                </c:pt>
                <c:pt idx="1060">
                  <c:v>0.03</c:v>
                </c:pt>
                <c:pt idx="1061">
                  <c:v>2.98E-2</c:v>
                </c:pt>
                <c:pt idx="1062">
                  <c:v>2.9600000000000001E-2</c:v>
                </c:pt>
                <c:pt idx="1063">
                  <c:v>2.92E-2</c:v>
                </c:pt>
                <c:pt idx="1064">
                  <c:v>2.87E-2</c:v>
                </c:pt>
                <c:pt idx="1065">
                  <c:v>2.8199999999999999E-2</c:v>
                </c:pt>
                <c:pt idx="1066">
                  <c:v>2.8300000000000002E-2</c:v>
                </c:pt>
                <c:pt idx="1067">
                  <c:v>2.8199999999999999E-2</c:v>
                </c:pt>
                <c:pt idx="1068">
                  <c:v>2.8300000000000002E-2</c:v>
                </c:pt>
                <c:pt idx="1069">
                  <c:v>2.7900000000000001E-2</c:v>
                </c:pt>
                <c:pt idx="1070">
                  <c:v>2.7999999999999997E-2</c:v>
                </c:pt>
                <c:pt idx="1071">
                  <c:v>2.7799999999999998E-2</c:v>
                </c:pt>
                <c:pt idx="1072">
                  <c:v>2.7699999999999999E-2</c:v>
                </c:pt>
                <c:pt idx="1073">
                  <c:v>2.8300000000000002E-2</c:v>
                </c:pt>
                <c:pt idx="1074">
                  <c:v>2.7900000000000001E-2</c:v>
                </c:pt>
                <c:pt idx="1075">
                  <c:v>2.7900000000000001E-2</c:v>
                </c:pt>
                <c:pt idx="1076">
                  <c:v>2.7400000000000001E-2</c:v>
                </c:pt>
                <c:pt idx="1077">
                  <c:v>2.7699999999999999E-2</c:v>
                </c:pt>
                <c:pt idx="1078">
                  <c:v>2.7799999999999998E-2</c:v>
                </c:pt>
                <c:pt idx="1079">
                  <c:v>2.8500000000000001E-2</c:v>
                </c:pt>
                <c:pt idx="1080">
                  <c:v>2.8199999999999999E-2</c:v>
                </c:pt>
                <c:pt idx="1081">
                  <c:v>2.8300000000000002E-2</c:v>
                </c:pt>
                <c:pt idx="1082">
                  <c:v>2.8900000000000002E-2</c:v>
                </c:pt>
                <c:pt idx="1083">
                  <c:v>2.8900000000000002E-2</c:v>
                </c:pt>
                <c:pt idx="1084">
                  <c:v>2.8500000000000001E-2</c:v>
                </c:pt>
                <c:pt idx="1085">
                  <c:v>2.8500000000000001E-2</c:v>
                </c:pt>
                <c:pt idx="1086">
                  <c:v>2.8199999999999999E-2</c:v>
                </c:pt>
                <c:pt idx="1087">
                  <c:v>2.81E-2</c:v>
                </c:pt>
                <c:pt idx="1088">
                  <c:v>2.8399999999999998E-2</c:v>
                </c:pt>
                <c:pt idx="1089">
                  <c:v>2.87E-2</c:v>
                </c:pt>
                <c:pt idx="1090">
                  <c:v>2.8999999999999998E-2</c:v>
                </c:pt>
                <c:pt idx="1091">
                  <c:v>2.86E-2</c:v>
                </c:pt>
                <c:pt idx="1092">
                  <c:v>2.8900000000000002E-2</c:v>
                </c:pt>
                <c:pt idx="1093">
                  <c:v>2.8799999999999999E-2</c:v>
                </c:pt>
                <c:pt idx="1094">
                  <c:v>2.8799999999999999E-2</c:v>
                </c:pt>
                <c:pt idx="1095">
                  <c:v>2.86E-2</c:v>
                </c:pt>
                <c:pt idx="1096">
                  <c:v>2.81E-2</c:v>
                </c:pt>
                <c:pt idx="1097">
                  <c:v>2.87E-2</c:v>
                </c:pt>
                <c:pt idx="1098">
                  <c:v>2.8999999999999998E-2</c:v>
                </c:pt>
                <c:pt idx="1099">
                  <c:v>2.86E-2</c:v>
                </c:pt>
                <c:pt idx="1100">
                  <c:v>2.8799999999999999E-2</c:v>
                </c:pt>
                <c:pt idx="1101">
                  <c:v>2.92E-2</c:v>
                </c:pt>
                <c:pt idx="1102">
                  <c:v>2.9399999999999999E-2</c:v>
                </c:pt>
                <c:pt idx="1103">
                  <c:v>2.8799999999999999E-2</c:v>
                </c:pt>
                <c:pt idx="1104">
                  <c:v>2.87E-2</c:v>
                </c:pt>
                <c:pt idx="1105">
                  <c:v>2.87E-2</c:v>
                </c:pt>
                <c:pt idx="1106">
                  <c:v>2.8999999999999998E-2</c:v>
                </c:pt>
                <c:pt idx="1107">
                  <c:v>2.9100000000000001E-2</c:v>
                </c:pt>
                <c:pt idx="1108">
                  <c:v>2.8300000000000002E-2</c:v>
                </c:pt>
                <c:pt idx="1109">
                  <c:v>2.86E-2</c:v>
                </c:pt>
                <c:pt idx="1110">
                  <c:v>2.8300000000000002E-2</c:v>
                </c:pt>
                <c:pt idx="1111">
                  <c:v>2.8500000000000001E-2</c:v>
                </c:pt>
                <c:pt idx="1112">
                  <c:v>2.8399999999999998E-2</c:v>
                </c:pt>
                <c:pt idx="1113">
                  <c:v>2.7900000000000001E-2</c:v>
                </c:pt>
                <c:pt idx="1114">
                  <c:v>2.7699999999999999E-2</c:v>
                </c:pt>
                <c:pt idx="1115">
                  <c:v>2.8399999999999998E-2</c:v>
                </c:pt>
                <c:pt idx="1116">
                  <c:v>2.7799999999999998E-2</c:v>
                </c:pt>
                <c:pt idx="1117">
                  <c:v>2.7200000000000002E-2</c:v>
                </c:pt>
                <c:pt idx="1118">
                  <c:v>2.7300000000000001E-2</c:v>
                </c:pt>
                <c:pt idx="1119">
                  <c:v>2.7000000000000003E-2</c:v>
                </c:pt>
                <c:pt idx="1120">
                  <c:v>2.6600000000000002E-2</c:v>
                </c:pt>
                <c:pt idx="1121">
                  <c:v>2.63E-2</c:v>
                </c:pt>
                <c:pt idx="1122">
                  <c:v>2.6499999999999999E-2</c:v>
                </c:pt>
                <c:pt idx="1123">
                  <c:v>2.63E-2</c:v>
                </c:pt>
                <c:pt idx="1124">
                  <c:v>2.6600000000000002E-2</c:v>
                </c:pt>
                <c:pt idx="1125">
                  <c:v>2.64E-2</c:v>
                </c:pt>
                <c:pt idx="1126">
                  <c:v>2.6200000000000001E-2</c:v>
                </c:pt>
                <c:pt idx="1127">
                  <c:v>2.5699999999999997E-2</c:v>
                </c:pt>
                <c:pt idx="1128">
                  <c:v>2.5399999999999999E-2</c:v>
                </c:pt>
                <c:pt idx="1129">
                  <c:v>2.5499999999999998E-2</c:v>
                </c:pt>
                <c:pt idx="1130">
                  <c:v>2.5499999999999998E-2</c:v>
                </c:pt>
                <c:pt idx="1131">
                  <c:v>2.5399999999999999E-2</c:v>
                </c:pt>
                <c:pt idx="1132">
                  <c:v>2.5499999999999998E-2</c:v>
                </c:pt>
                <c:pt idx="1133">
                  <c:v>2.5499999999999998E-2</c:v>
                </c:pt>
                <c:pt idx="1134">
                  <c:v>2.4900000000000002E-2</c:v>
                </c:pt>
                <c:pt idx="1135">
                  <c:v>2.4700000000000003E-2</c:v>
                </c:pt>
                <c:pt idx="1136">
                  <c:v>2.46E-2</c:v>
                </c:pt>
                <c:pt idx="1137">
                  <c:v>2.4399999999999998E-2</c:v>
                </c:pt>
                <c:pt idx="1138">
                  <c:v>2.46E-2</c:v>
                </c:pt>
                <c:pt idx="1139">
                  <c:v>2.4E-2</c:v>
                </c:pt>
                <c:pt idx="1140">
                  <c:v>2.4300000000000002E-2</c:v>
                </c:pt>
                <c:pt idx="1141">
                  <c:v>2.4199999999999999E-2</c:v>
                </c:pt>
                <c:pt idx="1142">
                  <c:v>2.4799999999999999E-2</c:v>
                </c:pt>
                <c:pt idx="1143">
                  <c:v>2.4799999999999999E-2</c:v>
                </c:pt>
                <c:pt idx="1144">
                  <c:v>2.4900000000000002E-2</c:v>
                </c:pt>
                <c:pt idx="1145">
                  <c:v>2.46E-2</c:v>
                </c:pt>
                <c:pt idx="1146">
                  <c:v>2.3900000000000001E-2</c:v>
                </c:pt>
                <c:pt idx="1147">
                  <c:v>2.35E-2</c:v>
                </c:pt>
                <c:pt idx="1148">
                  <c:v>2.35E-2</c:v>
                </c:pt>
                <c:pt idx="1149">
                  <c:v>2.3599999999999999E-2</c:v>
                </c:pt>
                <c:pt idx="1150">
                  <c:v>2.4E-2</c:v>
                </c:pt>
                <c:pt idx="1151">
                  <c:v>2.3900000000000001E-2</c:v>
                </c:pt>
                <c:pt idx="1152">
                  <c:v>2.3799999999999998E-2</c:v>
                </c:pt>
                <c:pt idx="1153">
                  <c:v>2.3700000000000002E-2</c:v>
                </c:pt>
                <c:pt idx="1154">
                  <c:v>2.3300000000000001E-2</c:v>
                </c:pt>
                <c:pt idx="1155">
                  <c:v>2.3599999999999999E-2</c:v>
                </c:pt>
                <c:pt idx="1156">
                  <c:v>2.3700000000000002E-2</c:v>
                </c:pt>
                <c:pt idx="1157">
                  <c:v>2.3700000000000002E-2</c:v>
                </c:pt>
                <c:pt idx="1158">
                  <c:v>2.4199999999999999E-2</c:v>
                </c:pt>
                <c:pt idx="1159">
                  <c:v>2.3700000000000002E-2</c:v>
                </c:pt>
                <c:pt idx="1160">
                  <c:v>2.3399999999999997E-2</c:v>
                </c:pt>
                <c:pt idx="1161">
                  <c:v>2.3199999999999998E-2</c:v>
                </c:pt>
                <c:pt idx="1162">
                  <c:v>2.3399999999999997E-2</c:v>
                </c:pt>
                <c:pt idx="1163">
                  <c:v>2.3199999999999998E-2</c:v>
                </c:pt>
                <c:pt idx="1164">
                  <c:v>2.3199999999999998E-2</c:v>
                </c:pt>
                <c:pt idx="1165">
                  <c:v>2.3599999999999999E-2</c:v>
                </c:pt>
                <c:pt idx="1166">
                  <c:v>2.3700000000000002E-2</c:v>
                </c:pt>
                <c:pt idx="1167">
                  <c:v>2.35E-2</c:v>
                </c:pt>
                <c:pt idx="1168">
                  <c:v>2.3700000000000002E-2</c:v>
                </c:pt>
                <c:pt idx="1169">
                  <c:v>2.3300000000000001E-2</c:v>
                </c:pt>
                <c:pt idx="1170">
                  <c:v>2.3799999999999998E-2</c:v>
                </c:pt>
                <c:pt idx="1171">
                  <c:v>2.4E-2</c:v>
                </c:pt>
                <c:pt idx="1172">
                  <c:v>2.4E-2</c:v>
                </c:pt>
                <c:pt idx="1173">
                  <c:v>2.3300000000000001E-2</c:v>
                </c:pt>
                <c:pt idx="1174">
                  <c:v>2.3199999999999998E-2</c:v>
                </c:pt>
                <c:pt idx="1175">
                  <c:v>2.3199999999999998E-2</c:v>
                </c:pt>
                <c:pt idx="1176">
                  <c:v>2.3199999999999998E-2</c:v>
                </c:pt>
                <c:pt idx="1177">
                  <c:v>2.3399999999999997E-2</c:v>
                </c:pt>
                <c:pt idx="1178">
                  <c:v>2.35E-2</c:v>
                </c:pt>
                <c:pt idx="1179">
                  <c:v>2.3700000000000002E-2</c:v>
                </c:pt>
                <c:pt idx="1180">
                  <c:v>2.3799999999999998E-2</c:v>
                </c:pt>
                <c:pt idx="1181">
                  <c:v>2.3700000000000002E-2</c:v>
                </c:pt>
                <c:pt idx="1182">
                  <c:v>2.4199999999999999E-2</c:v>
                </c:pt>
                <c:pt idx="1183">
                  <c:v>2.46E-2</c:v>
                </c:pt>
                <c:pt idx="1184">
                  <c:v>2.4399999999999998E-2</c:v>
                </c:pt>
                <c:pt idx="1185">
                  <c:v>2.4199999999999999E-2</c:v>
                </c:pt>
                <c:pt idx="1186">
                  <c:v>2.3799999999999998E-2</c:v>
                </c:pt>
                <c:pt idx="1187">
                  <c:v>2.3900000000000001E-2</c:v>
                </c:pt>
                <c:pt idx="1188">
                  <c:v>2.3300000000000001E-2</c:v>
                </c:pt>
                <c:pt idx="1189">
                  <c:v>2.3399999999999997E-2</c:v>
                </c:pt>
                <c:pt idx="1190">
                  <c:v>2.3E-2</c:v>
                </c:pt>
                <c:pt idx="1191">
                  <c:v>2.3E-2</c:v>
                </c:pt>
                <c:pt idx="1192">
                  <c:v>2.2799999999999997E-2</c:v>
                </c:pt>
                <c:pt idx="1193">
                  <c:v>2.3300000000000001E-2</c:v>
                </c:pt>
                <c:pt idx="1194">
                  <c:v>2.35E-2</c:v>
                </c:pt>
                <c:pt idx="1195">
                  <c:v>2.35E-2</c:v>
                </c:pt>
                <c:pt idx="1196">
                  <c:v>2.3700000000000002E-2</c:v>
                </c:pt>
                <c:pt idx="1197">
                  <c:v>2.3700000000000002E-2</c:v>
                </c:pt>
                <c:pt idx="1198">
                  <c:v>2.35E-2</c:v>
                </c:pt>
                <c:pt idx="1199">
                  <c:v>2.3300000000000001E-2</c:v>
                </c:pt>
                <c:pt idx="1200">
                  <c:v>2.3300000000000001E-2</c:v>
                </c:pt>
                <c:pt idx="1201">
                  <c:v>2.3399999999999997E-2</c:v>
                </c:pt>
                <c:pt idx="1202">
                  <c:v>2.3300000000000001E-2</c:v>
                </c:pt>
                <c:pt idx="1203">
                  <c:v>2.3099999999999999E-2</c:v>
                </c:pt>
                <c:pt idx="1204">
                  <c:v>2.3099999999999999E-2</c:v>
                </c:pt>
                <c:pt idx="1205">
                  <c:v>2.2400000000000003E-2</c:v>
                </c:pt>
                <c:pt idx="1206">
                  <c:v>2.2200000000000001E-2</c:v>
                </c:pt>
                <c:pt idx="1207">
                  <c:v>2.2599999999999999E-2</c:v>
                </c:pt>
                <c:pt idx="1208">
                  <c:v>2.2700000000000001E-2</c:v>
                </c:pt>
                <c:pt idx="1209">
                  <c:v>2.2799999999999997E-2</c:v>
                </c:pt>
                <c:pt idx="1210">
                  <c:v>2.2400000000000003E-2</c:v>
                </c:pt>
                <c:pt idx="1211">
                  <c:v>2.23E-2</c:v>
                </c:pt>
                <c:pt idx="1212">
                  <c:v>2.2000000000000002E-2</c:v>
                </c:pt>
                <c:pt idx="1213">
                  <c:v>2.2000000000000002E-2</c:v>
                </c:pt>
                <c:pt idx="1214">
                  <c:v>2.2000000000000002E-2</c:v>
                </c:pt>
                <c:pt idx="1215">
                  <c:v>2.1700000000000001E-2</c:v>
                </c:pt>
                <c:pt idx="1216">
                  <c:v>2.1400000000000002E-2</c:v>
                </c:pt>
                <c:pt idx="1217">
                  <c:v>2.06E-2</c:v>
                </c:pt>
                <c:pt idx="1218">
                  <c:v>2.0499999999999997E-2</c:v>
                </c:pt>
                <c:pt idx="1219">
                  <c:v>2.1000000000000001E-2</c:v>
                </c:pt>
                <c:pt idx="1220">
                  <c:v>2.07E-2</c:v>
                </c:pt>
                <c:pt idx="1221">
                  <c:v>2.1600000000000001E-2</c:v>
                </c:pt>
                <c:pt idx="1222">
                  <c:v>2.1600000000000001E-2</c:v>
                </c:pt>
                <c:pt idx="1223">
                  <c:v>2.12E-2</c:v>
                </c:pt>
                <c:pt idx="1224">
                  <c:v>2.1499999999999998E-2</c:v>
                </c:pt>
                <c:pt idx="1225">
                  <c:v>2.1299999999999999E-2</c:v>
                </c:pt>
                <c:pt idx="1226">
                  <c:v>2.1700000000000001E-2</c:v>
                </c:pt>
                <c:pt idx="1227">
                  <c:v>2.1899999999999999E-2</c:v>
                </c:pt>
                <c:pt idx="1228">
                  <c:v>2.1700000000000001E-2</c:v>
                </c:pt>
                <c:pt idx="1229">
                  <c:v>2.2200000000000001E-2</c:v>
                </c:pt>
                <c:pt idx="1230">
                  <c:v>2.18E-2</c:v>
                </c:pt>
                <c:pt idx="1231">
                  <c:v>2.1899999999999999E-2</c:v>
                </c:pt>
                <c:pt idx="1232">
                  <c:v>2.1899999999999999E-2</c:v>
                </c:pt>
                <c:pt idx="1233">
                  <c:v>2.23E-2</c:v>
                </c:pt>
                <c:pt idx="1234">
                  <c:v>2.2700000000000001E-2</c:v>
                </c:pt>
                <c:pt idx="1235">
                  <c:v>2.2200000000000001E-2</c:v>
                </c:pt>
                <c:pt idx="1236">
                  <c:v>2.1899999999999999E-2</c:v>
                </c:pt>
                <c:pt idx="1237">
                  <c:v>2.2000000000000002E-2</c:v>
                </c:pt>
                <c:pt idx="1238">
                  <c:v>2.2400000000000003E-2</c:v>
                </c:pt>
                <c:pt idx="1239">
                  <c:v>2.29E-2</c:v>
                </c:pt>
                <c:pt idx="1240">
                  <c:v>2.2599999999999999E-2</c:v>
                </c:pt>
                <c:pt idx="1241">
                  <c:v>2.2700000000000001E-2</c:v>
                </c:pt>
                <c:pt idx="1242">
                  <c:v>2.2400000000000003E-2</c:v>
                </c:pt>
                <c:pt idx="1243">
                  <c:v>2.2700000000000001E-2</c:v>
                </c:pt>
                <c:pt idx="1244">
                  <c:v>2.2599999999999999E-2</c:v>
                </c:pt>
                <c:pt idx="1245">
                  <c:v>2.3E-2</c:v>
                </c:pt>
                <c:pt idx="1246">
                  <c:v>2.3E-2</c:v>
                </c:pt>
                <c:pt idx="1247">
                  <c:v>2.3199999999999998E-2</c:v>
                </c:pt>
                <c:pt idx="1248">
                  <c:v>2.29E-2</c:v>
                </c:pt>
                <c:pt idx="1249">
                  <c:v>2.3300000000000001E-2</c:v>
                </c:pt>
                <c:pt idx="1250">
                  <c:v>2.2599999999999999E-2</c:v>
                </c:pt>
                <c:pt idx="1251">
                  <c:v>2.2400000000000003E-2</c:v>
                </c:pt>
                <c:pt idx="1252">
                  <c:v>2.2700000000000001E-2</c:v>
                </c:pt>
                <c:pt idx="1253">
                  <c:v>2.2700000000000001E-2</c:v>
                </c:pt>
                <c:pt idx="1254">
                  <c:v>2.2700000000000001E-2</c:v>
                </c:pt>
                <c:pt idx="1255">
                  <c:v>2.3099999999999999E-2</c:v>
                </c:pt>
                <c:pt idx="1256">
                  <c:v>2.3300000000000001E-2</c:v>
                </c:pt>
                <c:pt idx="1257">
                  <c:v>2.35E-2</c:v>
                </c:pt>
                <c:pt idx="1258">
                  <c:v>2.3300000000000001E-2</c:v>
                </c:pt>
                <c:pt idx="1259">
                  <c:v>2.3700000000000002E-2</c:v>
                </c:pt>
                <c:pt idx="1260">
                  <c:v>2.3799999999999998E-2</c:v>
                </c:pt>
                <c:pt idx="1261">
                  <c:v>2.3900000000000001E-2</c:v>
                </c:pt>
                <c:pt idx="1262">
                  <c:v>2.3700000000000002E-2</c:v>
                </c:pt>
                <c:pt idx="1263">
                  <c:v>2.3300000000000001E-2</c:v>
                </c:pt>
                <c:pt idx="1264">
                  <c:v>2.35E-2</c:v>
                </c:pt>
                <c:pt idx="1265">
                  <c:v>2.35E-2</c:v>
                </c:pt>
                <c:pt idx="1266">
                  <c:v>2.3099999999999999E-2</c:v>
                </c:pt>
                <c:pt idx="1267">
                  <c:v>2.2700000000000001E-2</c:v>
                </c:pt>
                <c:pt idx="1268">
                  <c:v>2.2200000000000001E-2</c:v>
                </c:pt>
                <c:pt idx="1269">
                  <c:v>2.2099999999999998E-2</c:v>
                </c:pt>
                <c:pt idx="1270">
                  <c:v>2.1400000000000002E-2</c:v>
                </c:pt>
                <c:pt idx="1271">
                  <c:v>2.1499999999999998E-2</c:v>
                </c:pt>
                <c:pt idx="1272">
                  <c:v>2.1499999999999998E-2</c:v>
                </c:pt>
                <c:pt idx="1273">
                  <c:v>2.1600000000000001E-2</c:v>
                </c:pt>
                <c:pt idx="1274">
                  <c:v>2.1600000000000001E-2</c:v>
                </c:pt>
                <c:pt idx="1275">
                  <c:v>2.1899999999999999E-2</c:v>
                </c:pt>
                <c:pt idx="1276">
                  <c:v>2.1600000000000001E-2</c:v>
                </c:pt>
                <c:pt idx="1277">
                  <c:v>2.1600000000000001E-2</c:v>
                </c:pt>
                <c:pt idx="1278">
                  <c:v>2.1499999999999998E-2</c:v>
                </c:pt>
                <c:pt idx="1279">
                  <c:v>2.2099999999999998E-2</c:v>
                </c:pt>
                <c:pt idx="1280">
                  <c:v>2.2099999999999998E-2</c:v>
                </c:pt>
                <c:pt idx="1281">
                  <c:v>2.2099999999999998E-2</c:v>
                </c:pt>
                <c:pt idx="1282">
                  <c:v>2.1899999999999999E-2</c:v>
                </c:pt>
                <c:pt idx="1283">
                  <c:v>2.18E-2</c:v>
                </c:pt>
                <c:pt idx="1284">
                  <c:v>2.1400000000000002E-2</c:v>
                </c:pt>
                <c:pt idx="1285">
                  <c:v>2.18E-2</c:v>
                </c:pt>
                <c:pt idx="1286">
                  <c:v>2.1499999999999998E-2</c:v>
                </c:pt>
                <c:pt idx="1287">
                  <c:v>2.2099999999999998E-2</c:v>
                </c:pt>
                <c:pt idx="1288">
                  <c:v>2.2099999999999998E-2</c:v>
                </c:pt>
                <c:pt idx="1289">
                  <c:v>2.2099999999999998E-2</c:v>
                </c:pt>
                <c:pt idx="1290">
                  <c:v>2.2499999999999999E-2</c:v>
                </c:pt>
                <c:pt idx="1291">
                  <c:v>2.2499999999999999E-2</c:v>
                </c:pt>
                <c:pt idx="1292">
                  <c:v>2.2599999999999999E-2</c:v>
                </c:pt>
                <c:pt idx="1293">
                  <c:v>2.29E-2</c:v>
                </c:pt>
                <c:pt idx="1294">
                  <c:v>2.2499999999999999E-2</c:v>
                </c:pt>
                <c:pt idx="1295">
                  <c:v>2.23E-2</c:v>
                </c:pt>
                <c:pt idx="1296">
                  <c:v>2.23E-2</c:v>
                </c:pt>
                <c:pt idx="1297">
                  <c:v>2.2200000000000001E-2</c:v>
                </c:pt>
                <c:pt idx="1298">
                  <c:v>2.3300000000000001E-2</c:v>
                </c:pt>
                <c:pt idx="1299">
                  <c:v>2.3399999999999997E-2</c:v>
                </c:pt>
                <c:pt idx="1300">
                  <c:v>2.3300000000000001E-2</c:v>
                </c:pt>
                <c:pt idx="1301">
                  <c:v>2.3900000000000001E-2</c:v>
                </c:pt>
                <c:pt idx="1302">
                  <c:v>2.41E-2</c:v>
                </c:pt>
                <c:pt idx="1303">
                  <c:v>2.4199999999999999E-2</c:v>
                </c:pt>
                <c:pt idx="1304">
                  <c:v>2.3900000000000001E-2</c:v>
                </c:pt>
                <c:pt idx="1305">
                  <c:v>2.3599999999999999E-2</c:v>
                </c:pt>
                <c:pt idx="1306">
                  <c:v>2.3599999999999999E-2</c:v>
                </c:pt>
                <c:pt idx="1307">
                  <c:v>2.3300000000000001E-2</c:v>
                </c:pt>
                <c:pt idx="1308">
                  <c:v>2.29E-2</c:v>
                </c:pt>
                <c:pt idx="1309">
                  <c:v>2.29E-2</c:v>
                </c:pt>
                <c:pt idx="1310">
                  <c:v>2.3E-2</c:v>
                </c:pt>
                <c:pt idx="1311">
                  <c:v>2.3199999999999998E-2</c:v>
                </c:pt>
                <c:pt idx="1312">
                  <c:v>2.35E-2</c:v>
                </c:pt>
                <c:pt idx="1313">
                  <c:v>2.2799999999999997E-2</c:v>
                </c:pt>
                <c:pt idx="1314">
                  <c:v>2.2400000000000003E-2</c:v>
                </c:pt>
                <c:pt idx="1315">
                  <c:v>2.2400000000000003E-2</c:v>
                </c:pt>
                <c:pt idx="1316">
                  <c:v>2.2099999999999998E-2</c:v>
                </c:pt>
                <c:pt idx="1317">
                  <c:v>2.18E-2</c:v>
                </c:pt>
                <c:pt idx="1318">
                  <c:v>2.2400000000000003E-2</c:v>
                </c:pt>
                <c:pt idx="1319">
                  <c:v>2.2799999999999997E-2</c:v>
                </c:pt>
                <c:pt idx="1320">
                  <c:v>2.3199999999999998E-2</c:v>
                </c:pt>
                <c:pt idx="1321">
                  <c:v>2.3700000000000002E-2</c:v>
                </c:pt>
                <c:pt idx="1322">
                  <c:v>2.3799999999999998E-2</c:v>
                </c:pt>
                <c:pt idx="1323">
                  <c:v>2.3399999999999997E-2</c:v>
                </c:pt>
                <c:pt idx="1324">
                  <c:v>2.3399999999999997E-2</c:v>
                </c:pt>
                <c:pt idx="1325">
                  <c:v>2.3599999999999999E-2</c:v>
                </c:pt>
                <c:pt idx="1326">
                  <c:v>2.35E-2</c:v>
                </c:pt>
                <c:pt idx="1327">
                  <c:v>2.4E-2</c:v>
                </c:pt>
                <c:pt idx="1328">
                  <c:v>2.4199999999999999E-2</c:v>
                </c:pt>
                <c:pt idx="1329">
                  <c:v>2.3900000000000001E-2</c:v>
                </c:pt>
                <c:pt idx="1330">
                  <c:v>2.4199999999999999E-2</c:v>
                </c:pt>
                <c:pt idx="1331">
                  <c:v>2.3799999999999998E-2</c:v>
                </c:pt>
                <c:pt idx="1332">
                  <c:v>2.4E-2</c:v>
                </c:pt>
                <c:pt idx="1333">
                  <c:v>2.41E-2</c:v>
                </c:pt>
                <c:pt idx="1334">
                  <c:v>2.4E-2</c:v>
                </c:pt>
                <c:pt idx="1335">
                  <c:v>2.4300000000000002E-2</c:v>
                </c:pt>
                <c:pt idx="1336">
                  <c:v>2.4700000000000003E-2</c:v>
                </c:pt>
                <c:pt idx="1337">
                  <c:v>2.5000000000000001E-2</c:v>
                </c:pt>
                <c:pt idx="1338">
                  <c:v>2.53E-2</c:v>
                </c:pt>
                <c:pt idx="1339">
                  <c:v>2.5099999999999997E-2</c:v>
                </c:pt>
                <c:pt idx="1340">
                  <c:v>2.6000000000000002E-2</c:v>
                </c:pt>
                <c:pt idx="1341">
                  <c:v>2.6200000000000001E-2</c:v>
                </c:pt>
                <c:pt idx="1342">
                  <c:v>2.58E-2</c:v>
                </c:pt>
                <c:pt idx="1343">
                  <c:v>2.6000000000000002E-2</c:v>
                </c:pt>
                <c:pt idx="1344">
                  <c:v>2.5699999999999997E-2</c:v>
                </c:pt>
                <c:pt idx="1345">
                  <c:v>2.52E-2</c:v>
                </c:pt>
                <c:pt idx="1346">
                  <c:v>2.4900000000000002E-2</c:v>
                </c:pt>
                <c:pt idx="1347">
                  <c:v>2.4900000000000002E-2</c:v>
                </c:pt>
                <c:pt idx="1348">
                  <c:v>2.4900000000000002E-2</c:v>
                </c:pt>
                <c:pt idx="1349">
                  <c:v>2.46E-2</c:v>
                </c:pt>
                <c:pt idx="1350">
                  <c:v>2.3599999999999999E-2</c:v>
                </c:pt>
                <c:pt idx="1351">
                  <c:v>2.3599999999999999E-2</c:v>
                </c:pt>
                <c:pt idx="1352">
                  <c:v>2.3099999999999999E-2</c:v>
                </c:pt>
                <c:pt idx="1353">
                  <c:v>2.3799999999999998E-2</c:v>
                </c:pt>
                <c:pt idx="1354">
                  <c:v>2.4199999999999999E-2</c:v>
                </c:pt>
                <c:pt idx="1355">
                  <c:v>2.4300000000000002E-2</c:v>
                </c:pt>
                <c:pt idx="1356">
                  <c:v>2.4199999999999999E-2</c:v>
                </c:pt>
                <c:pt idx="1357">
                  <c:v>2.4199999999999999E-2</c:v>
                </c:pt>
                <c:pt idx="1358">
                  <c:v>2.4500000000000001E-2</c:v>
                </c:pt>
                <c:pt idx="1359">
                  <c:v>2.5099999999999997E-2</c:v>
                </c:pt>
                <c:pt idx="1360">
                  <c:v>2.4700000000000003E-2</c:v>
                </c:pt>
                <c:pt idx="1361">
                  <c:v>2.4300000000000002E-2</c:v>
                </c:pt>
                <c:pt idx="1362">
                  <c:v>2.41E-2</c:v>
                </c:pt>
                <c:pt idx="1363">
                  <c:v>2.4E-2</c:v>
                </c:pt>
                <c:pt idx="1364">
                  <c:v>2.3399999999999997E-2</c:v>
                </c:pt>
                <c:pt idx="1365">
                  <c:v>2.4E-2</c:v>
                </c:pt>
                <c:pt idx="1366">
                  <c:v>2.4199999999999999E-2</c:v>
                </c:pt>
                <c:pt idx="1367">
                  <c:v>2.4900000000000002E-2</c:v>
                </c:pt>
                <c:pt idx="1368">
                  <c:v>2.4799999999999999E-2</c:v>
                </c:pt>
                <c:pt idx="1369">
                  <c:v>2.4799999999999999E-2</c:v>
                </c:pt>
                <c:pt idx="1370">
                  <c:v>2.4500000000000001E-2</c:v>
                </c:pt>
                <c:pt idx="1371">
                  <c:v>2.4900000000000002E-2</c:v>
                </c:pt>
                <c:pt idx="1372">
                  <c:v>2.4900000000000002E-2</c:v>
                </c:pt>
                <c:pt idx="1373">
                  <c:v>2.5099999999999997E-2</c:v>
                </c:pt>
                <c:pt idx="1374">
                  <c:v>2.53E-2</c:v>
                </c:pt>
                <c:pt idx="1375">
                  <c:v>2.4700000000000003E-2</c:v>
                </c:pt>
                <c:pt idx="1376">
                  <c:v>2.41E-2</c:v>
                </c:pt>
                <c:pt idx="1377">
                  <c:v>2.4799999999999999E-2</c:v>
                </c:pt>
                <c:pt idx="1378">
                  <c:v>2.4700000000000003E-2</c:v>
                </c:pt>
                <c:pt idx="1379">
                  <c:v>2.4199999999999999E-2</c:v>
                </c:pt>
                <c:pt idx="1380">
                  <c:v>2.3300000000000001E-2</c:v>
                </c:pt>
                <c:pt idx="1381">
                  <c:v>2.4E-2</c:v>
                </c:pt>
                <c:pt idx="1382">
                  <c:v>2.4E-2</c:v>
                </c:pt>
                <c:pt idx="1383">
                  <c:v>2.3599999999999999E-2</c:v>
                </c:pt>
                <c:pt idx="1384">
                  <c:v>2.3799999999999998E-2</c:v>
                </c:pt>
                <c:pt idx="1385">
                  <c:v>2.3799999999999998E-2</c:v>
                </c:pt>
                <c:pt idx="1386">
                  <c:v>2.3799999999999998E-2</c:v>
                </c:pt>
                <c:pt idx="1387">
                  <c:v>2.4199999999999999E-2</c:v>
                </c:pt>
                <c:pt idx="1388">
                  <c:v>2.3700000000000002E-2</c:v>
                </c:pt>
                <c:pt idx="1389">
                  <c:v>2.46E-2</c:v>
                </c:pt>
                <c:pt idx="1390">
                  <c:v>2.4500000000000001E-2</c:v>
                </c:pt>
                <c:pt idx="1391">
                  <c:v>2.4500000000000001E-2</c:v>
                </c:pt>
                <c:pt idx="1392">
                  <c:v>2.4900000000000002E-2</c:v>
                </c:pt>
                <c:pt idx="1393">
                  <c:v>2.5099999999999997E-2</c:v>
                </c:pt>
                <c:pt idx="1394">
                  <c:v>2.5499999999999998E-2</c:v>
                </c:pt>
                <c:pt idx="1395">
                  <c:v>2.5499999999999998E-2</c:v>
                </c:pt>
                <c:pt idx="1396">
                  <c:v>2.5499999999999998E-2</c:v>
                </c:pt>
                <c:pt idx="1397">
                  <c:v>2.5699999999999997E-2</c:v>
                </c:pt>
                <c:pt idx="1398">
                  <c:v>2.5399999999999999E-2</c:v>
                </c:pt>
                <c:pt idx="1399">
                  <c:v>2.6000000000000002E-2</c:v>
                </c:pt>
                <c:pt idx="1400">
                  <c:v>2.6000000000000002E-2</c:v>
                </c:pt>
                <c:pt idx="1401">
                  <c:v>2.5399999999999999E-2</c:v>
                </c:pt>
                <c:pt idx="1402">
                  <c:v>2.4799999999999999E-2</c:v>
                </c:pt>
                <c:pt idx="1403">
                  <c:v>2.4900000000000002E-2</c:v>
                </c:pt>
                <c:pt idx="1404">
                  <c:v>2.4700000000000003E-2</c:v>
                </c:pt>
                <c:pt idx="1405">
                  <c:v>2.4E-2</c:v>
                </c:pt>
                <c:pt idx="1406">
                  <c:v>2.3399999999999997E-2</c:v>
                </c:pt>
                <c:pt idx="1407">
                  <c:v>2.3900000000000001E-2</c:v>
                </c:pt>
                <c:pt idx="1408">
                  <c:v>2.3900000000000001E-2</c:v>
                </c:pt>
                <c:pt idx="1409">
                  <c:v>2.4E-2</c:v>
                </c:pt>
                <c:pt idx="1410">
                  <c:v>2.4500000000000001E-2</c:v>
                </c:pt>
                <c:pt idx="1411">
                  <c:v>2.3700000000000002E-2</c:v>
                </c:pt>
                <c:pt idx="1412">
                  <c:v>2.3E-2</c:v>
                </c:pt>
                <c:pt idx="1413">
                  <c:v>2.3199999999999998E-2</c:v>
                </c:pt>
                <c:pt idx="1414">
                  <c:v>2.3599999999999999E-2</c:v>
                </c:pt>
                <c:pt idx="1415">
                  <c:v>2.3599999999999999E-2</c:v>
                </c:pt>
                <c:pt idx="1416">
                  <c:v>2.3599999999999999E-2</c:v>
                </c:pt>
                <c:pt idx="1417">
                  <c:v>2.3099999999999999E-2</c:v>
                </c:pt>
                <c:pt idx="1418">
                  <c:v>2.3300000000000001E-2</c:v>
                </c:pt>
                <c:pt idx="1419">
                  <c:v>2.3399999999999997E-2</c:v>
                </c:pt>
                <c:pt idx="1420">
                  <c:v>2.29E-2</c:v>
                </c:pt>
                <c:pt idx="1421">
                  <c:v>2.2200000000000001E-2</c:v>
                </c:pt>
                <c:pt idx="1422">
                  <c:v>2.23E-2</c:v>
                </c:pt>
                <c:pt idx="1423">
                  <c:v>2.23E-2</c:v>
                </c:pt>
                <c:pt idx="1424">
                  <c:v>2.1499999999999998E-2</c:v>
                </c:pt>
                <c:pt idx="1425">
                  <c:v>2.1499999999999998E-2</c:v>
                </c:pt>
                <c:pt idx="1426">
                  <c:v>2.07E-2</c:v>
                </c:pt>
                <c:pt idx="1427">
                  <c:v>1.8799999999999997E-2</c:v>
                </c:pt>
                <c:pt idx="1428">
                  <c:v>1.83E-2</c:v>
                </c:pt>
                <c:pt idx="1429">
                  <c:v>1.7899999999999999E-2</c:v>
                </c:pt>
                <c:pt idx="1430">
                  <c:v>1.8200000000000001E-2</c:v>
                </c:pt>
                <c:pt idx="1431">
                  <c:v>1.8100000000000002E-2</c:v>
                </c:pt>
                <c:pt idx="1432">
                  <c:v>1.83E-2</c:v>
                </c:pt>
                <c:pt idx="1433">
                  <c:v>1.84E-2</c:v>
                </c:pt>
                <c:pt idx="1434">
                  <c:v>1.8600000000000002E-2</c:v>
                </c:pt>
                <c:pt idx="1435">
                  <c:v>1.8500000000000003E-2</c:v>
                </c:pt>
                <c:pt idx="1436">
                  <c:v>1.7899999999999999E-2</c:v>
                </c:pt>
                <c:pt idx="1437">
                  <c:v>1.77E-2</c:v>
                </c:pt>
                <c:pt idx="1438">
                  <c:v>1.77E-2</c:v>
                </c:pt>
                <c:pt idx="1439">
                  <c:v>1.7399999999999999E-2</c:v>
                </c:pt>
                <c:pt idx="1440">
                  <c:v>1.7600000000000001E-2</c:v>
                </c:pt>
                <c:pt idx="1441">
                  <c:v>1.7600000000000001E-2</c:v>
                </c:pt>
                <c:pt idx="1442">
                  <c:v>1.7500000000000002E-2</c:v>
                </c:pt>
                <c:pt idx="1443">
                  <c:v>1.77E-2</c:v>
                </c:pt>
                <c:pt idx="1444">
                  <c:v>1.8000000000000002E-2</c:v>
                </c:pt>
                <c:pt idx="1445">
                  <c:v>1.7500000000000002E-2</c:v>
                </c:pt>
                <c:pt idx="1446">
                  <c:v>1.7899999999999999E-2</c:v>
                </c:pt>
                <c:pt idx="1447">
                  <c:v>1.77E-2</c:v>
                </c:pt>
                <c:pt idx="1448">
                  <c:v>1.7299999999999999E-2</c:v>
                </c:pt>
                <c:pt idx="1449">
                  <c:v>1.7299999999999999E-2</c:v>
                </c:pt>
                <c:pt idx="1450">
                  <c:v>1.7500000000000002E-2</c:v>
                </c:pt>
                <c:pt idx="1451">
                  <c:v>1.72E-2</c:v>
                </c:pt>
                <c:pt idx="1452">
                  <c:v>1.6899999999999998E-2</c:v>
                </c:pt>
                <c:pt idx="1453">
                  <c:v>1.6299999999999999E-2</c:v>
                </c:pt>
                <c:pt idx="1454">
                  <c:v>1.6E-2</c:v>
                </c:pt>
                <c:pt idx="1455">
                  <c:v>1.5600000000000001E-2</c:v>
                </c:pt>
                <c:pt idx="1456">
                  <c:v>1.5700000000000002E-2</c:v>
                </c:pt>
                <c:pt idx="1457">
                  <c:v>1.5600000000000001E-2</c:v>
                </c:pt>
                <c:pt idx="1458">
                  <c:v>1.5900000000000001E-2</c:v>
                </c:pt>
                <c:pt idx="1459">
                  <c:v>1.6200000000000003E-2</c:v>
                </c:pt>
                <c:pt idx="1460">
                  <c:v>1.6299999999999999E-2</c:v>
                </c:pt>
                <c:pt idx="1461">
                  <c:v>1.66E-2</c:v>
                </c:pt>
                <c:pt idx="1462">
                  <c:v>1.6899999999999998E-2</c:v>
                </c:pt>
                <c:pt idx="1463">
                  <c:v>1.7000000000000001E-2</c:v>
                </c:pt>
                <c:pt idx="1464">
                  <c:v>1.7000000000000001E-2</c:v>
                </c:pt>
                <c:pt idx="1465">
                  <c:v>1.7100000000000001E-2</c:v>
                </c:pt>
                <c:pt idx="1466">
                  <c:v>1.7000000000000001E-2</c:v>
                </c:pt>
                <c:pt idx="1467">
                  <c:v>1.7299999999999999E-2</c:v>
                </c:pt>
                <c:pt idx="1468">
                  <c:v>1.6799999999999999E-2</c:v>
                </c:pt>
                <c:pt idx="1469">
                  <c:v>1.67E-2</c:v>
                </c:pt>
                <c:pt idx="1470">
                  <c:v>1.61E-2</c:v>
                </c:pt>
                <c:pt idx="1471">
                  <c:v>1.54E-2</c:v>
                </c:pt>
                <c:pt idx="1472">
                  <c:v>1.55E-2</c:v>
                </c:pt>
                <c:pt idx="1473">
                  <c:v>1.6E-2</c:v>
                </c:pt>
                <c:pt idx="1474">
                  <c:v>1.6E-2</c:v>
                </c:pt>
                <c:pt idx="1475">
                  <c:v>1.5700000000000002E-2</c:v>
                </c:pt>
                <c:pt idx="1476">
                  <c:v>1.5800000000000002E-2</c:v>
                </c:pt>
                <c:pt idx="1477">
                  <c:v>1.5700000000000002E-2</c:v>
                </c:pt>
                <c:pt idx="1478">
                  <c:v>1.6200000000000003E-2</c:v>
                </c:pt>
                <c:pt idx="1479">
                  <c:v>1.5800000000000002E-2</c:v>
                </c:pt>
                <c:pt idx="1480">
                  <c:v>1.5600000000000001E-2</c:v>
                </c:pt>
                <c:pt idx="1481">
                  <c:v>1.55E-2</c:v>
                </c:pt>
                <c:pt idx="1482">
                  <c:v>1.55E-2</c:v>
                </c:pt>
                <c:pt idx="1483">
                  <c:v>1.5800000000000002E-2</c:v>
                </c:pt>
                <c:pt idx="1484">
                  <c:v>1.5300000000000001E-2</c:v>
                </c:pt>
                <c:pt idx="1485">
                  <c:v>1.5600000000000001E-2</c:v>
                </c:pt>
                <c:pt idx="1486">
                  <c:v>1.5700000000000002E-2</c:v>
                </c:pt>
                <c:pt idx="1487">
                  <c:v>1.55E-2</c:v>
                </c:pt>
                <c:pt idx="1488">
                  <c:v>1.5100000000000001E-2</c:v>
                </c:pt>
                <c:pt idx="1489">
                  <c:v>1.5700000000000002E-2</c:v>
                </c:pt>
                <c:pt idx="1490">
                  <c:v>1.4999999999999999E-2</c:v>
                </c:pt>
                <c:pt idx="1491">
                  <c:v>1.55E-2</c:v>
                </c:pt>
                <c:pt idx="1492">
                  <c:v>1.5900000000000001E-2</c:v>
                </c:pt>
                <c:pt idx="1493">
                  <c:v>1.5900000000000001E-2</c:v>
                </c:pt>
                <c:pt idx="1494">
                  <c:v>1.5100000000000001E-2</c:v>
                </c:pt>
                <c:pt idx="1495">
                  <c:v>1.55E-2</c:v>
                </c:pt>
                <c:pt idx="1496">
                  <c:v>1.55E-2</c:v>
                </c:pt>
                <c:pt idx="1497">
                  <c:v>1.5100000000000001E-2</c:v>
                </c:pt>
                <c:pt idx="1498">
                  <c:v>1.46E-2</c:v>
                </c:pt>
                <c:pt idx="1499">
                  <c:v>1.52E-2</c:v>
                </c:pt>
                <c:pt idx="1500">
                  <c:v>1.52E-2</c:v>
                </c:pt>
                <c:pt idx="1501">
                  <c:v>1.5700000000000002E-2</c:v>
                </c:pt>
                <c:pt idx="1502">
                  <c:v>1.5800000000000002E-2</c:v>
                </c:pt>
                <c:pt idx="1503">
                  <c:v>1.5700000000000002E-2</c:v>
                </c:pt>
                <c:pt idx="1504">
                  <c:v>1.5700000000000002E-2</c:v>
                </c:pt>
                <c:pt idx="1505">
                  <c:v>1.5900000000000001E-2</c:v>
                </c:pt>
                <c:pt idx="1506">
                  <c:v>1.5600000000000001E-2</c:v>
                </c:pt>
                <c:pt idx="1507">
                  <c:v>1.5900000000000001E-2</c:v>
                </c:pt>
                <c:pt idx="1508">
                  <c:v>1.6E-2</c:v>
                </c:pt>
                <c:pt idx="1509">
                  <c:v>1.5300000000000001E-2</c:v>
                </c:pt>
                <c:pt idx="1510">
                  <c:v>1.4800000000000001E-2</c:v>
                </c:pt>
                <c:pt idx="1511">
                  <c:v>1.5300000000000001E-2</c:v>
                </c:pt>
                <c:pt idx="1512">
                  <c:v>1.43E-2</c:v>
                </c:pt>
                <c:pt idx="1513">
                  <c:v>1.37E-2</c:v>
                </c:pt>
                <c:pt idx="1514">
                  <c:v>1.3999999999999999E-2</c:v>
                </c:pt>
                <c:pt idx="1515">
                  <c:v>1.38E-2</c:v>
                </c:pt>
                <c:pt idx="1516">
                  <c:v>1.37E-2</c:v>
                </c:pt>
                <c:pt idx="1517">
                  <c:v>1.46E-2</c:v>
                </c:pt>
                <c:pt idx="1518">
                  <c:v>1.46E-2</c:v>
                </c:pt>
                <c:pt idx="1519">
                  <c:v>1.49E-2</c:v>
                </c:pt>
                <c:pt idx="1520">
                  <c:v>1.4999999999999999E-2</c:v>
                </c:pt>
                <c:pt idx="1521">
                  <c:v>1.46E-2</c:v>
                </c:pt>
                <c:pt idx="1522">
                  <c:v>1.46E-2</c:v>
                </c:pt>
                <c:pt idx="1523">
                  <c:v>1.5700000000000002E-2</c:v>
                </c:pt>
                <c:pt idx="1524">
                  <c:v>1.7399999999999999E-2</c:v>
                </c:pt>
                <c:pt idx="1525">
                  <c:v>1.6899999999999998E-2</c:v>
                </c:pt>
                <c:pt idx="1526">
                  <c:v>1.7100000000000001E-2</c:v>
                </c:pt>
                <c:pt idx="1527">
                  <c:v>1.67E-2</c:v>
                </c:pt>
                <c:pt idx="1528">
                  <c:v>1.6200000000000003E-2</c:v>
                </c:pt>
                <c:pt idx="1529">
                  <c:v>1.5700000000000002E-2</c:v>
                </c:pt>
                <c:pt idx="1530">
                  <c:v>1.6E-2</c:v>
                </c:pt>
                <c:pt idx="1531">
                  <c:v>1.6200000000000003E-2</c:v>
                </c:pt>
                <c:pt idx="1532">
                  <c:v>1.6200000000000003E-2</c:v>
                </c:pt>
                <c:pt idx="1533">
                  <c:v>1.6399999999999998E-2</c:v>
                </c:pt>
                <c:pt idx="1534">
                  <c:v>1.6799999999999999E-2</c:v>
                </c:pt>
                <c:pt idx="1535">
                  <c:v>1.7100000000000001E-2</c:v>
                </c:pt>
                <c:pt idx="1536">
                  <c:v>1.72E-2</c:v>
                </c:pt>
                <c:pt idx="1537">
                  <c:v>1.7299999999999999E-2</c:v>
                </c:pt>
                <c:pt idx="1538">
                  <c:v>1.7100000000000001E-2</c:v>
                </c:pt>
                <c:pt idx="1539">
                  <c:v>1.8100000000000002E-2</c:v>
                </c:pt>
                <c:pt idx="1540">
                  <c:v>1.8500000000000003E-2</c:v>
                </c:pt>
                <c:pt idx="1541">
                  <c:v>1.84E-2</c:v>
                </c:pt>
                <c:pt idx="1542">
                  <c:v>1.8500000000000003E-2</c:v>
                </c:pt>
                <c:pt idx="1543">
                  <c:v>1.83E-2</c:v>
                </c:pt>
                <c:pt idx="1544">
                  <c:v>1.8700000000000001E-2</c:v>
                </c:pt>
                <c:pt idx="1545">
                  <c:v>1.8600000000000002E-2</c:v>
                </c:pt>
                <c:pt idx="1546">
                  <c:v>1.84E-2</c:v>
                </c:pt>
                <c:pt idx="1547">
                  <c:v>1.8500000000000003E-2</c:v>
                </c:pt>
                <c:pt idx="1548">
                  <c:v>1.8500000000000003E-2</c:v>
                </c:pt>
                <c:pt idx="1549">
                  <c:v>1.8700000000000001E-2</c:v>
                </c:pt>
                <c:pt idx="1550">
                  <c:v>1.7600000000000001E-2</c:v>
                </c:pt>
                <c:pt idx="1551">
                  <c:v>1.7500000000000002E-2</c:v>
                </c:pt>
                <c:pt idx="1552">
                  <c:v>1.7100000000000001E-2</c:v>
                </c:pt>
                <c:pt idx="1553">
                  <c:v>1.7500000000000002E-2</c:v>
                </c:pt>
                <c:pt idx="1554">
                  <c:v>1.7299999999999999E-2</c:v>
                </c:pt>
                <c:pt idx="1555">
                  <c:v>1.77E-2</c:v>
                </c:pt>
                <c:pt idx="1556">
                  <c:v>1.77E-2</c:v>
                </c:pt>
                <c:pt idx="1557">
                  <c:v>1.7899999999999999E-2</c:v>
                </c:pt>
                <c:pt idx="1558">
                  <c:v>1.7600000000000001E-2</c:v>
                </c:pt>
                <c:pt idx="1559">
                  <c:v>1.7899999999999999E-2</c:v>
                </c:pt>
                <c:pt idx="1560">
                  <c:v>1.8100000000000002E-2</c:v>
                </c:pt>
                <c:pt idx="1561">
                  <c:v>1.83E-2</c:v>
                </c:pt>
                <c:pt idx="1562">
                  <c:v>1.84E-2</c:v>
                </c:pt>
                <c:pt idx="1563">
                  <c:v>1.8700000000000001E-2</c:v>
                </c:pt>
                <c:pt idx="1564">
                  <c:v>1.9400000000000001E-2</c:v>
                </c:pt>
                <c:pt idx="1565">
                  <c:v>1.9099999999999999E-2</c:v>
                </c:pt>
                <c:pt idx="1566">
                  <c:v>1.89E-2</c:v>
                </c:pt>
                <c:pt idx="1567">
                  <c:v>1.8799999999999997E-2</c:v>
                </c:pt>
                <c:pt idx="1568">
                  <c:v>1.8500000000000003E-2</c:v>
                </c:pt>
                <c:pt idx="1569">
                  <c:v>1.7899999999999999E-2</c:v>
                </c:pt>
                <c:pt idx="1570">
                  <c:v>1.78E-2</c:v>
                </c:pt>
                <c:pt idx="1571">
                  <c:v>1.7600000000000001E-2</c:v>
                </c:pt>
                <c:pt idx="1572">
                  <c:v>1.8000000000000002E-2</c:v>
                </c:pt>
                <c:pt idx="1573">
                  <c:v>1.77E-2</c:v>
                </c:pt>
                <c:pt idx="1574">
                  <c:v>1.7899999999999999E-2</c:v>
                </c:pt>
                <c:pt idx="1575">
                  <c:v>1.7299999999999999E-2</c:v>
                </c:pt>
                <c:pt idx="1576">
                  <c:v>1.72E-2</c:v>
                </c:pt>
                <c:pt idx="1577">
                  <c:v>1.7000000000000001E-2</c:v>
                </c:pt>
                <c:pt idx="1578">
                  <c:v>1.7600000000000001E-2</c:v>
                </c:pt>
                <c:pt idx="1579">
                  <c:v>1.7299999999999999E-2</c:v>
                </c:pt>
                <c:pt idx="1580">
                  <c:v>1.78E-2</c:v>
                </c:pt>
                <c:pt idx="1581">
                  <c:v>1.7899999999999999E-2</c:v>
                </c:pt>
                <c:pt idx="1582">
                  <c:v>1.78E-2</c:v>
                </c:pt>
                <c:pt idx="1583">
                  <c:v>1.83E-2</c:v>
                </c:pt>
                <c:pt idx="1584">
                  <c:v>1.8100000000000002E-2</c:v>
                </c:pt>
                <c:pt idx="1585">
                  <c:v>1.9099999999999999E-2</c:v>
                </c:pt>
                <c:pt idx="1586">
                  <c:v>1.8799999999999997E-2</c:v>
                </c:pt>
                <c:pt idx="1587">
                  <c:v>1.9400000000000001E-2</c:v>
                </c:pt>
                <c:pt idx="1588">
                  <c:v>1.9199999999999998E-2</c:v>
                </c:pt>
                <c:pt idx="1589">
                  <c:v>1.8799999999999997E-2</c:v>
                </c:pt>
                <c:pt idx="1590">
                  <c:v>1.9099999999999999E-2</c:v>
                </c:pt>
                <c:pt idx="1591">
                  <c:v>1.9400000000000001E-2</c:v>
                </c:pt>
                <c:pt idx="1592">
                  <c:v>1.9699999999999999E-2</c:v>
                </c:pt>
                <c:pt idx="1593">
                  <c:v>1.9699999999999999E-2</c:v>
                </c:pt>
                <c:pt idx="1594">
                  <c:v>1.9799999999999998E-2</c:v>
                </c:pt>
                <c:pt idx="1595">
                  <c:v>1.9299999999999998E-2</c:v>
                </c:pt>
                <c:pt idx="1596">
                  <c:v>1.9E-2</c:v>
                </c:pt>
                <c:pt idx="1597">
                  <c:v>1.83E-2</c:v>
                </c:pt>
                <c:pt idx="1598">
                  <c:v>1.9099999999999999E-2</c:v>
                </c:pt>
                <c:pt idx="1599">
                  <c:v>1.8799999999999997E-2</c:v>
                </c:pt>
                <c:pt idx="1600">
                  <c:v>1.83E-2</c:v>
                </c:pt>
                <c:pt idx="1601">
                  <c:v>1.84E-2</c:v>
                </c:pt>
                <c:pt idx="1602">
                  <c:v>1.83E-2</c:v>
                </c:pt>
                <c:pt idx="1603">
                  <c:v>1.7399999999999999E-2</c:v>
                </c:pt>
                <c:pt idx="1604">
                  <c:v>1.7600000000000001E-2</c:v>
                </c:pt>
                <c:pt idx="1605">
                  <c:v>1.7100000000000001E-2</c:v>
                </c:pt>
                <c:pt idx="1606">
                  <c:v>1.7500000000000002E-2</c:v>
                </c:pt>
                <c:pt idx="1607">
                  <c:v>1.7399999999999999E-2</c:v>
                </c:pt>
                <c:pt idx="1608">
                  <c:v>1.77E-2</c:v>
                </c:pt>
                <c:pt idx="1609">
                  <c:v>1.7600000000000001E-2</c:v>
                </c:pt>
                <c:pt idx="1610">
                  <c:v>1.7500000000000002E-2</c:v>
                </c:pt>
                <c:pt idx="1611">
                  <c:v>1.8100000000000002E-2</c:v>
                </c:pt>
                <c:pt idx="1612">
                  <c:v>1.78E-2</c:v>
                </c:pt>
                <c:pt idx="1613">
                  <c:v>1.7399999999999999E-2</c:v>
                </c:pt>
                <c:pt idx="1614">
                  <c:v>1.7399999999999999E-2</c:v>
                </c:pt>
                <c:pt idx="1615">
                  <c:v>1.6299999999999999E-2</c:v>
                </c:pt>
                <c:pt idx="1616">
                  <c:v>1.7100000000000001E-2</c:v>
                </c:pt>
                <c:pt idx="1617">
                  <c:v>1.7399999999999999E-2</c:v>
                </c:pt>
                <c:pt idx="1618">
                  <c:v>1.7500000000000002E-2</c:v>
                </c:pt>
                <c:pt idx="1619">
                  <c:v>1.8600000000000002E-2</c:v>
                </c:pt>
                <c:pt idx="1620">
                  <c:v>1.8700000000000001E-2</c:v>
                </c:pt>
                <c:pt idx="1621">
                  <c:v>1.8799999999999997E-2</c:v>
                </c:pt>
                <c:pt idx="1622">
                  <c:v>1.8700000000000001E-2</c:v>
                </c:pt>
                <c:pt idx="1623">
                  <c:v>1.9699999999999999E-2</c:v>
                </c:pt>
                <c:pt idx="1624">
                  <c:v>1.9400000000000001E-2</c:v>
                </c:pt>
                <c:pt idx="1625">
                  <c:v>0.02</c:v>
                </c:pt>
                <c:pt idx="1626">
                  <c:v>2.0199999999999999E-2</c:v>
                </c:pt>
                <c:pt idx="1627">
                  <c:v>2.0099999999999996E-2</c:v>
                </c:pt>
                <c:pt idx="1628">
                  <c:v>2.0299999999999999E-2</c:v>
                </c:pt>
                <c:pt idx="1629">
                  <c:v>2.07E-2</c:v>
                </c:pt>
                <c:pt idx="1630">
                  <c:v>2.0199999999999999E-2</c:v>
                </c:pt>
                <c:pt idx="1631">
                  <c:v>2.0099999999999996E-2</c:v>
                </c:pt>
                <c:pt idx="1632">
                  <c:v>2.06E-2</c:v>
                </c:pt>
                <c:pt idx="1633">
                  <c:v>2.0299999999999999E-2</c:v>
                </c:pt>
                <c:pt idx="1634">
                  <c:v>2.0299999999999999E-2</c:v>
                </c:pt>
                <c:pt idx="1635">
                  <c:v>2.1000000000000001E-2</c:v>
                </c:pt>
                <c:pt idx="1636">
                  <c:v>2.0799999999999999E-2</c:v>
                </c:pt>
                <c:pt idx="1637">
                  <c:v>2.12E-2</c:v>
                </c:pt>
                <c:pt idx="1638">
                  <c:v>2.1700000000000001E-2</c:v>
                </c:pt>
                <c:pt idx="1639">
                  <c:v>2.1299999999999999E-2</c:v>
                </c:pt>
                <c:pt idx="1640">
                  <c:v>2.1600000000000001E-2</c:v>
                </c:pt>
                <c:pt idx="1641">
                  <c:v>2.18E-2</c:v>
                </c:pt>
                <c:pt idx="1642">
                  <c:v>2.2499999999999999E-2</c:v>
                </c:pt>
                <c:pt idx="1643">
                  <c:v>2.2400000000000003E-2</c:v>
                </c:pt>
                <c:pt idx="1644">
                  <c:v>2.2700000000000001E-2</c:v>
                </c:pt>
                <c:pt idx="1645">
                  <c:v>2.3099999999999999E-2</c:v>
                </c:pt>
                <c:pt idx="1646">
                  <c:v>2.3199999999999998E-2</c:v>
                </c:pt>
                <c:pt idx="1647">
                  <c:v>2.2499999999999999E-2</c:v>
                </c:pt>
                <c:pt idx="1648">
                  <c:v>2.2700000000000001E-2</c:v>
                </c:pt>
                <c:pt idx="1649">
                  <c:v>2.2400000000000003E-2</c:v>
                </c:pt>
                <c:pt idx="1650">
                  <c:v>2.2000000000000002E-2</c:v>
                </c:pt>
                <c:pt idx="1651">
                  <c:v>2.1899999999999999E-2</c:v>
                </c:pt>
                <c:pt idx="1652">
                  <c:v>2.2400000000000003E-2</c:v>
                </c:pt>
                <c:pt idx="1653">
                  <c:v>2.3E-2</c:v>
                </c:pt>
                <c:pt idx="1654">
                  <c:v>2.2799999999999997E-2</c:v>
                </c:pt>
                <c:pt idx="1655">
                  <c:v>2.23E-2</c:v>
                </c:pt>
                <c:pt idx="1656">
                  <c:v>2.1299999999999999E-2</c:v>
                </c:pt>
                <c:pt idx="1657">
                  <c:v>2.2400000000000003E-2</c:v>
                </c:pt>
                <c:pt idx="1658">
                  <c:v>2.2200000000000001E-2</c:v>
                </c:pt>
                <c:pt idx="1659">
                  <c:v>2.2400000000000003E-2</c:v>
                </c:pt>
                <c:pt idx="1660">
                  <c:v>2.23E-2</c:v>
                </c:pt>
                <c:pt idx="1661">
                  <c:v>2.2799999999999997E-2</c:v>
                </c:pt>
                <c:pt idx="1662">
                  <c:v>2.3300000000000001E-2</c:v>
                </c:pt>
                <c:pt idx="1663">
                  <c:v>2.18E-2</c:v>
                </c:pt>
                <c:pt idx="1664">
                  <c:v>2.1499999999999998E-2</c:v>
                </c:pt>
                <c:pt idx="1665">
                  <c:v>2.2099999999999998E-2</c:v>
                </c:pt>
                <c:pt idx="1666">
                  <c:v>2.2200000000000001E-2</c:v>
                </c:pt>
                <c:pt idx="1667">
                  <c:v>2.23E-2</c:v>
                </c:pt>
                <c:pt idx="1668">
                  <c:v>2.23E-2</c:v>
                </c:pt>
                <c:pt idx="1669">
                  <c:v>2.2400000000000003E-2</c:v>
                </c:pt>
                <c:pt idx="1670">
                  <c:v>2.2499999999999999E-2</c:v>
                </c:pt>
                <c:pt idx="1671">
                  <c:v>2.2599999999999999E-2</c:v>
                </c:pt>
                <c:pt idx="1672">
                  <c:v>2.2400000000000003E-2</c:v>
                </c:pt>
                <c:pt idx="1673">
                  <c:v>2.2700000000000001E-2</c:v>
                </c:pt>
                <c:pt idx="1674">
                  <c:v>2.2499999999999999E-2</c:v>
                </c:pt>
                <c:pt idx="1675">
                  <c:v>2.2700000000000001E-2</c:v>
                </c:pt>
                <c:pt idx="1676">
                  <c:v>2.2799999999999997E-2</c:v>
                </c:pt>
                <c:pt idx="1677">
                  <c:v>2.3199999999999998E-2</c:v>
                </c:pt>
                <c:pt idx="1678">
                  <c:v>2.3199999999999998E-2</c:v>
                </c:pt>
                <c:pt idx="1679">
                  <c:v>2.3199999999999998E-2</c:v>
                </c:pt>
                <c:pt idx="1680">
                  <c:v>2.3599999999999999E-2</c:v>
                </c:pt>
                <c:pt idx="1681">
                  <c:v>2.3399999999999997E-2</c:v>
                </c:pt>
                <c:pt idx="1682">
                  <c:v>2.2599999999999999E-2</c:v>
                </c:pt>
                <c:pt idx="1683">
                  <c:v>2.2499999999999999E-2</c:v>
                </c:pt>
                <c:pt idx="1684">
                  <c:v>2.23E-2</c:v>
                </c:pt>
                <c:pt idx="1685">
                  <c:v>2.2000000000000002E-2</c:v>
                </c:pt>
                <c:pt idx="1686">
                  <c:v>2.1600000000000001E-2</c:v>
                </c:pt>
                <c:pt idx="1687">
                  <c:v>2.1899999999999999E-2</c:v>
                </c:pt>
                <c:pt idx="1688">
                  <c:v>2.1000000000000001E-2</c:v>
                </c:pt>
                <c:pt idx="1689">
                  <c:v>2.0499999999999997E-2</c:v>
                </c:pt>
                <c:pt idx="1690">
                  <c:v>2.07E-2</c:v>
                </c:pt>
                <c:pt idx="1691">
                  <c:v>2.0899999999999998E-2</c:v>
                </c:pt>
                <c:pt idx="1692">
                  <c:v>2.0400000000000001E-2</c:v>
                </c:pt>
                <c:pt idx="1693">
                  <c:v>2.0400000000000001E-2</c:v>
                </c:pt>
                <c:pt idx="1694">
                  <c:v>2.0799999999999999E-2</c:v>
                </c:pt>
                <c:pt idx="1695">
                  <c:v>2.0400000000000001E-2</c:v>
                </c:pt>
                <c:pt idx="1696">
                  <c:v>2.0400000000000001E-2</c:v>
                </c:pt>
                <c:pt idx="1697">
                  <c:v>2.0400000000000001E-2</c:v>
                </c:pt>
                <c:pt idx="1698">
                  <c:v>1.9900000000000001E-2</c:v>
                </c:pt>
                <c:pt idx="1699">
                  <c:v>2.06E-2</c:v>
                </c:pt>
                <c:pt idx="1700">
                  <c:v>2.12E-2</c:v>
                </c:pt>
                <c:pt idx="1701">
                  <c:v>2.12E-2</c:v>
                </c:pt>
                <c:pt idx="1702">
                  <c:v>2.12E-2</c:v>
                </c:pt>
                <c:pt idx="1703">
                  <c:v>2.0799999999999999E-2</c:v>
                </c:pt>
                <c:pt idx="1704">
                  <c:v>2.0499999999999997E-2</c:v>
                </c:pt>
                <c:pt idx="1705">
                  <c:v>2.07E-2</c:v>
                </c:pt>
                <c:pt idx="1706">
                  <c:v>1.9900000000000001E-2</c:v>
                </c:pt>
                <c:pt idx="1707">
                  <c:v>2.0499999999999997E-2</c:v>
                </c:pt>
                <c:pt idx="1708">
                  <c:v>2.06E-2</c:v>
                </c:pt>
                <c:pt idx="1709">
                  <c:v>2.0499999999999997E-2</c:v>
                </c:pt>
                <c:pt idx="1710">
                  <c:v>2.1000000000000001E-2</c:v>
                </c:pt>
                <c:pt idx="1711">
                  <c:v>2.1700000000000001E-2</c:v>
                </c:pt>
                <c:pt idx="1712">
                  <c:v>2.1299999999999999E-2</c:v>
                </c:pt>
                <c:pt idx="1713">
                  <c:v>2.1600000000000001E-2</c:v>
                </c:pt>
                <c:pt idx="1714">
                  <c:v>2.1400000000000002E-2</c:v>
                </c:pt>
                <c:pt idx="1715">
                  <c:v>2.2000000000000002E-2</c:v>
                </c:pt>
                <c:pt idx="1716">
                  <c:v>2.1299999999999999E-2</c:v>
                </c:pt>
                <c:pt idx="1717">
                  <c:v>2.2099999999999998E-2</c:v>
                </c:pt>
                <c:pt idx="1718">
                  <c:v>2.3E-2</c:v>
                </c:pt>
                <c:pt idx="1719">
                  <c:v>2.2799999999999997E-2</c:v>
                </c:pt>
                <c:pt idx="1720">
                  <c:v>2.18E-2</c:v>
                </c:pt>
                <c:pt idx="1721">
                  <c:v>2.2000000000000002E-2</c:v>
                </c:pt>
                <c:pt idx="1722">
                  <c:v>2.23E-2</c:v>
                </c:pt>
                <c:pt idx="1723">
                  <c:v>2.2099999999999998E-2</c:v>
                </c:pt>
                <c:pt idx="1724">
                  <c:v>2.2000000000000002E-2</c:v>
                </c:pt>
                <c:pt idx="1725">
                  <c:v>2.1299999999999999E-2</c:v>
                </c:pt>
                <c:pt idx="1726">
                  <c:v>2.1299999999999999E-2</c:v>
                </c:pt>
                <c:pt idx="1727">
                  <c:v>2.18E-2</c:v>
                </c:pt>
                <c:pt idx="1728">
                  <c:v>2.2000000000000002E-2</c:v>
                </c:pt>
                <c:pt idx="1729">
                  <c:v>2.1700000000000001E-2</c:v>
                </c:pt>
                <c:pt idx="1730">
                  <c:v>2.1899999999999999E-2</c:v>
                </c:pt>
                <c:pt idx="1731">
                  <c:v>2.18E-2</c:v>
                </c:pt>
                <c:pt idx="1732">
                  <c:v>2.18E-2</c:v>
                </c:pt>
                <c:pt idx="1733">
                  <c:v>2.12E-2</c:v>
                </c:pt>
                <c:pt idx="1734">
                  <c:v>2.0099999999999996E-2</c:v>
                </c:pt>
                <c:pt idx="1735">
                  <c:v>2.0499999999999997E-2</c:v>
                </c:pt>
                <c:pt idx="1736">
                  <c:v>2.0899999999999998E-2</c:v>
                </c:pt>
                <c:pt idx="1737">
                  <c:v>2.12E-2</c:v>
                </c:pt>
                <c:pt idx="1738">
                  <c:v>2.2000000000000002E-2</c:v>
                </c:pt>
                <c:pt idx="1739">
                  <c:v>2.1600000000000001E-2</c:v>
                </c:pt>
                <c:pt idx="1740">
                  <c:v>2.2000000000000002E-2</c:v>
                </c:pt>
                <c:pt idx="1741">
                  <c:v>2.1899999999999999E-2</c:v>
                </c:pt>
                <c:pt idx="1742">
                  <c:v>2.1400000000000002E-2</c:v>
                </c:pt>
                <c:pt idx="1743">
                  <c:v>2.1499999999999998E-2</c:v>
                </c:pt>
                <c:pt idx="1744">
                  <c:v>2.2400000000000003E-2</c:v>
                </c:pt>
                <c:pt idx="1745">
                  <c:v>2.18E-2</c:v>
                </c:pt>
                <c:pt idx="1746">
                  <c:v>2.23E-2</c:v>
                </c:pt>
                <c:pt idx="1747">
                  <c:v>2.2799999999999997E-2</c:v>
                </c:pt>
                <c:pt idx="1748">
                  <c:v>2.23E-2</c:v>
                </c:pt>
                <c:pt idx="1749">
                  <c:v>2.1600000000000001E-2</c:v>
                </c:pt>
                <c:pt idx="1750">
                  <c:v>2.2000000000000002E-2</c:v>
                </c:pt>
                <c:pt idx="1751">
                  <c:v>2.2799999999999997E-2</c:v>
                </c:pt>
                <c:pt idx="1752">
                  <c:v>2.29E-2</c:v>
                </c:pt>
                <c:pt idx="1753">
                  <c:v>2.2599999999999999E-2</c:v>
                </c:pt>
                <c:pt idx="1754">
                  <c:v>2.23E-2</c:v>
                </c:pt>
                <c:pt idx="1755">
                  <c:v>2.2700000000000001E-2</c:v>
                </c:pt>
                <c:pt idx="1756">
                  <c:v>2.2799999999999997E-2</c:v>
                </c:pt>
                <c:pt idx="1757">
                  <c:v>2.3300000000000001E-2</c:v>
                </c:pt>
                <c:pt idx="1758">
                  <c:v>2.35E-2</c:v>
                </c:pt>
                <c:pt idx="1759">
                  <c:v>2.3799999999999998E-2</c:v>
                </c:pt>
                <c:pt idx="1760">
                  <c:v>2.3399999999999997E-2</c:v>
                </c:pt>
                <c:pt idx="1761">
                  <c:v>2.3599999999999999E-2</c:v>
                </c:pt>
                <c:pt idx="1762">
                  <c:v>2.3599999999999999E-2</c:v>
                </c:pt>
                <c:pt idx="1763">
                  <c:v>2.41E-2</c:v>
                </c:pt>
                <c:pt idx="1764">
                  <c:v>2.4399999999999998E-2</c:v>
                </c:pt>
                <c:pt idx="1765">
                  <c:v>2.4199999999999999E-2</c:v>
                </c:pt>
                <c:pt idx="1766">
                  <c:v>2.3199999999999998E-2</c:v>
                </c:pt>
                <c:pt idx="1767">
                  <c:v>2.2200000000000001E-2</c:v>
                </c:pt>
                <c:pt idx="1768">
                  <c:v>2.2700000000000001E-2</c:v>
                </c:pt>
                <c:pt idx="1769">
                  <c:v>2.3E-2</c:v>
                </c:pt>
                <c:pt idx="1770">
                  <c:v>2.4E-2</c:v>
                </c:pt>
                <c:pt idx="1771">
                  <c:v>2.4E-2</c:v>
                </c:pt>
                <c:pt idx="1772">
                  <c:v>2.4300000000000002E-2</c:v>
                </c:pt>
                <c:pt idx="1773">
                  <c:v>2.35E-2</c:v>
                </c:pt>
                <c:pt idx="1774">
                  <c:v>2.3300000000000001E-2</c:v>
                </c:pt>
                <c:pt idx="1775">
                  <c:v>2.4900000000000002E-2</c:v>
                </c:pt>
                <c:pt idx="1776">
                  <c:v>2.4E-2</c:v>
                </c:pt>
                <c:pt idx="1777">
                  <c:v>2.3799999999999998E-2</c:v>
                </c:pt>
                <c:pt idx="1778">
                  <c:v>2.4199999999999999E-2</c:v>
                </c:pt>
                <c:pt idx="1779">
                  <c:v>2.3700000000000002E-2</c:v>
                </c:pt>
                <c:pt idx="1780">
                  <c:v>2.2599999999999999E-2</c:v>
                </c:pt>
                <c:pt idx="1781">
                  <c:v>2.35E-2</c:v>
                </c:pt>
                <c:pt idx="1782">
                  <c:v>2.3199999999999998E-2</c:v>
                </c:pt>
                <c:pt idx="1783">
                  <c:v>2.3199999999999998E-2</c:v>
                </c:pt>
                <c:pt idx="1784">
                  <c:v>2.3599999999999999E-2</c:v>
                </c:pt>
                <c:pt idx="1785">
                  <c:v>2.3900000000000001E-2</c:v>
                </c:pt>
                <c:pt idx="1786">
                  <c:v>2.3900000000000001E-2</c:v>
                </c:pt>
                <c:pt idx="1787">
                  <c:v>2.5000000000000001E-2</c:v>
                </c:pt>
                <c:pt idx="1788">
                  <c:v>2.4199999999999999E-2</c:v>
                </c:pt>
                <c:pt idx="1789">
                  <c:v>2.3900000000000001E-2</c:v>
                </c:pt>
                <c:pt idx="1790">
                  <c:v>2.41E-2</c:v>
                </c:pt>
                <c:pt idx="1791">
                  <c:v>2.3099999999999999E-2</c:v>
                </c:pt>
                <c:pt idx="1792">
                  <c:v>2.3799999999999998E-2</c:v>
                </c:pt>
                <c:pt idx="1793">
                  <c:v>2.2700000000000001E-2</c:v>
                </c:pt>
                <c:pt idx="1794">
                  <c:v>2.1899999999999999E-2</c:v>
                </c:pt>
                <c:pt idx="1795">
                  <c:v>2.12E-2</c:v>
                </c:pt>
                <c:pt idx="1796">
                  <c:v>2.1299999999999999E-2</c:v>
                </c:pt>
                <c:pt idx="1797">
                  <c:v>2.1400000000000002E-2</c:v>
                </c:pt>
                <c:pt idx="1798">
                  <c:v>2.1400000000000002E-2</c:v>
                </c:pt>
                <c:pt idx="1799">
                  <c:v>2.2099999999999998E-2</c:v>
                </c:pt>
                <c:pt idx="1800">
                  <c:v>2.1899999999999999E-2</c:v>
                </c:pt>
                <c:pt idx="1801">
                  <c:v>2.2599999999999999E-2</c:v>
                </c:pt>
                <c:pt idx="1802">
                  <c:v>2.2700000000000001E-2</c:v>
                </c:pt>
                <c:pt idx="1803">
                  <c:v>2.23E-2</c:v>
                </c:pt>
                <c:pt idx="1804">
                  <c:v>2.1400000000000002E-2</c:v>
                </c:pt>
                <c:pt idx="1805">
                  <c:v>2.23E-2</c:v>
                </c:pt>
                <c:pt idx="1806">
                  <c:v>2.2700000000000001E-2</c:v>
                </c:pt>
                <c:pt idx="1807">
                  <c:v>2.2799999999999997E-2</c:v>
                </c:pt>
                <c:pt idx="1808">
                  <c:v>2.2799999999999997E-2</c:v>
                </c:pt>
                <c:pt idx="1809">
                  <c:v>2.1600000000000001E-2</c:v>
                </c:pt>
                <c:pt idx="1810">
                  <c:v>2.18E-2</c:v>
                </c:pt>
                <c:pt idx="1811">
                  <c:v>2.2499999999999999E-2</c:v>
                </c:pt>
                <c:pt idx="1812">
                  <c:v>2.1899999999999999E-2</c:v>
                </c:pt>
                <c:pt idx="1813">
                  <c:v>2.12E-2</c:v>
                </c:pt>
                <c:pt idx="1814">
                  <c:v>2.0499999999999997E-2</c:v>
                </c:pt>
                <c:pt idx="1815">
                  <c:v>2.06E-2</c:v>
                </c:pt>
                <c:pt idx="1816">
                  <c:v>0.02</c:v>
                </c:pt>
                <c:pt idx="1817">
                  <c:v>1.9400000000000001E-2</c:v>
                </c:pt>
                <c:pt idx="1818">
                  <c:v>1.9299999999999998E-2</c:v>
                </c:pt>
                <c:pt idx="1819">
                  <c:v>1.9599999999999999E-2</c:v>
                </c:pt>
                <c:pt idx="1820">
                  <c:v>1.9900000000000001E-2</c:v>
                </c:pt>
                <c:pt idx="1821">
                  <c:v>1.9199999999999998E-2</c:v>
                </c:pt>
                <c:pt idx="1822">
                  <c:v>1.9E-2</c:v>
                </c:pt>
                <c:pt idx="1823">
                  <c:v>1.8700000000000001E-2</c:v>
                </c:pt>
                <c:pt idx="1824">
                  <c:v>1.9E-2</c:v>
                </c:pt>
                <c:pt idx="1825">
                  <c:v>1.9099999999999999E-2</c:v>
                </c:pt>
                <c:pt idx="1826">
                  <c:v>1.9E-2</c:v>
                </c:pt>
                <c:pt idx="1827">
                  <c:v>1.9400000000000001E-2</c:v>
                </c:pt>
                <c:pt idx="1828">
                  <c:v>1.9599999999999999E-2</c:v>
                </c:pt>
                <c:pt idx="1829">
                  <c:v>1.9699999999999999E-2</c:v>
                </c:pt>
                <c:pt idx="1830">
                  <c:v>1.9199999999999998E-2</c:v>
                </c:pt>
                <c:pt idx="1831">
                  <c:v>1.89E-2</c:v>
                </c:pt>
                <c:pt idx="1832">
                  <c:v>1.9199999999999998E-2</c:v>
                </c:pt>
                <c:pt idx="1833">
                  <c:v>1.8700000000000001E-2</c:v>
                </c:pt>
                <c:pt idx="1834">
                  <c:v>1.9400000000000001E-2</c:v>
                </c:pt>
                <c:pt idx="1835">
                  <c:v>1.9599999999999999E-2</c:v>
                </c:pt>
                <c:pt idx="1836">
                  <c:v>1.95E-2</c:v>
                </c:pt>
                <c:pt idx="1837">
                  <c:v>2.0099999999999996E-2</c:v>
                </c:pt>
                <c:pt idx="1838">
                  <c:v>1.9299999999999998E-2</c:v>
                </c:pt>
                <c:pt idx="1839">
                  <c:v>1.8799999999999997E-2</c:v>
                </c:pt>
                <c:pt idx="1840">
                  <c:v>1.9199999999999998E-2</c:v>
                </c:pt>
                <c:pt idx="1841">
                  <c:v>1.9299999999999998E-2</c:v>
                </c:pt>
                <c:pt idx="1842">
                  <c:v>1.9799999999999998E-2</c:v>
                </c:pt>
                <c:pt idx="1843">
                  <c:v>1.9299999999999998E-2</c:v>
                </c:pt>
                <c:pt idx="1844">
                  <c:v>2.06E-2</c:v>
                </c:pt>
                <c:pt idx="1845">
                  <c:v>2.1000000000000001E-2</c:v>
                </c:pt>
                <c:pt idx="1846">
                  <c:v>2.1299999999999999E-2</c:v>
                </c:pt>
                <c:pt idx="1847">
                  <c:v>2.1000000000000001E-2</c:v>
                </c:pt>
                <c:pt idx="1848">
                  <c:v>2.1099999999999997E-2</c:v>
                </c:pt>
                <c:pt idx="1849">
                  <c:v>2.1400000000000002E-2</c:v>
                </c:pt>
                <c:pt idx="1850">
                  <c:v>2.2000000000000002E-2</c:v>
                </c:pt>
                <c:pt idx="1851">
                  <c:v>2.2400000000000003E-2</c:v>
                </c:pt>
                <c:pt idx="1852">
                  <c:v>2.1099999999999997E-2</c:v>
                </c:pt>
                <c:pt idx="1853">
                  <c:v>2.12E-2</c:v>
                </c:pt>
                <c:pt idx="1854">
                  <c:v>2.12E-2</c:v>
                </c:pt>
                <c:pt idx="1855">
                  <c:v>2.0799999999999999E-2</c:v>
                </c:pt>
                <c:pt idx="1856">
                  <c:v>0.02</c:v>
                </c:pt>
                <c:pt idx="1857">
                  <c:v>2.0299999999999999E-2</c:v>
                </c:pt>
                <c:pt idx="1858">
                  <c:v>1.9599999999999999E-2</c:v>
                </c:pt>
                <c:pt idx="1859">
                  <c:v>1.9900000000000001E-2</c:v>
                </c:pt>
                <c:pt idx="1860">
                  <c:v>2.06E-2</c:v>
                </c:pt>
                <c:pt idx="1861">
                  <c:v>2.1299999999999999E-2</c:v>
                </c:pt>
                <c:pt idx="1862">
                  <c:v>2.1099999999999997E-2</c:v>
                </c:pt>
                <c:pt idx="1863">
                  <c:v>2.07E-2</c:v>
                </c:pt>
                <c:pt idx="1864">
                  <c:v>2.1400000000000002E-2</c:v>
                </c:pt>
                <c:pt idx="1865">
                  <c:v>2.0199999999999999E-2</c:v>
                </c:pt>
                <c:pt idx="1866">
                  <c:v>2.0199999999999999E-2</c:v>
                </c:pt>
                <c:pt idx="1867">
                  <c:v>1.9900000000000001E-2</c:v>
                </c:pt>
                <c:pt idx="1868">
                  <c:v>0.02</c:v>
                </c:pt>
                <c:pt idx="1869">
                  <c:v>2.0099999999999996E-2</c:v>
                </c:pt>
                <c:pt idx="1870">
                  <c:v>1.9599999999999999E-2</c:v>
                </c:pt>
                <c:pt idx="1871">
                  <c:v>1.95E-2</c:v>
                </c:pt>
                <c:pt idx="1872">
                  <c:v>1.83E-2</c:v>
                </c:pt>
                <c:pt idx="1873">
                  <c:v>1.8100000000000002E-2</c:v>
                </c:pt>
                <c:pt idx="1874">
                  <c:v>1.7899999999999999E-2</c:v>
                </c:pt>
                <c:pt idx="1875">
                  <c:v>1.6799999999999999E-2</c:v>
                </c:pt>
                <c:pt idx="1876">
                  <c:v>1.6799999999999999E-2</c:v>
                </c:pt>
                <c:pt idx="1877">
                  <c:v>1.77E-2</c:v>
                </c:pt>
                <c:pt idx="1878">
                  <c:v>1.7299999999999999E-2</c:v>
                </c:pt>
                <c:pt idx="1879">
                  <c:v>1.83E-2</c:v>
                </c:pt>
                <c:pt idx="1880">
                  <c:v>1.83E-2</c:v>
                </c:pt>
                <c:pt idx="1881">
                  <c:v>1.8100000000000002E-2</c:v>
                </c:pt>
                <c:pt idx="1882">
                  <c:v>1.9E-2</c:v>
                </c:pt>
                <c:pt idx="1883">
                  <c:v>1.8700000000000001E-2</c:v>
                </c:pt>
                <c:pt idx="1884">
                  <c:v>1.8200000000000001E-2</c:v>
                </c:pt>
                <c:pt idx="1885">
                  <c:v>1.83E-2</c:v>
                </c:pt>
                <c:pt idx="1886">
                  <c:v>1.83E-2</c:v>
                </c:pt>
                <c:pt idx="1887">
                  <c:v>1.77E-2</c:v>
                </c:pt>
                <c:pt idx="1888">
                  <c:v>1.8600000000000002E-2</c:v>
                </c:pt>
                <c:pt idx="1889">
                  <c:v>1.9099999999999999E-2</c:v>
                </c:pt>
                <c:pt idx="1890">
                  <c:v>1.9199999999999998E-2</c:v>
                </c:pt>
                <c:pt idx="1891">
                  <c:v>1.9799999999999998E-2</c:v>
                </c:pt>
                <c:pt idx="1892">
                  <c:v>2.0299999999999999E-2</c:v>
                </c:pt>
                <c:pt idx="1893">
                  <c:v>1.9599999999999999E-2</c:v>
                </c:pt>
                <c:pt idx="1894">
                  <c:v>1.9699999999999999E-2</c:v>
                </c:pt>
                <c:pt idx="1895">
                  <c:v>2.0400000000000001E-2</c:v>
                </c:pt>
                <c:pt idx="1896">
                  <c:v>2.12E-2</c:v>
                </c:pt>
                <c:pt idx="1897">
                  <c:v>2.1700000000000001E-2</c:v>
                </c:pt>
                <c:pt idx="1898">
                  <c:v>2.2000000000000002E-2</c:v>
                </c:pt>
                <c:pt idx="1899">
                  <c:v>2.2200000000000001E-2</c:v>
                </c:pt>
                <c:pt idx="1900">
                  <c:v>2.2700000000000001E-2</c:v>
                </c:pt>
                <c:pt idx="1901">
                  <c:v>2.2599999999999999E-2</c:v>
                </c:pt>
                <c:pt idx="1902">
                  <c:v>2.1700000000000001E-2</c:v>
                </c:pt>
                <c:pt idx="1903">
                  <c:v>2.1700000000000001E-2</c:v>
                </c:pt>
                <c:pt idx="1904">
                  <c:v>2.2200000000000001E-2</c:v>
                </c:pt>
                <c:pt idx="1905">
                  <c:v>2.1400000000000002E-2</c:v>
                </c:pt>
                <c:pt idx="1906">
                  <c:v>2.07E-2</c:v>
                </c:pt>
                <c:pt idx="1907">
                  <c:v>2.12E-2</c:v>
                </c:pt>
                <c:pt idx="1908">
                  <c:v>2.1000000000000001E-2</c:v>
                </c:pt>
                <c:pt idx="1909">
                  <c:v>2.1899999999999999E-2</c:v>
                </c:pt>
                <c:pt idx="1910">
                  <c:v>2.18E-2</c:v>
                </c:pt>
                <c:pt idx="1911">
                  <c:v>2.2200000000000001E-2</c:v>
                </c:pt>
                <c:pt idx="1912">
                  <c:v>2.2599999999999999E-2</c:v>
                </c:pt>
                <c:pt idx="1913">
                  <c:v>2.3099999999999999E-2</c:v>
                </c:pt>
                <c:pt idx="1914">
                  <c:v>2.2499999999999999E-2</c:v>
                </c:pt>
                <c:pt idx="1915">
                  <c:v>2.29E-2</c:v>
                </c:pt>
                <c:pt idx="1916">
                  <c:v>2.2799999999999997E-2</c:v>
                </c:pt>
                <c:pt idx="1917">
                  <c:v>2.2200000000000001E-2</c:v>
                </c:pt>
                <c:pt idx="1918">
                  <c:v>2.18E-2</c:v>
                </c:pt>
                <c:pt idx="1919">
                  <c:v>2.2400000000000003E-2</c:v>
                </c:pt>
                <c:pt idx="1920">
                  <c:v>2.2400000000000003E-2</c:v>
                </c:pt>
                <c:pt idx="1921">
                  <c:v>2.2700000000000001E-2</c:v>
                </c:pt>
                <c:pt idx="1922">
                  <c:v>2.3E-2</c:v>
                </c:pt>
                <c:pt idx="1923">
                  <c:v>2.3099999999999999E-2</c:v>
                </c:pt>
                <c:pt idx="1924">
                  <c:v>2.3399999999999997E-2</c:v>
                </c:pt>
                <c:pt idx="1925">
                  <c:v>2.3599999999999999E-2</c:v>
                </c:pt>
                <c:pt idx="1926">
                  <c:v>2.3199999999999998E-2</c:v>
                </c:pt>
                <c:pt idx="1927">
                  <c:v>2.3399999999999997E-2</c:v>
                </c:pt>
                <c:pt idx="1928">
                  <c:v>2.3199999999999998E-2</c:v>
                </c:pt>
                <c:pt idx="1929">
                  <c:v>2.35E-2</c:v>
                </c:pt>
                <c:pt idx="1930">
                  <c:v>2.3700000000000002E-2</c:v>
                </c:pt>
                <c:pt idx="1931">
                  <c:v>2.3799999999999998E-2</c:v>
                </c:pt>
                <c:pt idx="1932">
                  <c:v>2.3799999999999998E-2</c:v>
                </c:pt>
                <c:pt idx="1933">
                  <c:v>2.3199999999999998E-2</c:v>
                </c:pt>
                <c:pt idx="1934">
                  <c:v>2.3900000000000001E-2</c:v>
                </c:pt>
                <c:pt idx="1935">
                  <c:v>2.3599999999999999E-2</c:v>
                </c:pt>
                <c:pt idx="1936">
                  <c:v>2.35E-2</c:v>
                </c:pt>
                <c:pt idx="1937">
                  <c:v>2.3599999999999999E-2</c:v>
                </c:pt>
                <c:pt idx="1938">
                  <c:v>2.35E-2</c:v>
                </c:pt>
                <c:pt idx="1939">
                  <c:v>2.3199999999999998E-2</c:v>
                </c:pt>
                <c:pt idx="1940">
                  <c:v>2.3399999999999997E-2</c:v>
                </c:pt>
                <c:pt idx="1941">
                  <c:v>2.3E-2</c:v>
                </c:pt>
                <c:pt idx="1942">
                  <c:v>2.2700000000000001E-2</c:v>
                </c:pt>
                <c:pt idx="1943">
                  <c:v>2.29E-2</c:v>
                </c:pt>
                <c:pt idx="1944">
                  <c:v>2.29E-2</c:v>
                </c:pt>
                <c:pt idx="1945">
                  <c:v>2.2499999999999999E-2</c:v>
                </c:pt>
                <c:pt idx="1946">
                  <c:v>2.23E-2</c:v>
                </c:pt>
                <c:pt idx="1947">
                  <c:v>2.2000000000000002E-2</c:v>
                </c:pt>
                <c:pt idx="1948">
                  <c:v>2.2200000000000001E-2</c:v>
                </c:pt>
                <c:pt idx="1949">
                  <c:v>2.1700000000000001E-2</c:v>
                </c:pt>
                <c:pt idx="1950">
                  <c:v>2.1499999999999998E-2</c:v>
                </c:pt>
                <c:pt idx="1951">
                  <c:v>2.2099999999999998E-2</c:v>
                </c:pt>
                <c:pt idx="1952">
                  <c:v>2.3099999999999999E-2</c:v>
                </c:pt>
                <c:pt idx="1953">
                  <c:v>2.3099999999999999E-2</c:v>
                </c:pt>
                <c:pt idx="1954">
                  <c:v>2.3399999999999997E-2</c:v>
                </c:pt>
                <c:pt idx="1955">
                  <c:v>2.35E-2</c:v>
                </c:pt>
                <c:pt idx="1956">
                  <c:v>2.3599999999999999E-2</c:v>
                </c:pt>
                <c:pt idx="1957">
                  <c:v>2.4300000000000002E-2</c:v>
                </c:pt>
                <c:pt idx="1958">
                  <c:v>2.4500000000000001E-2</c:v>
                </c:pt>
                <c:pt idx="1959">
                  <c:v>2.4399999999999998E-2</c:v>
                </c:pt>
                <c:pt idx="1960">
                  <c:v>2.4199999999999999E-2</c:v>
                </c:pt>
                <c:pt idx="1961">
                  <c:v>2.52E-2</c:v>
                </c:pt>
                <c:pt idx="1962">
                  <c:v>2.5000000000000001E-2</c:v>
                </c:pt>
                <c:pt idx="1963">
                  <c:v>2.5399999999999999E-2</c:v>
                </c:pt>
                <c:pt idx="1964">
                  <c:v>2.52E-2</c:v>
                </c:pt>
                <c:pt idx="1965">
                  <c:v>2.5699999999999997E-2</c:v>
                </c:pt>
                <c:pt idx="1966">
                  <c:v>2.5399999999999999E-2</c:v>
                </c:pt>
                <c:pt idx="1967">
                  <c:v>2.5699999999999997E-2</c:v>
                </c:pt>
                <c:pt idx="1968">
                  <c:v>2.5899999999999999E-2</c:v>
                </c:pt>
                <c:pt idx="1969">
                  <c:v>2.63E-2</c:v>
                </c:pt>
                <c:pt idx="1970">
                  <c:v>2.6200000000000001E-2</c:v>
                </c:pt>
                <c:pt idx="1971">
                  <c:v>2.6000000000000002E-2</c:v>
                </c:pt>
                <c:pt idx="1972">
                  <c:v>2.6000000000000002E-2</c:v>
                </c:pt>
                <c:pt idx="1973">
                  <c:v>2.6200000000000001E-2</c:v>
                </c:pt>
                <c:pt idx="1974">
                  <c:v>2.5399999999999999E-2</c:v>
                </c:pt>
                <c:pt idx="1975">
                  <c:v>2.5399999999999999E-2</c:v>
                </c:pt>
                <c:pt idx="1976">
                  <c:v>2.5000000000000001E-2</c:v>
                </c:pt>
                <c:pt idx="1977">
                  <c:v>2.4799999999999999E-2</c:v>
                </c:pt>
                <c:pt idx="1978">
                  <c:v>2.46E-2</c:v>
                </c:pt>
                <c:pt idx="1979">
                  <c:v>2.4500000000000001E-2</c:v>
                </c:pt>
                <c:pt idx="1980">
                  <c:v>2.41E-2</c:v>
                </c:pt>
                <c:pt idx="1981">
                  <c:v>2.4199999999999999E-2</c:v>
                </c:pt>
                <c:pt idx="1982">
                  <c:v>2.35E-2</c:v>
                </c:pt>
                <c:pt idx="1983">
                  <c:v>2.35E-2</c:v>
                </c:pt>
                <c:pt idx="1984">
                  <c:v>2.3399999999999997E-2</c:v>
                </c:pt>
                <c:pt idx="1985">
                  <c:v>2.3700000000000002E-2</c:v>
                </c:pt>
                <c:pt idx="1986">
                  <c:v>2.3900000000000001E-2</c:v>
                </c:pt>
                <c:pt idx="1987">
                  <c:v>2.4E-2</c:v>
                </c:pt>
                <c:pt idx="1988">
                  <c:v>2.41E-2</c:v>
                </c:pt>
                <c:pt idx="1989">
                  <c:v>2.4300000000000002E-2</c:v>
                </c:pt>
                <c:pt idx="1990">
                  <c:v>2.4E-2</c:v>
                </c:pt>
                <c:pt idx="1991">
                  <c:v>2.3900000000000001E-2</c:v>
                </c:pt>
                <c:pt idx="1992">
                  <c:v>2.3399999999999997E-2</c:v>
                </c:pt>
                <c:pt idx="1993">
                  <c:v>2.4E-2</c:v>
                </c:pt>
                <c:pt idx="1994">
                  <c:v>2.4300000000000002E-2</c:v>
                </c:pt>
                <c:pt idx="1995">
                  <c:v>2.46E-2</c:v>
                </c:pt>
                <c:pt idx="1996">
                  <c:v>2.4399999999999998E-2</c:v>
                </c:pt>
                <c:pt idx="1997">
                  <c:v>2.4399999999999998E-2</c:v>
                </c:pt>
                <c:pt idx="1998">
                  <c:v>2.4300000000000002E-2</c:v>
                </c:pt>
                <c:pt idx="1999">
                  <c:v>2.4900000000000002E-2</c:v>
                </c:pt>
                <c:pt idx="2000">
                  <c:v>2.4900000000000002E-2</c:v>
                </c:pt>
                <c:pt idx="2001">
                  <c:v>2.5099999999999997E-2</c:v>
                </c:pt>
                <c:pt idx="2002">
                  <c:v>2.52E-2</c:v>
                </c:pt>
                <c:pt idx="2003">
                  <c:v>2.58E-2</c:v>
                </c:pt>
                <c:pt idx="2004">
                  <c:v>2.5699999999999997E-2</c:v>
                </c:pt>
                <c:pt idx="2005">
                  <c:v>2.4700000000000003E-2</c:v>
                </c:pt>
                <c:pt idx="2006">
                  <c:v>2.5000000000000001E-2</c:v>
                </c:pt>
                <c:pt idx="2007">
                  <c:v>2.4799999999999999E-2</c:v>
                </c:pt>
                <c:pt idx="2008">
                  <c:v>2.52E-2</c:v>
                </c:pt>
                <c:pt idx="2009">
                  <c:v>2.4799999999999999E-2</c:v>
                </c:pt>
                <c:pt idx="2010">
                  <c:v>2.4799999999999999E-2</c:v>
                </c:pt>
                <c:pt idx="2011">
                  <c:v>2.4900000000000002E-2</c:v>
                </c:pt>
                <c:pt idx="2012">
                  <c:v>2.5000000000000001E-2</c:v>
                </c:pt>
                <c:pt idx="2013">
                  <c:v>2.4700000000000003E-2</c:v>
                </c:pt>
                <c:pt idx="2014">
                  <c:v>2.5499999999999998E-2</c:v>
                </c:pt>
                <c:pt idx="2015">
                  <c:v>2.5600000000000001E-2</c:v>
                </c:pt>
                <c:pt idx="2016">
                  <c:v>2.5499999999999998E-2</c:v>
                </c:pt>
                <c:pt idx="2017">
                  <c:v>2.53E-2</c:v>
                </c:pt>
                <c:pt idx="2018">
                  <c:v>2.5499999999999998E-2</c:v>
                </c:pt>
                <c:pt idx="2019">
                  <c:v>2.5699999999999997E-2</c:v>
                </c:pt>
                <c:pt idx="2020">
                  <c:v>2.58E-2</c:v>
                </c:pt>
                <c:pt idx="2021">
                  <c:v>2.63E-2</c:v>
                </c:pt>
                <c:pt idx="2022">
                  <c:v>2.6499999999999999E-2</c:v>
                </c:pt>
                <c:pt idx="2023">
                  <c:v>2.6499999999999999E-2</c:v>
                </c:pt>
                <c:pt idx="2024">
                  <c:v>2.64E-2</c:v>
                </c:pt>
                <c:pt idx="2025">
                  <c:v>2.58E-2</c:v>
                </c:pt>
                <c:pt idx="2026">
                  <c:v>2.53E-2</c:v>
                </c:pt>
                <c:pt idx="2027">
                  <c:v>2.5399999999999999E-2</c:v>
                </c:pt>
                <c:pt idx="2028">
                  <c:v>2.53E-2</c:v>
                </c:pt>
                <c:pt idx="2029">
                  <c:v>2.5699999999999997E-2</c:v>
                </c:pt>
                <c:pt idx="2030">
                  <c:v>2.5899999999999999E-2</c:v>
                </c:pt>
                <c:pt idx="2031">
                  <c:v>2.63E-2</c:v>
                </c:pt>
                <c:pt idx="2032">
                  <c:v>2.63E-2</c:v>
                </c:pt>
                <c:pt idx="2033">
                  <c:v>2.64E-2</c:v>
                </c:pt>
                <c:pt idx="2034">
                  <c:v>2.6099999999999998E-2</c:v>
                </c:pt>
                <c:pt idx="2035">
                  <c:v>2.6600000000000002E-2</c:v>
                </c:pt>
                <c:pt idx="2036">
                  <c:v>2.6099999999999998E-2</c:v>
                </c:pt>
                <c:pt idx="2037">
                  <c:v>2.6000000000000002E-2</c:v>
                </c:pt>
                <c:pt idx="2038">
                  <c:v>2.58E-2</c:v>
                </c:pt>
                <c:pt idx="2039">
                  <c:v>2.6499999999999999E-2</c:v>
                </c:pt>
                <c:pt idx="2040">
                  <c:v>2.64E-2</c:v>
                </c:pt>
                <c:pt idx="2041">
                  <c:v>2.6200000000000001E-2</c:v>
                </c:pt>
                <c:pt idx="2042">
                  <c:v>2.6000000000000002E-2</c:v>
                </c:pt>
                <c:pt idx="2043">
                  <c:v>2.5899999999999999E-2</c:v>
                </c:pt>
                <c:pt idx="2044">
                  <c:v>2.6099999999999998E-2</c:v>
                </c:pt>
                <c:pt idx="2045">
                  <c:v>2.6000000000000002E-2</c:v>
                </c:pt>
                <c:pt idx="2046">
                  <c:v>2.5399999999999999E-2</c:v>
                </c:pt>
                <c:pt idx="2047">
                  <c:v>2.4799999999999999E-2</c:v>
                </c:pt>
                <c:pt idx="2048">
                  <c:v>2.4500000000000001E-2</c:v>
                </c:pt>
                <c:pt idx="2049">
                  <c:v>2.4399999999999998E-2</c:v>
                </c:pt>
                <c:pt idx="2050">
                  <c:v>2.52E-2</c:v>
                </c:pt>
                <c:pt idx="2051">
                  <c:v>2.5399999999999999E-2</c:v>
                </c:pt>
                <c:pt idx="2052">
                  <c:v>2.5600000000000001E-2</c:v>
                </c:pt>
                <c:pt idx="2053">
                  <c:v>2.5399999999999999E-2</c:v>
                </c:pt>
                <c:pt idx="2054">
                  <c:v>2.52E-2</c:v>
                </c:pt>
                <c:pt idx="2055">
                  <c:v>2.5399999999999999E-2</c:v>
                </c:pt>
                <c:pt idx="2056">
                  <c:v>2.52E-2</c:v>
                </c:pt>
                <c:pt idx="2057">
                  <c:v>2.5000000000000001E-2</c:v>
                </c:pt>
                <c:pt idx="2058">
                  <c:v>2.5399999999999999E-2</c:v>
                </c:pt>
                <c:pt idx="2059">
                  <c:v>2.6099999999999998E-2</c:v>
                </c:pt>
                <c:pt idx="2060">
                  <c:v>2.6600000000000002E-2</c:v>
                </c:pt>
                <c:pt idx="2061">
                  <c:v>2.6200000000000001E-2</c:v>
                </c:pt>
                <c:pt idx="2062">
                  <c:v>2.6099999999999998E-2</c:v>
                </c:pt>
                <c:pt idx="2063">
                  <c:v>2.6200000000000001E-2</c:v>
                </c:pt>
                <c:pt idx="2064">
                  <c:v>2.6099999999999998E-2</c:v>
                </c:pt>
                <c:pt idx="2065">
                  <c:v>2.6000000000000002E-2</c:v>
                </c:pt>
                <c:pt idx="2066">
                  <c:v>2.63E-2</c:v>
                </c:pt>
                <c:pt idx="2067">
                  <c:v>2.6699999999999998E-2</c:v>
                </c:pt>
                <c:pt idx="2068">
                  <c:v>2.7099999999999999E-2</c:v>
                </c:pt>
                <c:pt idx="2069">
                  <c:v>2.7000000000000003E-2</c:v>
                </c:pt>
                <c:pt idx="2070">
                  <c:v>2.6800000000000001E-2</c:v>
                </c:pt>
                <c:pt idx="2071">
                  <c:v>2.7000000000000003E-2</c:v>
                </c:pt>
                <c:pt idx="2072">
                  <c:v>2.7000000000000003E-2</c:v>
                </c:pt>
                <c:pt idx="2073">
                  <c:v>2.7300000000000001E-2</c:v>
                </c:pt>
                <c:pt idx="2074">
                  <c:v>2.7300000000000001E-2</c:v>
                </c:pt>
                <c:pt idx="2075">
                  <c:v>2.6499999999999999E-2</c:v>
                </c:pt>
                <c:pt idx="2076">
                  <c:v>2.64E-2</c:v>
                </c:pt>
                <c:pt idx="2077">
                  <c:v>2.6499999999999999E-2</c:v>
                </c:pt>
                <c:pt idx="2078">
                  <c:v>2.63E-2</c:v>
                </c:pt>
                <c:pt idx="2079">
                  <c:v>2.6499999999999999E-2</c:v>
                </c:pt>
                <c:pt idx="2080">
                  <c:v>2.7099999999999999E-2</c:v>
                </c:pt>
                <c:pt idx="2081">
                  <c:v>2.69E-2</c:v>
                </c:pt>
                <c:pt idx="2082">
                  <c:v>2.7099999999999999E-2</c:v>
                </c:pt>
                <c:pt idx="2083">
                  <c:v>2.7400000000000001E-2</c:v>
                </c:pt>
                <c:pt idx="2084">
                  <c:v>2.7999999999999997E-2</c:v>
                </c:pt>
                <c:pt idx="2085">
                  <c:v>2.8199999999999999E-2</c:v>
                </c:pt>
                <c:pt idx="2086">
                  <c:v>2.7699999999999999E-2</c:v>
                </c:pt>
                <c:pt idx="2087">
                  <c:v>2.7300000000000001E-2</c:v>
                </c:pt>
                <c:pt idx="2088">
                  <c:v>2.7300000000000001E-2</c:v>
                </c:pt>
                <c:pt idx="2089">
                  <c:v>2.69E-2</c:v>
                </c:pt>
                <c:pt idx="2090">
                  <c:v>2.7099999999999999E-2</c:v>
                </c:pt>
                <c:pt idx="2091">
                  <c:v>2.75E-2</c:v>
                </c:pt>
                <c:pt idx="2092">
                  <c:v>2.7400000000000001E-2</c:v>
                </c:pt>
                <c:pt idx="2093">
                  <c:v>2.75E-2</c:v>
                </c:pt>
                <c:pt idx="2094">
                  <c:v>2.7900000000000001E-2</c:v>
                </c:pt>
                <c:pt idx="2095">
                  <c:v>2.7799999999999998E-2</c:v>
                </c:pt>
                <c:pt idx="2096">
                  <c:v>2.6800000000000001E-2</c:v>
                </c:pt>
                <c:pt idx="2097">
                  <c:v>2.7000000000000003E-2</c:v>
                </c:pt>
                <c:pt idx="2098">
                  <c:v>2.6499999999999999E-2</c:v>
                </c:pt>
                <c:pt idx="2099">
                  <c:v>2.6600000000000002E-2</c:v>
                </c:pt>
                <c:pt idx="2100">
                  <c:v>2.7300000000000001E-2</c:v>
                </c:pt>
                <c:pt idx="2101">
                  <c:v>2.7699999999999999E-2</c:v>
                </c:pt>
                <c:pt idx="2102">
                  <c:v>2.7900000000000001E-2</c:v>
                </c:pt>
                <c:pt idx="2103">
                  <c:v>2.7999999999999997E-2</c:v>
                </c:pt>
                <c:pt idx="2104">
                  <c:v>2.7400000000000001E-2</c:v>
                </c:pt>
                <c:pt idx="2105">
                  <c:v>2.7000000000000003E-2</c:v>
                </c:pt>
                <c:pt idx="2106">
                  <c:v>2.7000000000000003E-2</c:v>
                </c:pt>
                <c:pt idx="2107">
                  <c:v>2.6000000000000002E-2</c:v>
                </c:pt>
                <c:pt idx="2108">
                  <c:v>2.6600000000000002E-2</c:v>
                </c:pt>
                <c:pt idx="2109">
                  <c:v>2.6499999999999999E-2</c:v>
                </c:pt>
                <c:pt idx="2110">
                  <c:v>2.6699999999999998E-2</c:v>
                </c:pt>
                <c:pt idx="2111">
                  <c:v>2.7000000000000003E-2</c:v>
                </c:pt>
                <c:pt idx="2112">
                  <c:v>2.75E-2</c:v>
                </c:pt>
                <c:pt idx="2113">
                  <c:v>2.7300000000000001E-2</c:v>
                </c:pt>
                <c:pt idx="2114">
                  <c:v>2.76E-2</c:v>
                </c:pt>
                <c:pt idx="2115">
                  <c:v>2.7300000000000001E-2</c:v>
                </c:pt>
                <c:pt idx="2116">
                  <c:v>2.7099999999999999E-2</c:v>
                </c:pt>
                <c:pt idx="2117">
                  <c:v>2.75E-2</c:v>
                </c:pt>
                <c:pt idx="2118">
                  <c:v>2.75E-2</c:v>
                </c:pt>
                <c:pt idx="2119">
                  <c:v>2.7300000000000001E-2</c:v>
                </c:pt>
                <c:pt idx="2120">
                  <c:v>2.7999999999999997E-2</c:v>
                </c:pt>
                <c:pt idx="2121">
                  <c:v>2.75E-2</c:v>
                </c:pt>
                <c:pt idx="2122">
                  <c:v>2.7000000000000003E-2</c:v>
                </c:pt>
                <c:pt idx="2123">
                  <c:v>2.7099999999999999E-2</c:v>
                </c:pt>
                <c:pt idx="2124">
                  <c:v>2.7300000000000001E-2</c:v>
                </c:pt>
                <c:pt idx="2125">
                  <c:v>2.7000000000000003E-2</c:v>
                </c:pt>
                <c:pt idx="2126">
                  <c:v>2.64E-2</c:v>
                </c:pt>
                <c:pt idx="2127">
                  <c:v>2.6099999999999998E-2</c:v>
                </c:pt>
                <c:pt idx="2128">
                  <c:v>2.6699999999999998E-2</c:v>
                </c:pt>
                <c:pt idx="2129">
                  <c:v>2.7200000000000002E-2</c:v>
                </c:pt>
                <c:pt idx="2130">
                  <c:v>2.69E-2</c:v>
                </c:pt>
                <c:pt idx="2131">
                  <c:v>2.7699999999999999E-2</c:v>
                </c:pt>
                <c:pt idx="2132">
                  <c:v>2.7799999999999998E-2</c:v>
                </c:pt>
                <c:pt idx="2133">
                  <c:v>2.75E-2</c:v>
                </c:pt>
                <c:pt idx="2134">
                  <c:v>2.7900000000000001E-2</c:v>
                </c:pt>
                <c:pt idx="2135">
                  <c:v>2.87E-2</c:v>
                </c:pt>
                <c:pt idx="2136">
                  <c:v>2.8500000000000001E-2</c:v>
                </c:pt>
                <c:pt idx="2137">
                  <c:v>2.8399999999999998E-2</c:v>
                </c:pt>
                <c:pt idx="2138">
                  <c:v>2.8399999999999998E-2</c:v>
                </c:pt>
                <c:pt idx="2139">
                  <c:v>2.86E-2</c:v>
                </c:pt>
                <c:pt idx="2140">
                  <c:v>2.8999999999999998E-2</c:v>
                </c:pt>
                <c:pt idx="2141">
                  <c:v>2.8799999999999999E-2</c:v>
                </c:pt>
                <c:pt idx="2142">
                  <c:v>2.8399999999999998E-2</c:v>
                </c:pt>
                <c:pt idx="2143">
                  <c:v>2.8799999999999999E-2</c:v>
                </c:pt>
                <c:pt idx="2144">
                  <c:v>2.9700000000000001E-2</c:v>
                </c:pt>
                <c:pt idx="2145">
                  <c:v>3.0099999999999998E-2</c:v>
                </c:pt>
                <c:pt idx="2146">
                  <c:v>2.9600000000000001E-2</c:v>
                </c:pt>
                <c:pt idx="2147">
                  <c:v>2.98E-2</c:v>
                </c:pt>
                <c:pt idx="2148">
                  <c:v>3.0099999999999998E-2</c:v>
                </c:pt>
                <c:pt idx="2149">
                  <c:v>0.03</c:v>
                </c:pt>
                <c:pt idx="2150">
                  <c:v>3.04E-2</c:v>
                </c:pt>
                <c:pt idx="2151">
                  <c:v>2.9900000000000003E-2</c:v>
                </c:pt>
                <c:pt idx="2152">
                  <c:v>3.0200000000000001E-2</c:v>
                </c:pt>
                <c:pt idx="2153">
                  <c:v>2.9900000000000003E-2</c:v>
                </c:pt>
                <c:pt idx="2154">
                  <c:v>2.9399999999999999E-2</c:v>
                </c:pt>
                <c:pt idx="2155">
                  <c:v>2.8900000000000002E-2</c:v>
                </c:pt>
                <c:pt idx="2156">
                  <c:v>2.9399999999999999E-2</c:v>
                </c:pt>
                <c:pt idx="2157">
                  <c:v>2.8900000000000002E-2</c:v>
                </c:pt>
                <c:pt idx="2158">
                  <c:v>2.8500000000000001E-2</c:v>
                </c:pt>
                <c:pt idx="2159">
                  <c:v>2.8900000000000002E-2</c:v>
                </c:pt>
                <c:pt idx="2160">
                  <c:v>2.8799999999999999E-2</c:v>
                </c:pt>
                <c:pt idx="2161">
                  <c:v>2.8900000000000002E-2</c:v>
                </c:pt>
                <c:pt idx="2162">
                  <c:v>2.86E-2</c:v>
                </c:pt>
                <c:pt idx="2163">
                  <c:v>2.81E-2</c:v>
                </c:pt>
                <c:pt idx="2164">
                  <c:v>2.86E-2</c:v>
                </c:pt>
                <c:pt idx="2165">
                  <c:v>2.8799999999999999E-2</c:v>
                </c:pt>
                <c:pt idx="2166">
                  <c:v>2.8799999999999999E-2</c:v>
                </c:pt>
                <c:pt idx="2167">
                  <c:v>2.8399999999999998E-2</c:v>
                </c:pt>
                <c:pt idx="2168">
                  <c:v>2.7900000000000001E-2</c:v>
                </c:pt>
                <c:pt idx="2169">
                  <c:v>2.81E-2</c:v>
                </c:pt>
                <c:pt idx="2170">
                  <c:v>2.75E-2</c:v>
                </c:pt>
                <c:pt idx="2171">
                  <c:v>2.7400000000000001E-2</c:v>
                </c:pt>
                <c:pt idx="2172">
                  <c:v>2.7400000000000001E-2</c:v>
                </c:pt>
                <c:pt idx="2173">
                  <c:v>2.7099999999999999E-2</c:v>
                </c:pt>
                <c:pt idx="2174">
                  <c:v>2.7400000000000001E-2</c:v>
                </c:pt>
                <c:pt idx="2175">
                  <c:v>2.75E-2</c:v>
                </c:pt>
                <c:pt idx="2176">
                  <c:v>2.7900000000000001E-2</c:v>
                </c:pt>
                <c:pt idx="2177">
                  <c:v>2.7999999999999997E-2</c:v>
                </c:pt>
                <c:pt idx="2178">
                  <c:v>2.7099999999999999E-2</c:v>
                </c:pt>
                <c:pt idx="2179">
                  <c:v>2.6699999999999998E-2</c:v>
                </c:pt>
                <c:pt idx="2180">
                  <c:v>2.7099999999999999E-2</c:v>
                </c:pt>
                <c:pt idx="2181">
                  <c:v>2.69E-2</c:v>
                </c:pt>
                <c:pt idx="2182">
                  <c:v>2.75E-2</c:v>
                </c:pt>
                <c:pt idx="2183">
                  <c:v>2.7999999999999997E-2</c:v>
                </c:pt>
                <c:pt idx="2184">
                  <c:v>2.7699999999999999E-2</c:v>
                </c:pt>
                <c:pt idx="2185">
                  <c:v>2.7699999999999999E-2</c:v>
                </c:pt>
                <c:pt idx="2186">
                  <c:v>2.63E-2</c:v>
                </c:pt>
                <c:pt idx="2187">
                  <c:v>2.6699999999999998E-2</c:v>
                </c:pt>
                <c:pt idx="2188">
                  <c:v>2.69E-2</c:v>
                </c:pt>
                <c:pt idx="2189">
                  <c:v>2.63E-2</c:v>
                </c:pt>
                <c:pt idx="2190">
                  <c:v>2.6499999999999999E-2</c:v>
                </c:pt>
                <c:pt idx="2191">
                  <c:v>2.5699999999999997E-2</c:v>
                </c:pt>
                <c:pt idx="2192">
                  <c:v>2.5499999999999998E-2</c:v>
                </c:pt>
                <c:pt idx="2193">
                  <c:v>2.53E-2</c:v>
                </c:pt>
                <c:pt idx="2194">
                  <c:v>2.5399999999999999E-2</c:v>
                </c:pt>
                <c:pt idx="2195">
                  <c:v>2.53E-2</c:v>
                </c:pt>
                <c:pt idx="2196">
                  <c:v>2.53E-2</c:v>
                </c:pt>
                <c:pt idx="2197">
                  <c:v>2.5099999999999997E-2</c:v>
                </c:pt>
                <c:pt idx="2198">
                  <c:v>2.5399999999999999E-2</c:v>
                </c:pt>
                <c:pt idx="2199">
                  <c:v>2.63E-2</c:v>
                </c:pt>
                <c:pt idx="2200">
                  <c:v>2.6000000000000002E-2</c:v>
                </c:pt>
                <c:pt idx="2201">
                  <c:v>2.6099999999999998E-2</c:v>
                </c:pt>
                <c:pt idx="2202">
                  <c:v>2.69E-2</c:v>
                </c:pt>
                <c:pt idx="2203">
                  <c:v>2.75E-2</c:v>
                </c:pt>
                <c:pt idx="2204">
                  <c:v>2.7000000000000003E-2</c:v>
                </c:pt>
                <c:pt idx="2205">
                  <c:v>2.7000000000000003E-2</c:v>
                </c:pt>
                <c:pt idx="2206">
                  <c:v>2.7099999999999999E-2</c:v>
                </c:pt>
                <c:pt idx="2207">
                  <c:v>2.6800000000000001E-2</c:v>
                </c:pt>
                <c:pt idx="2208">
                  <c:v>2.6600000000000002E-2</c:v>
                </c:pt>
                <c:pt idx="2209">
                  <c:v>2.6499999999999999E-2</c:v>
                </c:pt>
                <c:pt idx="2210">
                  <c:v>2.6600000000000002E-2</c:v>
                </c:pt>
                <c:pt idx="2211">
                  <c:v>2.6200000000000001E-2</c:v>
                </c:pt>
                <c:pt idx="2212">
                  <c:v>2.63E-2</c:v>
                </c:pt>
                <c:pt idx="2213">
                  <c:v>2.6600000000000002E-2</c:v>
                </c:pt>
                <c:pt idx="2214">
                  <c:v>2.64E-2</c:v>
                </c:pt>
                <c:pt idx="2215">
                  <c:v>2.64E-2</c:v>
                </c:pt>
                <c:pt idx="2216">
                  <c:v>2.6600000000000002E-2</c:v>
                </c:pt>
                <c:pt idx="2217">
                  <c:v>2.63E-2</c:v>
                </c:pt>
                <c:pt idx="2218">
                  <c:v>2.6699999999999998E-2</c:v>
                </c:pt>
                <c:pt idx="2219">
                  <c:v>2.7200000000000002E-2</c:v>
                </c:pt>
                <c:pt idx="2220">
                  <c:v>2.75E-2</c:v>
                </c:pt>
                <c:pt idx="2221">
                  <c:v>2.76E-2</c:v>
                </c:pt>
                <c:pt idx="2222">
                  <c:v>2.69E-2</c:v>
                </c:pt>
                <c:pt idx="2223">
                  <c:v>2.86E-2</c:v>
                </c:pt>
                <c:pt idx="2224">
                  <c:v>2.8799999999999999E-2</c:v>
                </c:pt>
                <c:pt idx="2225">
                  <c:v>2.8999999999999998E-2</c:v>
                </c:pt>
                <c:pt idx="2226">
                  <c:v>2.92E-2</c:v>
                </c:pt>
                <c:pt idx="2227">
                  <c:v>2.9300000000000003E-2</c:v>
                </c:pt>
                <c:pt idx="2228">
                  <c:v>2.9600000000000001E-2</c:v>
                </c:pt>
                <c:pt idx="2229">
                  <c:v>2.8999999999999998E-2</c:v>
                </c:pt>
                <c:pt idx="2230">
                  <c:v>2.9399999999999999E-2</c:v>
                </c:pt>
                <c:pt idx="2231">
                  <c:v>2.98E-2</c:v>
                </c:pt>
                <c:pt idx="2232">
                  <c:v>2.8999999999999998E-2</c:v>
                </c:pt>
                <c:pt idx="2233">
                  <c:v>2.86E-2</c:v>
                </c:pt>
                <c:pt idx="2234">
                  <c:v>2.7799999999999998E-2</c:v>
                </c:pt>
                <c:pt idx="2235">
                  <c:v>2.7799999999999998E-2</c:v>
                </c:pt>
                <c:pt idx="2236">
                  <c:v>2.75E-2</c:v>
                </c:pt>
                <c:pt idx="2237">
                  <c:v>2.7799999999999998E-2</c:v>
                </c:pt>
                <c:pt idx="2238">
                  <c:v>2.7200000000000002E-2</c:v>
                </c:pt>
                <c:pt idx="2239">
                  <c:v>2.8199999999999999E-2</c:v>
                </c:pt>
                <c:pt idx="2240">
                  <c:v>2.8999999999999998E-2</c:v>
                </c:pt>
                <c:pt idx="2241">
                  <c:v>2.87E-2</c:v>
                </c:pt>
                <c:pt idx="2242">
                  <c:v>2.8199999999999999E-2</c:v>
                </c:pt>
                <c:pt idx="2243">
                  <c:v>2.8799999999999999E-2</c:v>
                </c:pt>
                <c:pt idx="2244">
                  <c:v>2.8399999999999998E-2</c:v>
                </c:pt>
                <c:pt idx="2245">
                  <c:v>2.7699999999999999E-2</c:v>
                </c:pt>
                <c:pt idx="2246">
                  <c:v>2.7099999999999999E-2</c:v>
                </c:pt>
                <c:pt idx="2247">
                  <c:v>2.7099999999999999E-2</c:v>
                </c:pt>
                <c:pt idx="2248">
                  <c:v>2.6099999999999998E-2</c:v>
                </c:pt>
                <c:pt idx="2249">
                  <c:v>2.5699999999999997E-2</c:v>
                </c:pt>
                <c:pt idx="2250">
                  <c:v>2.58E-2</c:v>
                </c:pt>
                <c:pt idx="2251">
                  <c:v>2.6099999999999998E-2</c:v>
                </c:pt>
                <c:pt idx="2252">
                  <c:v>2.6699999999999998E-2</c:v>
                </c:pt>
                <c:pt idx="2253">
                  <c:v>2.6699999999999998E-2</c:v>
                </c:pt>
                <c:pt idx="2254">
                  <c:v>2.63E-2</c:v>
                </c:pt>
                <c:pt idx="2255">
                  <c:v>2.7400000000000001E-2</c:v>
                </c:pt>
                <c:pt idx="2256">
                  <c:v>2.6000000000000002E-2</c:v>
                </c:pt>
                <c:pt idx="2257">
                  <c:v>2.63E-2</c:v>
                </c:pt>
                <c:pt idx="2258">
                  <c:v>2.6099999999999998E-2</c:v>
                </c:pt>
                <c:pt idx="2259">
                  <c:v>2.58E-2</c:v>
                </c:pt>
                <c:pt idx="2260">
                  <c:v>2.6099999999999998E-2</c:v>
                </c:pt>
                <c:pt idx="2261">
                  <c:v>2.6099999999999998E-2</c:v>
                </c:pt>
                <c:pt idx="2262">
                  <c:v>2.53E-2</c:v>
                </c:pt>
                <c:pt idx="2263">
                  <c:v>2.5000000000000001E-2</c:v>
                </c:pt>
                <c:pt idx="2264">
                  <c:v>2.5000000000000001E-2</c:v>
                </c:pt>
                <c:pt idx="2265">
                  <c:v>2.5600000000000001E-2</c:v>
                </c:pt>
                <c:pt idx="2266">
                  <c:v>2.52E-2</c:v>
                </c:pt>
                <c:pt idx="2267">
                  <c:v>2.5499999999999998E-2</c:v>
                </c:pt>
                <c:pt idx="2268">
                  <c:v>2.5699999999999997E-2</c:v>
                </c:pt>
                <c:pt idx="2269">
                  <c:v>2.6099999999999998E-2</c:v>
                </c:pt>
                <c:pt idx="2270">
                  <c:v>2.6000000000000002E-2</c:v>
                </c:pt>
                <c:pt idx="2271">
                  <c:v>2.7000000000000003E-2</c:v>
                </c:pt>
                <c:pt idx="2272">
                  <c:v>2.6499999999999999E-2</c:v>
                </c:pt>
                <c:pt idx="2273">
                  <c:v>2.6499999999999999E-2</c:v>
                </c:pt>
                <c:pt idx="2274">
                  <c:v>2.7300000000000001E-2</c:v>
                </c:pt>
                <c:pt idx="2275">
                  <c:v>2.52E-2</c:v>
                </c:pt>
                <c:pt idx="2276">
                  <c:v>2.52E-2</c:v>
                </c:pt>
                <c:pt idx="2277">
                  <c:v>2.4799999999999999E-2</c:v>
                </c:pt>
                <c:pt idx="2278">
                  <c:v>2.5000000000000001E-2</c:v>
                </c:pt>
                <c:pt idx="2279">
                  <c:v>2.52E-2</c:v>
                </c:pt>
                <c:pt idx="2280">
                  <c:v>2.4900000000000002E-2</c:v>
                </c:pt>
                <c:pt idx="2281">
                  <c:v>2.5499999999999998E-2</c:v>
                </c:pt>
                <c:pt idx="2282">
                  <c:v>2.6000000000000002E-2</c:v>
                </c:pt>
                <c:pt idx="2283">
                  <c:v>2.5699999999999997E-2</c:v>
                </c:pt>
                <c:pt idx="2284">
                  <c:v>2.52E-2</c:v>
                </c:pt>
                <c:pt idx="2285">
                  <c:v>2.41E-2</c:v>
                </c:pt>
                <c:pt idx="2286">
                  <c:v>2.3300000000000001E-2</c:v>
                </c:pt>
                <c:pt idx="2287">
                  <c:v>2.2000000000000002E-2</c:v>
                </c:pt>
                <c:pt idx="2288">
                  <c:v>2.1899999999999999E-2</c:v>
                </c:pt>
                <c:pt idx="2289">
                  <c:v>2.1400000000000002E-2</c:v>
                </c:pt>
                <c:pt idx="2290">
                  <c:v>2.1899999999999999E-2</c:v>
                </c:pt>
                <c:pt idx="2291">
                  <c:v>2.2499999999999999E-2</c:v>
                </c:pt>
                <c:pt idx="2292">
                  <c:v>2.2000000000000002E-2</c:v>
                </c:pt>
                <c:pt idx="2293">
                  <c:v>2.2200000000000001E-2</c:v>
                </c:pt>
                <c:pt idx="2294">
                  <c:v>2.1700000000000001E-2</c:v>
                </c:pt>
                <c:pt idx="2295">
                  <c:v>2.0799999999999999E-2</c:v>
                </c:pt>
                <c:pt idx="2296">
                  <c:v>2.1000000000000001E-2</c:v>
                </c:pt>
                <c:pt idx="2297">
                  <c:v>2.1400000000000002E-2</c:v>
                </c:pt>
                <c:pt idx="2298">
                  <c:v>2.1299999999999999E-2</c:v>
                </c:pt>
                <c:pt idx="2299">
                  <c:v>2.1600000000000001E-2</c:v>
                </c:pt>
                <c:pt idx="2300">
                  <c:v>2.1299999999999999E-2</c:v>
                </c:pt>
                <c:pt idx="2301">
                  <c:v>2.1299999999999999E-2</c:v>
                </c:pt>
                <c:pt idx="2302">
                  <c:v>2.1499999999999998E-2</c:v>
                </c:pt>
                <c:pt idx="2303">
                  <c:v>2.0099999999999996E-2</c:v>
                </c:pt>
                <c:pt idx="2304">
                  <c:v>2.0199999999999999E-2</c:v>
                </c:pt>
                <c:pt idx="2305">
                  <c:v>2.0299999999999999E-2</c:v>
                </c:pt>
                <c:pt idx="2306">
                  <c:v>1.9400000000000001E-2</c:v>
                </c:pt>
                <c:pt idx="2307">
                  <c:v>1.9699999999999999E-2</c:v>
                </c:pt>
                <c:pt idx="2308">
                  <c:v>1.95E-2</c:v>
                </c:pt>
                <c:pt idx="2309">
                  <c:v>1.8700000000000001E-2</c:v>
                </c:pt>
                <c:pt idx="2310">
                  <c:v>1.9400000000000001E-2</c:v>
                </c:pt>
                <c:pt idx="2311">
                  <c:v>1.9599999999999999E-2</c:v>
                </c:pt>
                <c:pt idx="2312">
                  <c:v>1.9199999999999998E-2</c:v>
                </c:pt>
                <c:pt idx="2313">
                  <c:v>1.9E-2</c:v>
                </c:pt>
                <c:pt idx="2314">
                  <c:v>1.8100000000000002E-2</c:v>
                </c:pt>
                <c:pt idx="2315">
                  <c:v>1.8100000000000002E-2</c:v>
                </c:pt>
                <c:pt idx="2316">
                  <c:v>1.8200000000000001E-2</c:v>
                </c:pt>
                <c:pt idx="2317">
                  <c:v>1.78E-2</c:v>
                </c:pt>
                <c:pt idx="2318">
                  <c:v>1.66E-2</c:v>
                </c:pt>
                <c:pt idx="2319">
                  <c:v>1.66E-2</c:v>
                </c:pt>
                <c:pt idx="2320">
                  <c:v>1.7000000000000001E-2</c:v>
                </c:pt>
                <c:pt idx="2321">
                  <c:v>1.7000000000000001E-2</c:v>
                </c:pt>
                <c:pt idx="2322">
                  <c:v>1.7000000000000001E-2</c:v>
                </c:pt>
                <c:pt idx="2323">
                  <c:v>1.7399999999999999E-2</c:v>
                </c:pt>
                <c:pt idx="2324">
                  <c:v>1.7299999999999999E-2</c:v>
                </c:pt>
                <c:pt idx="2325">
                  <c:v>1.7399999999999999E-2</c:v>
                </c:pt>
                <c:pt idx="2326">
                  <c:v>1.72E-2</c:v>
                </c:pt>
                <c:pt idx="2327">
                  <c:v>1.7299999999999999E-2</c:v>
                </c:pt>
                <c:pt idx="2328">
                  <c:v>1.72E-2</c:v>
                </c:pt>
                <c:pt idx="2329">
                  <c:v>1.7299999999999999E-2</c:v>
                </c:pt>
                <c:pt idx="2330">
                  <c:v>1.7500000000000002E-2</c:v>
                </c:pt>
                <c:pt idx="2331">
                  <c:v>1.72E-2</c:v>
                </c:pt>
                <c:pt idx="2332">
                  <c:v>1.7500000000000002E-2</c:v>
                </c:pt>
                <c:pt idx="2333">
                  <c:v>1.8200000000000001E-2</c:v>
                </c:pt>
                <c:pt idx="2334">
                  <c:v>1.84E-2</c:v>
                </c:pt>
                <c:pt idx="2335">
                  <c:v>1.78E-2</c:v>
                </c:pt>
                <c:pt idx="2336">
                  <c:v>1.7600000000000001E-2</c:v>
                </c:pt>
                <c:pt idx="2337">
                  <c:v>1.72E-2</c:v>
                </c:pt>
                <c:pt idx="2338">
                  <c:v>1.78E-2</c:v>
                </c:pt>
                <c:pt idx="2339">
                  <c:v>1.83E-2</c:v>
                </c:pt>
                <c:pt idx="2340">
                  <c:v>1.8799999999999997E-2</c:v>
                </c:pt>
                <c:pt idx="2341">
                  <c:v>1.8700000000000001E-2</c:v>
                </c:pt>
                <c:pt idx="2342">
                  <c:v>1.8700000000000001E-2</c:v>
                </c:pt>
                <c:pt idx="2343">
                  <c:v>1.9199999999999998E-2</c:v>
                </c:pt>
                <c:pt idx="2344">
                  <c:v>1.9299999999999998E-2</c:v>
                </c:pt>
                <c:pt idx="2345">
                  <c:v>1.9299999999999998E-2</c:v>
                </c:pt>
                <c:pt idx="2346">
                  <c:v>1.95E-2</c:v>
                </c:pt>
                <c:pt idx="2347">
                  <c:v>1.9599999999999999E-2</c:v>
                </c:pt>
                <c:pt idx="2348">
                  <c:v>1.9199999999999998E-2</c:v>
                </c:pt>
                <c:pt idx="2349">
                  <c:v>1.9599999999999999E-2</c:v>
                </c:pt>
                <c:pt idx="2350">
                  <c:v>2.0099999999999996E-2</c:v>
                </c:pt>
                <c:pt idx="2351">
                  <c:v>2.0400000000000001E-2</c:v>
                </c:pt>
                <c:pt idx="2352">
                  <c:v>2.0400000000000001E-2</c:v>
                </c:pt>
                <c:pt idx="2353">
                  <c:v>2.0299999999999999E-2</c:v>
                </c:pt>
                <c:pt idx="2354">
                  <c:v>2.07E-2</c:v>
                </c:pt>
                <c:pt idx="2355">
                  <c:v>2.06E-2</c:v>
                </c:pt>
                <c:pt idx="2356">
                  <c:v>0.02</c:v>
                </c:pt>
                <c:pt idx="2357">
                  <c:v>1.95E-2</c:v>
                </c:pt>
                <c:pt idx="2358">
                  <c:v>1.9E-2</c:v>
                </c:pt>
                <c:pt idx="2359">
                  <c:v>1.8799999999999997E-2</c:v>
                </c:pt>
                <c:pt idx="2360">
                  <c:v>1.8600000000000002E-2</c:v>
                </c:pt>
                <c:pt idx="2361">
                  <c:v>1.89E-2</c:v>
                </c:pt>
                <c:pt idx="2362">
                  <c:v>1.9099999999999999E-2</c:v>
                </c:pt>
                <c:pt idx="2363">
                  <c:v>1.8799999999999997E-2</c:v>
                </c:pt>
                <c:pt idx="2364">
                  <c:v>1.8799999999999997E-2</c:v>
                </c:pt>
                <c:pt idx="2365">
                  <c:v>1.9699999999999999E-2</c:v>
                </c:pt>
                <c:pt idx="2366">
                  <c:v>1.9900000000000001E-2</c:v>
                </c:pt>
                <c:pt idx="2367">
                  <c:v>2.0199999999999999E-2</c:v>
                </c:pt>
                <c:pt idx="2368">
                  <c:v>2.0299999999999999E-2</c:v>
                </c:pt>
                <c:pt idx="2369">
                  <c:v>2.0099999999999996E-2</c:v>
                </c:pt>
                <c:pt idx="2370">
                  <c:v>2.0099999999999996E-2</c:v>
                </c:pt>
                <c:pt idx="2371">
                  <c:v>0.02</c:v>
                </c:pt>
                <c:pt idx="2372">
                  <c:v>2.0499999999999997E-2</c:v>
                </c:pt>
                <c:pt idx="2373">
                  <c:v>2.0199999999999999E-2</c:v>
                </c:pt>
                <c:pt idx="2374">
                  <c:v>1.9900000000000001E-2</c:v>
                </c:pt>
                <c:pt idx="2375">
                  <c:v>1.9900000000000001E-2</c:v>
                </c:pt>
                <c:pt idx="2376">
                  <c:v>1.9900000000000001E-2</c:v>
                </c:pt>
                <c:pt idx="2377">
                  <c:v>0.02</c:v>
                </c:pt>
                <c:pt idx="2378">
                  <c:v>2.0400000000000001E-2</c:v>
                </c:pt>
                <c:pt idx="2379">
                  <c:v>0.02</c:v>
                </c:pt>
                <c:pt idx="2380">
                  <c:v>2.0400000000000001E-2</c:v>
                </c:pt>
                <c:pt idx="2381">
                  <c:v>2.0199999999999999E-2</c:v>
                </c:pt>
                <c:pt idx="2382">
                  <c:v>2.0299999999999999E-2</c:v>
                </c:pt>
                <c:pt idx="2383">
                  <c:v>2.0299999999999999E-2</c:v>
                </c:pt>
                <c:pt idx="2384">
                  <c:v>0.02</c:v>
                </c:pt>
                <c:pt idx="2385">
                  <c:v>1.9799999999999998E-2</c:v>
                </c:pt>
                <c:pt idx="2386">
                  <c:v>1.8799999999999997E-2</c:v>
                </c:pt>
                <c:pt idx="2387">
                  <c:v>1.8600000000000002E-2</c:v>
                </c:pt>
                <c:pt idx="2388">
                  <c:v>1.8600000000000002E-2</c:v>
                </c:pt>
                <c:pt idx="2389">
                  <c:v>1.8700000000000001E-2</c:v>
                </c:pt>
                <c:pt idx="2390">
                  <c:v>1.8700000000000001E-2</c:v>
                </c:pt>
                <c:pt idx="2391">
                  <c:v>1.89E-2</c:v>
                </c:pt>
                <c:pt idx="2392">
                  <c:v>1.84E-2</c:v>
                </c:pt>
                <c:pt idx="2393">
                  <c:v>1.8600000000000002E-2</c:v>
                </c:pt>
                <c:pt idx="2394">
                  <c:v>1.89E-2</c:v>
                </c:pt>
                <c:pt idx="2395">
                  <c:v>1.89E-2</c:v>
                </c:pt>
                <c:pt idx="2396">
                  <c:v>1.9099999999999999E-2</c:v>
                </c:pt>
                <c:pt idx="2397">
                  <c:v>1.8799999999999997E-2</c:v>
                </c:pt>
                <c:pt idx="2398">
                  <c:v>1.89E-2</c:v>
                </c:pt>
                <c:pt idx="2399">
                  <c:v>1.9199999999999998E-2</c:v>
                </c:pt>
                <c:pt idx="2400">
                  <c:v>1.9299999999999998E-2</c:v>
                </c:pt>
                <c:pt idx="2401">
                  <c:v>1.9199999999999998E-2</c:v>
                </c:pt>
                <c:pt idx="2402">
                  <c:v>1.8600000000000002E-2</c:v>
                </c:pt>
                <c:pt idx="2403">
                  <c:v>1.78E-2</c:v>
                </c:pt>
                <c:pt idx="2404">
                  <c:v>1.7299999999999999E-2</c:v>
                </c:pt>
                <c:pt idx="2405">
                  <c:v>1.7399999999999999E-2</c:v>
                </c:pt>
                <c:pt idx="2406">
                  <c:v>1.7899999999999999E-2</c:v>
                </c:pt>
                <c:pt idx="2407">
                  <c:v>1.77E-2</c:v>
                </c:pt>
                <c:pt idx="2408">
                  <c:v>1.8100000000000002E-2</c:v>
                </c:pt>
                <c:pt idx="2409">
                  <c:v>1.8200000000000001E-2</c:v>
                </c:pt>
                <c:pt idx="2410">
                  <c:v>1.84E-2</c:v>
                </c:pt>
                <c:pt idx="2411">
                  <c:v>1.78E-2</c:v>
                </c:pt>
                <c:pt idx="2412">
                  <c:v>1.72E-2</c:v>
                </c:pt>
                <c:pt idx="2413">
                  <c:v>1.7399999999999999E-2</c:v>
                </c:pt>
                <c:pt idx="2414">
                  <c:v>1.72E-2</c:v>
                </c:pt>
                <c:pt idx="2415">
                  <c:v>1.66E-2</c:v>
                </c:pt>
                <c:pt idx="2416">
                  <c:v>1.6299999999999999E-2</c:v>
                </c:pt>
                <c:pt idx="2417">
                  <c:v>1.6399999999999998E-2</c:v>
                </c:pt>
                <c:pt idx="2418">
                  <c:v>1.5900000000000001E-2</c:v>
                </c:pt>
                <c:pt idx="2419">
                  <c:v>1.6E-2</c:v>
                </c:pt>
                <c:pt idx="2420">
                  <c:v>1.6200000000000003E-2</c:v>
                </c:pt>
                <c:pt idx="2421">
                  <c:v>1.6299999999999999E-2</c:v>
                </c:pt>
                <c:pt idx="2422">
                  <c:v>1.6200000000000003E-2</c:v>
                </c:pt>
                <c:pt idx="2423">
                  <c:v>1.6200000000000003E-2</c:v>
                </c:pt>
                <c:pt idx="2424">
                  <c:v>1.6299999999999999E-2</c:v>
                </c:pt>
                <c:pt idx="2425">
                  <c:v>1.6399999999999998E-2</c:v>
                </c:pt>
                <c:pt idx="2426">
                  <c:v>1.66E-2</c:v>
                </c:pt>
                <c:pt idx="2427">
                  <c:v>1.7000000000000001E-2</c:v>
                </c:pt>
                <c:pt idx="2428">
                  <c:v>1.6899999999999998E-2</c:v>
                </c:pt>
                <c:pt idx="2429">
                  <c:v>1.6899999999999998E-2</c:v>
                </c:pt>
                <c:pt idx="2430">
                  <c:v>1.66E-2</c:v>
                </c:pt>
                <c:pt idx="2431">
                  <c:v>1.61E-2</c:v>
                </c:pt>
                <c:pt idx="2432">
                  <c:v>1.5800000000000002E-2</c:v>
                </c:pt>
                <c:pt idx="2433">
                  <c:v>1.5800000000000002E-2</c:v>
                </c:pt>
                <c:pt idx="2434">
                  <c:v>1.5900000000000001E-2</c:v>
                </c:pt>
                <c:pt idx="2435">
                  <c:v>1.5900000000000001E-2</c:v>
                </c:pt>
                <c:pt idx="2436">
                  <c:v>1.61E-2</c:v>
                </c:pt>
                <c:pt idx="2437">
                  <c:v>1.61E-2</c:v>
                </c:pt>
                <c:pt idx="2438">
                  <c:v>1.6200000000000003E-2</c:v>
                </c:pt>
                <c:pt idx="2439">
                  <c:v>1.6799999999999999E-2</c:v>
                </c:pt>
                <c:pt idx="2440">
                  <c:v>1.78E-2</c:v>
                </c:pt>
                <c:pt idx="2441">
                  <c:v>1.72E-2</c:v>
                </c:pt>
                <c:pt idx="2442">
                  <c:v>1.7500000000000002E-2</c:v>
                </c:pt>
                <c:pt idx="2443">
                  <c:v>1.7500000000000002E-2</c:v>
                </c:pt>
                <c:pt idx="2444">
                  <c:v>1.72E-2</c:v>
                </c:pt>
                <c:pt idx="2445">
                  <c:v>1.7399999999999999E-2</c:v>
                </c:pt>
                <c:pt idx="2446">
                  <c:v>1.7399999999999999E-2</c:v>
                </c:pt>
                <c:pt idx="2447">
                  <c:v>1.78E-2</c:v>
                </c:pt>
                <c:pt idx="2448">
                  <c:v>1.8600000000000002E-2</c:v>
                </c:pt>
                <c:pt idx="2449">
                  <c:v>1.8000000000000002E-2</c:v>
                </c:pt>
                <c:pt idx="2450">
                  <c:v>1.7899999999999999E-2</c:v>
                </c:pt>
                <c:pt idx="2451">
                  <c:v>1.83E-2</c:v>
                </c:pt>
                <c:pt idx="2452">
                  <c:v>1.7899999999999999E-2</c:v>
                </c:pt>
                <c:pt idx="2453">
                  <c:v>1.8600000000000002E-2</c:v>
                </c:pt>
                <c:pt idx="2454">
                  <c:v>1.83E-2</c:v>
                </c:pt>
                <c:pt idx="2455">
                  <c:v>1.7500000000000002E-2</c:v>
                </c:pt>
                <c:pt idx="2456">
                  <c:v>1.7000000000000001E-2</c:v>
                </c:pt>
                <c:pt idx="2457">
                  <c:v>1.6899999999999998E-2</c:v>
                </c:pt>
                <c:pt idx="2458">
                  <c:v>1.7000000000000001E-2</c:v>
                </c:pt>
                <c:pt idx="2459">
                  <c:v>1.72E-2</c:v>
                </c:pt>
                <c:pt idx="2460">
                  <c:v>1.7399999999999999E-2</c:v>
                </c:pt>
                <c:pt idx="2461">
                  <c:v>1.7500000000000002E-2</c:v>
                </c:pt>
                <c:pt idx="2462">
                  <c:v>1.7500000000000002E-2</c:v>
                </c:pt>
                <c:pt idx="2463">
                  <c:v>1.7000000000000001E-2</c:v>
                </c:pt>
                <c:pt idx="2464">
                  <c:v>1.6399999999999998E-2</c:v>
                </c:pt>
                <c:pt idx="2465">
                  <c:v>1.6399999999999998E-2</c:v>
                </c:pt>
                <c:pt idx="2466">
                  <c:v>1.6399999999999998E-2</c:v>
                </c:pt>
                <c:pt idx="2467">
                  <c:v>1.6500000000000001E-2</c:v>
                </c:pt>
                <c:pt idx="2468">
                  <c:v>1.66E-2</c:v>
                </c:pt>
                <c:pt idx="2469">
                  <c:v>1.6399999999999998E-2</c:v>
                </c:pt>
                <c:pt idx="2470">
                  <c:v>1.7000000000000001E-2</c:v>
                </c:pt>
                <c:pt idx="2471">
                  <c:v>1.7399999999999999E-2</c:v>
                </c:pt>
                <c:pt idx="2472">
                  <c:v>1.77E-2</c:v>
                </c:pt>
                <c:pt idx="2473">
                  <c:v>1.8000000000000002E-2</c:v>
                </c:pt>
                <c:pt idx="2474">
                  <c:v>1.7899999999999999E-2</c:v>
                </c:pt>
                <c:pt idx="2475">
                  <c:v>1.8200000000000001E-2</c:v>
                </c:pt>
                <c:pt idx="2476">
                  <c:v>1.8500000000000003E-2</c:v>
                </c:pt>
                <c:pt idx="2477">
                  <c:v>1.8799999999999997E-2</c:v>
                </c:pt>
                <c:pt idx="2478">
                  <c:v>1.7500000000000002E-2</c:v>
                </c:pt>
                <c:pt idx="2479">
                  <c:v>1.77E-2</c:v>
                </c:pt>
                <c:pt idx="2480">
                  <c:v>1.7000000000000001E-2</c:v>
                </c:pt>
                <c:pt idx="2481">
                  <c:v>1.6799999999999999E-2</c:v>
                </c:pt>
                <c:pt idx="2482">
                  <c:v>1.67E-2</c:v>
                </c:pt>
                <c:pt idx="2483">
                  <c:v>1.6799999999999999E-2</c:v>
                </c:pt>
                <c:pt idx="2484">
                  <c:v>1.6E-2</c:v>
                </c:pt>
                <c:pt idx="2485">
                  <c:v>1.5900000000000001E-2</c:v>
                </c:pt>
                <c:pt idx="2486">
                  <c:v>1.5700000000000002E-2</c:v>
                </c:pt>
                <c:pt idx="2487">
                  <c:v>1.5700000000000002E-2</c:v>
                </c:pt>
                <c:pt idx="2488">
                  <c:v>1.6299999999999999E-2</c:v>
                </c:pt>
                <c:pt idx="2489">
                  <c:v>1.66E-2</c:v>
                </c:pt>
                <c:pt idx="2490">
                  <c:v>1.6399999999999998E-2</c:v>
                </c:pt>
                <c:pt idx="2491">
                  <c:v>1.6799999999999999E-2</c:v>
                </c:pt>
                <c:pt idx="2492">
                  <c:v>1.6799999999999999E-2</c:v>
                </c:pt>
                <c:pt idx="2493">
                  <c:v>1.7100000000000001E-2</c:v>
                </c:pt>
                <c:pt idx="2494">
                  <c:v>1.8000000000000002E-2</c:v>
                </c:pt>
                <c:pt idx="2495">
                  <c:v>1.8200000000000001E-2</c:v>
                </c:pt>
                <c:pt idx="2496">
                  <c:v>1.8100000000000002E-2</c:v>
                </c:pt>
                <c:pt idx="2497">
                  <c:v>1.83E-2</c:v>
                </c:pt>
                <c:pt idx="2498">
                  <c:v>1.8000000000000002E-2</c:v>
                </c:pt>
                <c:pt idx="2499">
                  <c:v>1.7299999999999999E-2</c:v>
                </c:pt>
                <c:pt idx="2500">
                  <c:v>1.6500000000000001E-2</c:v>
                </c:pt>
                <c:pt idx="2501">
                  <c:v>1.6500000000000001E-2</c:v>
                </c:pt>
                <c:pt idx="2502">
                  <c:v>1.6899999999999998E-2</c:v>
                </c:pt>
                <c:pt idx="2503">
                  <c:v>1.6799999999999999E-2</c:v>
                </c:pt>
                <c:pt idx="2504">
                  <c:v>1.66E-2</c:v>
                </c:pt>
                <c:pt idx="2505">
                  <c:v>1.5900000000000001E-2</c:v>
                </c:pt>
                <c:pt idx="2506">
                  <c:v>1.6E-2</c:v>
                </c:pt>
                <c:pt idx="2507">
                  <c:v>1.5100000000000001E-2</c:v>
                </c:pt>
                <c:pt idx="2508">
                  <c:v>1.5600000000000001E-2</c:v>
                </c:pt>
                <c:pt idx="2509">
                  <c:v>1.5100000000000001E-2</c:v>
                </c:pt>
                <c:pt idx="2510">
                  <c:v>1.5300000000000001E-2</c:v>
                </c:pt>
                <c:pt idx="2511">
                  <c:v>1.5800000000000002E-2</c:v>
                </c:pt>
                <c:pt idx="2512">
                  <c:v>1.4499999999999999E-2</c:v>
                </c:pt>
                <c:pt idx="2513">
                  <c:v>1.43E-2</c:v>
                </c:pt>
                <c:pt idx="2514">
                  <c:v>1.44E-2</c:v>
                </c:pt>
                <c:pt idx="2515">
                  <c:v>1.47E-2</c:v>
                </c:pt>
                <c:pt idx="2516">
                  <c:v>1.49E-2</c:v>
                </c:pt>
                <c:pt idx="2517">
                  <c:v>1.54E-2</c:v>
                </c:pt>
                <c:pt idx="2518">
                  <c:v>1.52E-2</c:v>
                </c:pt>
                <c:pt idx="2519">
                  <c:v>1.5300000000000001E-2</c:v>
                </c:pt>
                <c:pt idx="2520">
                  <c:v>1.4999999999999999E-2</c:v>
                </c:pt>
                <c:pt idx="2521">
                  <c:v>1.52E-2</c:v>
                </c:pt>
                <c:pt idx="2522">
                  <c:v>1.4999999999999999E-2</c:v>
                </c:pt>
                <c:pt idx="2523">
                  <c:v>1.54E-2</c:v>
                </c:pt>
                <c:pt idx="2524">
                  <c:v>1.5300000000000001E-2</c:v>
                </c:pt>
                <c:pt idx="2525">
                  <c:v>1.5300000000000001E-2</c:v>
                </c:pt>
                <c:pt idx="2526">
                  <c:v>1.5700000000000002E-2</c:v>
                </c:pt>
                <c:pt idx="2527">
                  <c:v>1.6200000000000003E-2</c:v>
                </c:pt>
                <c:pt idx="2528">
                  <c:v>1.6200000000000003E-2</c:v>
                </c:pt>
              </c:numCache>
            </c:numRef>
          </c:val>
          <c:smooth val="1"/>
          <c:extLst>
            <c:ext xmlns:c16="http://schemas.microsoft.com/office/drawing/2014/chart" uri="{C3380CC4-5D6E-409C-BE32-E72D297353CC}">
              <c16:uniqueId val="{00000000-79D8-3C43-B4FC-5731188DDA32}"/>
            </c:ext>
          </c:extLst>
        </c:ser>
        <c:ser>
          <c:idx val="1"/>
          <c:order val="1"/>
          <c:tx>
            <c:strRef>
              <c:f>Graphs!$D$1</c:f>
              <c:strCache>
                <c:ptCount val="1"/>
                <c:pt idx="0">
                  <c:v>Avg (UST)</c:v>
                </c:pt>
              </c:strCache>
            </c:strRef>
          </c:tx>
          <c:spPr>
            <a:ln w="25400" cap="rnd">
              <a:solidFill>
                <a:srgbClr val="861477"/>
              </a:solidFill>
              <a:prstDash val="sysDot"/>
              <a:round/>
            </a:ln>
            <a:effectLst/>
          </c:spPr>
          <c:marker>
            <c:symbol val="none"/>
          </c:marker>
          <c:cat>
            <c:numRef>
              <c:f>Graphs!$A$2:$A$2530</c:f>
              <c:numCache>
                <c:formatCode>m/d/yyyy</c:formatCode>
                <c:ptCount val="2529"/>
                <c:pt idx="0">
                  <c:v>44747</c:v>
                </c:pt>
                <c:pt idx="1">
                  <c:v>44746</c:v>
                </c:pt>
                <c:pt idx="2">
                  <c:v>44743</c:v>
                </c:pt>
                <c:pt idx="3">
                  <c:v>44742</c:v>
                </c:pt>
                <c:pt idx="4">
                  <c:v>44741</c:v>
                </c:pt>
                <c:pt idx="5">
                  <c:v>44740</c:v>
                </c:pt>
                <c:pt idx="6">
                  <c:v>44739</c:v>
                </c:pt>
                <c:pt idx="7">
                  <c:v>44736</c:v>
                </c:pt>
                <c:pt idx="8">
                  <c:v>44735</c:v>
                </c:pt>
                <c:pt idx="9">
                  <c:v>44734</c:v>
                </c:pt>
                <c:pt idx="10">
                  <c:v>44733</c:v>
                </c:pt>
                <c:pt idx="11">
                  <c:v>44732</c:v>
                </c:pt>
                <c:pt idx="12">
                  <c:v>44729</c:v>
                </c:pt>
                <c:pt idx="13">
                  <c:v>44728</c:v>
                </c:pt>
                <c:pt idx="14">
                  <c:v>44727</c:v>
                </c:pt>
                <c:pt idx="15">
                  <c:v>44726</c:v>
                </c:pt>
                <c:pt idx="16">
                  <c:v>44725</c:v>
                </c:pt>
                <c:pt idx="17">
                  <c:v>44722</c:v>
                </c:pt>
                <c:pt idx="18">
                  <c:v>44721</c:v>
                </c:pt>
                <c:pt idx="19">
                  <c:v>44720</c:v>
                </c:pt>
                <c:pt idx="20">
                  <c:v>44719</c:v>
                </c:pt>
                <c:pt idx="21">
                  <c:v>44718</c:v>
                </c:pt>
                <c:pt idx="22">
                  <c:v>44713</c:v>
                </c:pt>
                <c:pt idx="23">
                  <c:v>44712</c:v>
                </c:pt>
                <c:pt idx="24">
                  <c:v>44711</c:v>
                </c:pt>
                <c:pt idx="25">
                  <c:v>44708</c:v>
                </c:pt>
                <c:pt idx="26">
                  <c:v>44707</c:v>
                </c:pt>
                <c:pt idx="27">
                  <c:v>44706</c:v>
                </c:pt>
                <c:pt idx="28">
                  <c:v>44705</c:v>
                </c:pt>
                <c:pt idx="29">
                  <c:v>44704</c:v>
                </c:pt>
                <c:pt idx="30">
                  <c:v>44701</c:v>
                </c:pt>
                <c:pt idx="31">
                  <c:v>44700</c:v>
                </c:pt>
                <c:pt idx="32">
                  <c:v>44699</c:v>
                </c:pt>
                <c:pt idx="33">
                  <c:v>44698</c:v>
                </c:pt>
                <c:pt idx="34">
                  <c:v>44697</c:v>
                </c:pt>
                <c:pt idx="35">
                  <c:v>44694</c:v>
                </c:pt>
                <c:pt idx="36">
                  <c:v>44693</c:v>
                </c:pt>
                <c:pt idx="37">
                  <c:v>44692</c:v>
                </c:pt>
                <c:pt idx="38">
                  <c:v>44691</c:v>
                </c:pt>
                <c:pt idx="39">
                  <c:v>44690</c:v>
                </c:pt>
                <c:pt idx="40">
                  <c:v>44687</c:v>
                </c:pt>
                <c:pt idx="41">
                  <c:v>44686</c:v>
                </c:pt>
                <c:pt idx="42">
                  <c:v>44685</c:v>
                </c:pt>
                <c:pt idx="43">
                  <c:v>44684</c:v>
                </c:pt>
                <c:pt idx="44">
                  <c:v>44680</c:v>
                </c:pt>
                <c:pt idx="45">
                  <c:v>44679</c:v>
                </c:pt>
                <c:pt idx="46">
                  <c:v>44678</c:v>
                </c:pt>
                <c:pt idx="47">
                  <c:v>44677</c:v>
                </c:pt>
                <c:pt idx="48">
                  <c:v>44676</c:v>
                </c:pt>
                <c:pt idx="49">
                  <c:v>44673</c:v>
                </c:pt>
                <c:pt idx="50">
                  <c:v>44672</c:v>
                </c:pt>
                <c:pt idx="51">
                  <c:v>44671</c:v>
                </c:pt>
                <c:pt idx="52">
                  <c:v>44670</c:v>
                </c:pt>
                <c:pt idx="53">
                  <c:v>44665</c:v>
                </c:pt>
                <c:pt idx="54">
                  <c:v>44664</c:v>
                </c:pt>
                <c:pt idx="55">
                  <c:v>44663</c:v>
                </c:pt>
                <c:pt idx="56">
                  <c:v>44662</c:v>
                </c:pt>
                <c:pt idx="57">
                  <c:v>44659</c:v>
                </c:pt>
                <c:pt idx="58">
                  <c:v>44658</c:v>
                </c:pt>
                <c:pt idx="59">
                  <c:v>44657</c:v>
                </c:pt>
                <c:pt idx="60">
                  <c:v>44656</c:v>
                </c:pt>
                <c:pt idx="61">
                  <c:v>44655</c:v>
                </c:pt>
                <c:pt idx="62">
                  <c:v>44652</c:v>
                </c:pt>
                <c:pt idx="63">
                  <c:v>44651</c:v>
                </c:pt>
                <c:pt idx="64">
                  <c:v>44650</c:v>
                </c:pt>
                <c:pt idx="65">
                  <c:v>44649</c:v>
                </c:pt>
                <c:pt idx="66">
                  <c:v>44648</c:v>
                </c:pt>
                <c:pt idx="67">
                  <c:v>44645</c:v>
                </c:pt>
                <c:pt idx="68">
                  <c:v>44644</c:v>
                </c:pt>
                <c:pt idx="69">
                  <c:v>44643</c:v>
                </c:pt>
                <c:pt idx="70">
                  <c:v>44642</c:v>
                </c:pt>
                <c:pt idx="71">
                  <c:v>44641</c:v>
                </c:pt>
                <c:pt idx="72">
                  <c:v>44638</c:v>
                </c:pt>
                <c:pt idx="73">
                  <c:v>44637</c:v>
                </c:pt>
                <c:pt idx="74">
                  <c:v>44636</c:v>
                </c:pt>
                <c:pt idx="75">
                  <c:v>44635</c:v>
                </c:pt>
                <c:pt idx="76">
                  <c:v>44634</c:v>
                </c:pt>
                <c:pt idx="77">
                  <c:v>44631</c:v>
                </c:pt>
                <c:pt idx="78">
                  <c:v>44630</c:v>
                </c:pt>
                <c:pt idx="79">
                  <c:v>44629</c:v>
                </c:pt>
                <c:pt idx="80">
                  <c:v>44628</c:v>
                </c:pt>
                <c:pt idx="81">
                  <c:v>44627</c:v>
                </c:pt>
                <c:pt idx="82">
                  <c:v>44624</c:v>
                </c:pt>
                <c:pt idx="83">
                  <c:v>44623</c:v>
                </c:pt>
                <c:pt idx="84">
                  <c:v>44622</c:v>
                </c:pt>
                <c:pt idx="85">
                  <c:v>44621</c:v>
                </c:pt>
                <c:pt idx="86">
                  <c:v>44620</c:v>
                </c:pt>
                <c:pt idx="87">
                  <c:v>44617</c:v>
                </c:pt>
                <c:pt idx="88">
                  <c:v>44616</c:v>
                </c:pt>
                <c:pt idx="89">
                  <c:v>44615</c:v>
                </c:pt>
                <c:pt idx="90">
                  <c:v>44614</c:v>
                </c:pt>
                <c:pt idx="91">
                  <c:v>44613</c:v>
                </c:pt>
                <c:pt idx="92">
                  <c:v>44610</c:v>
                </c:pt>
                <c:pt idx="93">
                  <c:v>44609</c:v>
                </c:pt>
                <c:pt idx="94">
                  <c:v>44608</c:v>
                </c:pt>
                <c:pt idx="95">
                  <c:v>44607</c:v>
                </c:pt>
                <c:pt idx="96">
                  <c:v>44606</c:v>
                </c:pt>
                <c:pt idx="97">
                  <c:v>44603</c:v>
                </c:pt>
                <c:pt idx="98">
                  <c:v>44602</c:v>
                </c:pt>
                <c:pt idx="99">
                  <c:v>44601</c:v>
                </c:pt>
                <c:pt idx="100">
                  <c:v>44600</c:v>
                </c:pt>
                <c:pt idx="101">
                  <c:v>44599</c:v>
                </c:pt>
                <c:pt idx="102">
                  <c:v>44596</c:v>
                </c:pt>
                <c:pt idx="103">
                  <c:v>44595</c:v>
                </c:pt>
                <c:pt idx="104">
                  <c:v>44594</c:v>
                </c:pt>
                <c:pt idx="105">
                  <c:v>44593</c:v>
                </c:pt>
                <c:pt idx="106">
                  <c:v>44592</c:v>
                </c:pt>
                <c:pt idx="107">
                  <c:v>44589</c:v>
                </c:pt>
                <c:pt idx="108">
                  <c:v>44588</c:v>
                </c:pt>
                <c:pt idx="109">
                  <c:v>44587</c:v>
                </c:pt>
                <c:pt idx="110">
                  <c:v>44586</c:v>
                </c:pt>
                <c:pt idx="111">
                  <c:v>44585</c:v>
                </c:pt>
                <c:pt idx="112">
                  <c:v>44582</c:v>
                </c:pt>
                <c:pt idx="113">
                  <c:v>44581</c:v>
                </c:pt>
                <c:pt idx="114">
                  <c:v>44580</c:v>
                </c:pt>
                <c:pt idx="115">
                  <c:v>44579</c:v>
                </c:pt>
                <c:pt idx="116">
                  <c:v>44578</c:v>
                </c:pt>
                <c:pt idx="117">
                  <c:v>44575</c:v>
                </c:pt>
                <c:pt idx="118">
                  <c:v>44574</c:v>
                </c:pt>
                <c:pt idx="119">
                  <c:v>44573</c:v>
                </c:pt>
                <c:pt idx="120">
                  <c:v>44572</c:v>
                </c:pt>
                <c:pt idx="121">
                  <c:v>44571</c:v>
                </c:pt>
                <c:pt idx="122">
                  <c:v>44568</c:v>
                </c:pt>
                <c:pt idx="123">
                  <c:v>44567</c:v>
                </c:pt>
                <c:pt idx="124">
                  <c:v>44566</c:v>
                </c:pt>
                <c:pt idx="125">
                  <c:v>44565</c:v>
                </c:pt>
                <c:pt idx="126">
                  <c:v>44561</c:v>
                </c:pt>
                <c:pt idx="127">
                  <c:v>44560</c:v>
                </c:pt>
                <c:pt idx="128">
                  <c:v>44559</c:v>
                </c:pt>
                <c:pt idx="129">
                  <c:v>44554</c:v>
                </c:pt>
                <c:pt idx="130">
                  <c:v>44553</c:v>
                </c:pt>
                <c:pt idx="131">
                  <c:v>44552</c:v>
                </c:pt>
                <c:pt idx="132">
                  <c:v>44551</c:v>
                </c:pt>
                <c:pt idx="133">
                  <c:v>44550</c:v>
                </c:pt>
                <c:pt idx="134">
                  <c:v>44547</c:v>
                </c:pt>
                <c:pt idx="135">
                  <c:v>44546</c:v>
                </c:pt>
                <c:pt idx="136">
                  <c:v>44545</c:v>
                </c:pt>
                <c:pt idx="137">
                  <c:v>44544</c:v>
                </c:pt>
                <c:pt idx="138">
                  <c:v>44543</c:v>
                </c:pt>
                <c:pt idx="139">
                  <c:v>44540</c:v>
                </c:pt>
                <c:pt idx="140">
                  <c:v>44539</c:v>
                </c:pt>
                <c:pt idx="141">
                  <c:v>44538</c:v>
                </c:pt>
                <c:pt idx="142">
                  <c:v>44537</c:v>
                </c:pt>
                <c:pt idx="143">
                  <c:v>44536</c:v>
                </c:pt>
                <c:pt idx="144">
                  <c:v>44533</c:v>
                </c:pt>
                <c:pt idx="145">
                  <c:v>44532</c:v>
                </c:pt>
                <c:pt idx="146">
                  <c:v>44531</c:v>
                </c:pt>
                <c:pt idx="147">
                  <c:v>44530</c:v>
                </c:pt>
                <c:pt idx="148">
                  <c:v>44529</c:v>
                </c:pt>
                <c:pt idx="149">
                  <c:v>44526</c:v>
                </c:pt>
                <c:pt idx="150">
                  <c:v>44525</c:v>
                </c:pt>
                <c:pt idx="151">
                  <c:v>44524</c:v>
                </c:pt>
                <c:pt idx="152">
                  <c:v>44523</c:v>
                </c:pt>
                <c:pt idx="153">
                  <c:v>44522</c:v>
                </c:pt>
                <c:pt idx="154">
                  <c:v>44519</c:v>
                </c:pt>
                <c:pt idx="155">
                  <c:v>44518</c:v>
                </c:pt>
                <c:pt idx="156">
                  <c:v>44517</c:v>
                </c:pt>
                <c:pt idx="157">
                  <c:v>44516</c:v>
                </c:pt>
                <c:pt idx="158">
                  <c:v>44515</c:v>
                </c:pt>
                <c:pt idx="159">
                  <c:v>44512</c:v>
                </c:pt>
                <c:pt idx="160">
                  <c:v>44511</c:v>
                </c:pt>
                <c:pt idx="161">
                  <c:v>44510</c:v>
                </c:pt>
                <c:pt idx="162">
                  <c:v>44509</c:v>
                </c:pt>
                <c:pt idx="163">
                  <c:v>44508</c:v>
                </c:pt>
                <c:pt idx="164">
                  <c:v>44505</c:v>
                </c:pt>
                <c:pt idx="165">
                  <c:v>44504</c:v>
                </c:pt>
                <c:pt idx="166">
                  <c:v>44503</c:v>
                </c:pt>
                <c:pt idx="167">
                  <c:v>44502</c:v>
                </c:pt>
                <c:pt idx="168">
                  <c:v>44501</c:v>
                </c:pt>
                <c:pt idx="169">
                  <c:v>44498</c:v>
                </c:pt>
                <c:pt idx="170">
                  <c:v>44497</c:v>
                </c:pt>
                <c:pt idx="171">
                  <c:v>44496</c:v>
                </c:pt>
                <c:pt idx="172">
                  <c:v>44495</c:v>
                </c:pt>
                <c:pt idx="173">
                  <c:v>44494</c:v>
                </c:pt>
                <c:pt idx="174">
                  <c:v>44491</c:v>
                </c:pt>
                <c:pt idx="175">
                  <c:v>44490</c:v>
                </c:pt>
                <c:pt idx="176">
                  <c:v>44489</c:v>
                </c:pt>
                <c:pt idx="177">
                  <c:v>44488</c:v>
                </c:pt>
                <c:pt idx="178">
                  <c:v>44487</c:v>
                </c:pt>
                <c:pt idx="179">
                  <c:v>44484</c:v>
                </c:pt>
                <c:pt idx="180">
                  <c:v>44483</c:v>
                </c:pt>
                <c:pt idx="181">
                  <c:v>44482</c:v>
                </c:pt>
                <c:pt idx="182">
                  <c:v>44481</c:v>
                </c:pt>
                <c:pt idx="183">
                  <c:v>44480</c:v>
                </c:pt>
                <c:pt idx="184">
                  <c:v>44477</c:v>
                </c:pt>
                <c:pt idx="185">
                  <c:v>44476</c:v>
                </c:pt>
                <c:pt idx="186">
                  <c:v>44475</c:v>
                </c:pt>
                <c:pt idx="187">
                  <c:v>44474</c:v>
                </c:pt>
                <c:pt idx="188">
                  <c:v>44473</c:v>
                </c:pt>
                <c:pt idx="189">
                  <c:v>44470</c:v>
                </c:pt>
                <c:pt idx="190">
                  <c:v>44469</c:v>
                </c:pt>
                <c:pt idx="191">
                  <c:v>44468</c:v>
                </c:pt>
                <c:pt idx="192">
                  <c:v>44467</c:v>
                </c:pt>
                <c:pt idx="193">
                  <c:v>44466</c:v>
                </c:pt>
                <c:pt idx="194">
                  <c:v>44463</c:v>
                </c:pt>
                <c:pt idx="195">
                  <c:v>44462</c:v>
                </c:pt>
                <c:pt idx="196">
                  <c:v>44461</c:v>
                </c:pt>
                <c:pt idx="197">
                  <c:v>44460</c:v>
                </c:pt>
                <c:pt idx="198">
                  <c:v>44459</c:v>
                </c:pt>
                <c:pt idx="199">
                  <c:v>44456</c:v>
                </c:pt>
                <c:pt idx="200">
                  <c:v>44455</c:v>
                </c:pt>
                <c:pt idx="201">
                  <c:v>44454</c:v>
                </c:pt>
                <c:pt idx="202">
                  <c:v>44453</c:v>
                </c:pt>
                <c:pt idx="203">
                  <c:v>44452</c:v>
                </c:pt>
                <c:pt idx="204">
                  <c:v>44449</c:v>
                </c:pt>
                <c:pt idx="205">
                  <c:v>44448</c:v>
                </c:pt>
                <c:pt idx="206">
                  <c:v>44447</c:v>
                </c:pt>
                <c:pt idx="207">
                  <c:v>44446</c:v>
                </c:pt>
                <c:pt idx="208">
                  <c:v>44445</c:v>
                </c:pt>
                <c:pt idx="209">
                  <c:v>44442</c:v>
                </c:pt>
                <c:pt idx="210">
                  <c:v>44441</c:v>
                </c:pt>
                <c:pt idx="211">
                  <c:v>44440</c:v>
                </c:pt>
                <c:pt idx="212">
                  <c:v>44439</c:v>
                </c:pt>
                <c:pt idx="213">
                  <c:v>44435</c:v>
                </c:pt>
                <c:pt idx="214">
                  <c:v>44434</c:v>
                </c:pt>
                <c:pt idx="215">
                  <c:v>44433</c:v>
                </c:pt>
                <c:pt idx="216">
                  <c:v>44432</c:v>
                </c:pt>
                <c:pt idx="217">
                  <c:v>44431</c:v>
                </c:pt>
                <c:pt idx="218">
                  <c:v>44428</c:v>
                </c:pt>
                <c:pt idx="219">
                  <c:v>44427</c:v>
                </c:pt>
                <c:pt idx="220">
                  <c:v>44426</c:v>
                </c:pt>
                <c:pt idx="221">
                  <c:v>44425</c:v>
                </c:pt>
                <c:pt idx="222">
                  <c:v>44424</c:v>
                </c:pt>
                <c:pt idx="223">
                  <c:v>44421</c:v>
                </c:pt>
                <c:pt idx="224">
                  <c:v>44420</c:v>
                </c:pt>
                <c:pt idx="225">
                  <c:v>44419</c:v>
                </c:pt>
                <c:pt idx="226">
                  <c:v>44418</c:v>
                </c:pt>
                <c:pt idx="227">
                  <c:v>44417</c:v>
                </c:pt>
                <c:pt idx="228">
                  <c:v>44414</c:v>
                </c:pt>
                <c:pt idx="229">
                  <c:v>44413</c:v>
                </c:pt>
                <c:pt idx="230">
                  <c:v>44412</c:v>
                </c:pt>
                <c:pt idx="231">
                  <c:v>44411</c:v>
                </c:pt>
                <c:pt idx="232">
                  <c:v>44410</c:v>
                </c:pt>
                <c:pt idx="233">
                  <c:v>44407</c:v>
                </c:pt>
                <c:pt idx="234">
                  <c:v>44406</c:v>
                </c:pt>
                <c:pt idx="235">
                  <c:v>44405</c:v>
                </c:pt>
                <c:pt idx="236">
                  <c:v>44404</c:v>
                </c:pt>
                <c:pt idx="237">
                  <c:v>44403</c:v>
                </c:pt>
                <c:pt idx="238">
                  <c:v>44400</c:v>
                </c:pt>
                <c:pt idx="239">
                  <c:v>44399</c:v>
                </c:pt>
                <c:pt idx="240">
                  <c:v>44398</c:v>
                </c:pt>
                <c:pt idx="241">
                  <c:v>44397</c:v>
                </c:pt>
                <c:pt idx="242">
                  <c:v>44396</c:v>
                </c:pt>
                <c:pt idx="243">
                  <c:v>44393</c:v>
                </c:pt>
                <c:pt idx="244">
                  <c:v>44392</c:v>
                </c:pt>
                <c:pt idx="245">
                  <c:v>44391</c:v>
                </c:pt>
                <c:pt idx="246">
                  <c:v>44390</c:v>
                </c:pt>
                <c:pt idx="247">
                  <c:v>44389</c:v>
                </c:pt>
                <c:pt idx="248">
                  <c:v>44386</c:v>
                </c:pt>
                <c:pt idx="249">
                  <c:v>44385</c:v>
                </c:pt>
                <c:pt idx="250">
                  <c:v>44384</c:v>
                </c:pt>
                <c:pt idx="251">
                  <c:v>44383</c:v>
                </c:pt>
                <c:pt idx="252">
                  <c:v>44382</c:v>
                </c:pt>
                <c:pt idx="253">
                  <c:v>44379</c:v>
                </c:pt>
                <c:pt idx="254">
                  <c:v>44378</c:v>
                </c:pt>
                <c:pt idx="255">
                  <c:v>44377</c:v>
                </c:pt>
                <c:pt idx="256">
                  <c:v>44376</c:v>
                </c:pt>
                <c:pt idx="257">
                  <c:v>44375</c:v>
                </c:pt>
                <c:pt idx="258">
                  <c:v>44372</c:v>
                </c:pt>
                <c:pt idx="259">
                  <c:v>44371</c:v>
                </c:pt>
                <c:pt idx="260">
                  <c:v>44370</c:v>
                </c:pt>
                <c:pt idx="261">
                  <c:v>44369</c:v>
                </c:pt>
                <c:pt idx="262">
                  <c:v>44368</c:v>
                </c:pt>
                <c:pt idx="263">
                  <c:v>44365</c:v>
                </c:pt>
                <c:pt idx="264">
                  <c:v>44364</c:v>
                </c:pt>
                <c:pt idx="265">
                  <c:v>44363</c:v>
                </c:pt>
                <c:pt idx="266">
                  <c:v>44362</c:v>
                </c:pt>
                <c:pt idx="267">
                  <c:v>44361</c:v>
                </c:pt>
                <c:pt idx="268">
                  <c:v>44358</c:v>
                </c:pt>
                <c:pt idx="269">
                  <c:v>44357</c:v>
                </c:pt>
                <c:pt idx="270">
                  <c:v>44356</c:v>
                </c:pt>
                <c:pt idx="271">
                  <c:v>44355</c:v>
                </c:pt>
                <c:pt idx="272">
                  <c:v>44354</c:v>
                </c:pt>
                <c:pt idx="273">
                  <c:v>44351</c:v>
                </c:pt>
                <c:pt idx="274">
                  <c:v>44350</c:v>
                </c:pt>
                <c:pt idx="275">
                  <c:v>44349</c:v>
                </c:pt>
                <c:pt idx="276">
                  <c:v>44348</c:v>
                </c:pt>
                <c:pt idx="277">
                  <c:v>44344</c:v>
                </c:pt>
                <c:pt idx="278">
                  <c:v>44343</c:v>
                </c:pt>
                <c:pt idx="279">
                  <c:v>44342</c:v>
                </c:pt>
                <c:pt idx="280">
                  <c:v>44341</c:v>
                </c:pt>
                <c:pt idx="281">
                  <c:v>44340</c:v>
                </c:pt>
                <c:pt idx="282">
                  <c:v>44337</c:v>
                </c:pt>
                <c:pt idx="283">
                  <c:v>44336</c:v>
                </c:pt>
                <c:pt idx="284">
                  <c:v>44335</c:v>
                </c:pt>
                <c:pt idx="285">
                  <c:v>44334</c:v>
                </c:pt>
                <c:pt idx="286">
                  <c:v>44333</c:v>
                </c:pt>
                <c:pt idx="287">
                  <c:v>44330</c:v>
                </c:pt>
                <c:pt idx="288">
                  <c:v>44329</c:v>
                </c:pt>
                <c:pt idx="289">
                  <c:v>44328</c:v>
                </c:pt>
                <c:pt idx="290">
                  <c:v>44327</c:v>
                </c:pt>
                <c:pt idx="291">
                  <c:v>44326</c:v>
                </c:pt>
                <c:pt idx="292">
                  <c:v>44323</c:v>
                </c:pt>
                <c:pt idx="293">
                  <c:v>44322</c:v>
                </c:pt>
                <c:pt idx="294">
                  <c:v>44321</c:v>
                </c:pt>
                <c:pt idx="295">
                  <c:v>44320</c:v>
                </c:pt>
                <c:pt idx="296">
                  <c:v>44316</c:v>
                </c:pt>
                <c:pt idx="297">
                  <c:v>44315</c:v>
                </c:pt>
                <c:pt idx="298">
                  <c:v>44314</c:v>
                </c:pt>
                <c:pt idx="299">
                  <c:v>44313</c:v>
                </c:pt>
                <c:pt idx="300">
                  <c:v>44312</c:v>
                </c:pt>
                <c:pt idx="301">
                  <c:v>44309</c:v>
                </c:pt>
                <c:pt idx="302">
                  <c:v>44308</c:v>
                </c:pt>
                <c:pt idx="303">
                  <c:v>44307</c:v>
                </c:pt>
                <c:pt idx="304">
                  <c:v>44306</c:v>
                </c:pt>
                <c:pt idx="305">
                  <c:v>44305</c:v>
                </c:pt>
                <c:pt idx="306">
                  <c:v>44302</c:v>
                </c:pt>
                <c:pt idx="307">
                  <c:v>44301</c:v>
                </c:pt>
                <c:pt idx="308">
                  <c:v>44300</c:v>
                </c:pt>
                <c:pt idx="309">
                  <c:v>44299</c:v>
                </c:pt>
                <c:pt idx="310">
                  <c:v>44298</c:v>
                </c:pt>
                <c:pt idx="311">
                  <c:v>44295</c:v>
                </c:pt>
                <c:pt idx="312">
                  <c:v>44294</c:v>
                </c:pt>
                <c:pt idx="313">
                  <c:v>44293</c:v>
                </c:pt>
                <c:pt idx="314">
                  <c:v>44292</c:v>
                </c:pt>
                <c:pt idx="315">
                  <c:v>44287</c:v>
                </c:pt>
                <c:pt idx="316">
                  <c:v>44286</c:v>
                </c:pt>
                <c:pt idx="317">
                  <c:v>44285</c:v>
                </c:pt>
                <c:pt idx="318">
                  <c:v>44284</c:v>
                </c:pt>
                <c:pt idx="319">
                  <c:v>44281</c:v>
                </c:pt>
                <c:pt idx="320">
                  <c:v>44280</c:v>
                </c:pt>
                <c:pt idx="321">
                  <c:v>44279</c:v>
                </c:pt>
                <c:pt idx="322">
                  <c:v>44278</c:v>
                </c:pt>
                <c:pt idx="323">
                  <c:v>44277</c:v>
                </c:pt>
                <c:pt idx="324">
                  <c:v>44274</c:v>
                </c:pt>
                <c:pt idx="325">
                  <c:v>44273</c:v>
                </c:pt>
                <c:pt idx="326">
                  <c:v>44272</c:v>
                </c:pt>
                <c:pt idx="327">
                  <c:v>44271</c:v>
                </c:pt>
                <c:pt idx="328">
                  <c:v>44270</c:v>
                </c:pt>
                <c:pt idx="329">
                  <c:v>44267</c:v>
                </c:pt>
                <c:pt idx="330">
                  <c:v>44266</c:v>
                </c:pt>
                <c:pt idx="331">
                  <c:v>44265</c:v>
                </c:pt>
                <c:pt idx="332">
                  <c:v>44264</c:v>
                </c:pt>
                <c:pt idx="333">
                  <c:v>44263</c:v>
                </c:pt>
                <c:pt idx="334">
                  <c:v>44260</c:v>
                </c:pt>
                <c:pt idx="335">
                  <c:v>44259</c:v>
                </c:pt>
                <c:pt idx="336">
                  <c:v>44258</c:v>
                </c:pt>
                <c:pt idx="337">
                  <c:v>44257</c:v>
                </c:pt>
                <c:pt idx="338">
                  <c:v>44256</c:v>
                </c:pt>
                <c:pt idx="339">
                  <c:v>44253</c:v>
                </c:pt>
                <c:pt idx="340">
                  <c:v>44252</c:v>
                </c:pt>
                <c:pt idx="341">
                  <c:v>44251</c:v>
                </c:pt>
                <c:pt idx="342">
                  <c:v>44250</c:v>
                </c:pt>
                <c:pt idx="343">
                  <c:v>44249</c:v>
                </c:pt>
                <c:pt idx="344">
                  <c:v>44246</c:v>
                </c:pt>
                <c:pt idx="345">
                  <c:v>44245</c:v>
                </c:pt>
                <c:pt idx="346">
                  <c:v>44244</c:v>
                </c:pt>
                <c:pt idx="347">
                  <c:v>44243</c:v>
                </c:pt>
                <c:pt idx="348">
                  <c:v>44242</c:v>
                </c:pt>
                <c:pt idx="349">
                  <c:v>44239</c:v>
                </c:pt>
                <c:pt idx="350">
                  <c:v>44238</c:v>
                </c:pt>
                <c:pt idx="351">
                  <c:v>44237</c:v>
                </c:pt>
                <c:pt idx="352">
                  <c:v>44236</c:v>
                </c:pt>
                <c:pt idx="353">
                  <c:v>44235</c:v>
                </c:pt>
                <c:pt idx="354">
                  <c:v>44232</c:v>
                </c:pt>
                <c:pt idx="355">
                  <c:v>44231</c:v>
                </c:pt>
                <c:pt idx="356">
                  <c:v>44230</c:v>
                </c:pt>
                <c:pt idx="357">
                  <c:v>44229</c:v>
                </c:pt>
                <c:pt idx="358">
                  <c:v>44228</c:v>
                </c:pt>
                <c:pt idx="359">
                  <c:v>44225</c:v>
                </c:pt>
                <c:pt idx="360">
                  <c:v>44224</c:v>
                </c:pt>
                <c:pt idx="361">
                  <c:v>44223</c:v>
                </c:pt>
                <c:pt idx="362">
                  <c:v>44222</c:v>
                </c:pt>
                <c:pt idx="363">
                  <c:v>44221</c:v>
                </c:pt>
                <c:pt idx="364">
                  <c:v>44218</c:v>
                </c:pt>
                <c:pt idx="365">
                  <c:v>44217</c:v>
                </c:pt>
                <c:pt idx="366">
                  <c:v>44216</c:v>
                </c:pt>
                <c:pt idx="367">
                  <c:v>44215</c:v>
                </c:pt>
                <c:pt idx="368">
                  <c:v>44214</c:v>
                </c:pt>
                <c:pt idx="369">
                  <c:v>44211</c:v>
                </c:pt>
                <c:pt idx="370">
                  <c:v>44210</c:v>
                </c:pt>
                <c:pt idx="371">
                  <c:v>44209</c:v>
                </c:pt>
                <c:pt idx="372">
                  <c:v>44208</c:v>
                </c:pt>
                <c:pt idx="373">
                  <c:v>44207</c:v>
                </c:pt>
                <c:pt idx="374">
                  <c:v>44204</c:v>
                </c:pt>
                <c:pt idx="375">
                  <c:v>44203</c:v>
                </c:pt>
                <c:pt idx="376">
                  <c:v>44202</c:v>
                </c:pt>
                <c:pt idx="377">
                  <c:v>44201</c:v>
                </c:pt>
                <c:pt idx="378">
                  <c:v>44200</c:v>
                </c:pt>
                <c:pt idx="379">
                  <c:v>44196</c:v>
                </c:pt>
                <c:pt idx="380">
                  <c:v>44195</c:v>
                </c:pt>
                <c:pt idx="381">
                  <c:v>44194</c:v>
                </c:pt>
                <c:pt idx="382">
                  <c:v>44189</c:v>
                </c:pt>
                <c:pt idx="383">
                  <c:v>44188</c:v>
                </c:pt>
                <c:pt idx="384">
                  <c:v>44187</c:v>
                </c:pt>
                <c:pt idx="385">
                  <c:v>44186</c:v>
                </c:pt>
                <c:pt idx="386">
                  <c:v>44183</c:v>
                </c:pt>
                <c:pt idx="387">
                  <c:v>44182</c:v>
                </c:pt>
                <c:pt idx="388">
                  <c:v>44181</c:v>
                </c:pt>
                <c:pt idx="389">
                  <c:v>44180</c:v>
                </c:pt>
                <c:pt idx="390">
                  <c:v>44179</c:v>
                </c:pt>
                <c:pt idx="391">
                  <c:v>44176</c:v>
                </c:pt>
                <c:pt idx="392">
                  <c:v>44175</c:v>
                </c:pt>
                <c:pt idx="393">
                  <c:v>44174</c:v>
                </c:pt>
                <c:pt idx="394">
                  <c:v>44173</c:v>
                </c:pt>
                <c:pt idx="395">
                  <c:v>44172</c:v>
                </c:pt>
                <c:pt idx="396">
                  <c:v>44169</c:v>
                </c:pt>
                <c:pt idx="397">
                  <c:v>44168</c:v>
                </c:pt>
                <c:pt idx="398">
                  <c:v>44167</c:v>
                </c:pt>
                <c:pt idx="399">
                  <c:v>44166</c:v>
                </c:pt>
                <c:pt idx="400">
                  <c:v>44165</c:v>
                </c:pt>
                <c:pt idx="401">
                  <c:v>44162</c:v>
                </c:pt>
                <c:pt idx="402">
                  <c:v>44161</c:v>
                </c:pt>
                <c:pt idx="403">
                  <c:v>44160</c:v>
                </c:pt>
                <c:pt idx="404">
                  <c:v>44159</c:v>
                </c:pt>
                <c:pt idx="405">
                  <c:v>44158</c:v>
                </c:pt>
                <c:pt idx="406">
                  <c:v>44155</c:v>
                </c:pt>
                <c:pt idx="407">
                  <c:v>44154</c:v>
                </c:pt>
                <c:pt idx="408">
                  <c:v>44153</c:v>
                </c:pt>
                <c:pt idx="409">
                  <c:v>44152</c:v>
                </c:pt>
                <c:pt idx="410">
                  <c:v>44151</c:v>
                </c:pt>
                <c:pt idx="411">
                  <c:v>44148</c:v>
                </c:pt>
                <c:pt idx="412">
                  <c:v>44147</c:v>
                </c:pt>
                <c:pt idx="413">
                  <c:v>44146</c:v>
                </c:pt>
                <c:pt idx="414">
                  <c:v>44145</c:v>
                </c:pt>
                <c:pt idx="415">
                  <c:v>44144</c:v>
                </c:pt>
                <c:pt idx="416">
                  <c:v>44141</c:v>
                </c:pt>
                <c:pt idx="417">
                  <c:v>44140</c:v>
                </c:pt>
                <c:pt idx="418">
                  <c:v>44139</c:v>
                </c:pt>
                <c:pt idx="419">
                  <c:v>44138</c:v>
                </c:pt>
                <c:pt idx="420">
                  <c:v>44137</c:v>
                </c:pt>
                <c:pt idx="421">
                  <c:v>44134</c:v>
                </c:pt>
                <c:pt idx="422">
                  <c:v>44133</c:v>
                </c:pt>
                <c:pt idx="423">
                  <c:v>44132</c:v>
                </c:pt>
                <c:pt idx="424">
                  <c:v>44131</c:v>
                </c:pt>
                <c:pt idx="425">
                  <c:v>44130</c:v>
                </c:pt>
                <c:pt idx="426">
                  <c:v>44127</c:v>
                </c:pt>
                <c:pt idx="427">
                  <c:v>44126</c:v>
                </c:pt>
                <c:pt idx="428">
                  <c:v>44125</c:v>
                </c:pt>
                <c:pt idx="429">
                  <c:v>44124</c:v>
                </c:pt>
                <c:pt idx="430">
                  <c:v>44123</c:v>
                </c:pt>
                <c:pt idx="431">
                  <c:v>44120</c:v>
                </c:pt>
                <c:pt idx="432">
                  <c:v>44119</c:v>
                </c:pt>
                <c:pt idx="433">
                  <c:v>44118</c:v>
                </c:pt>
                <c:pt idx="434">
                  <c:v>44117</c:v>
                </c:pt>
                <c:pt idx="435">
                  <c:v>44116</c:v>
                </c:pt>
                <c:pt idx="436">
                  <c:v>44113</c:v>
                </c:pt>
                <c:pt idx="437">
                  <c:v>44112</c:v>
                </c:pt>
                <c:pt idx="438">
                  <c:v>44111</c:v>
                </c:pt>
                <c:pt idx="439">
                  <c:v>44110</c:v>
                </c:pt>
                <c:pt idx="440">
                  <c:v>44109</c:v>
                </c:pt>
                <c:pt idx="441">
                  <c:v>44106</c:v>
                </c:pt>
                <c:pt idx="442">
                  <c:v>44105</c:v>
                </c:pt>
                <c:pt idx="443">
                  <c:v>44104</c:v>
                </c:pt>
                <c:pt idx="444">
                  <c:v>44103</c:v>
                </c:pt>
                <c:pt idx="445">
                  <c:v>44102</c:v>
                </c:pt>
                <c:pt idx="446">
                  <c:v>44099</c:v>
                </c:pt>
                <c:pt idx="447">
                  <c:v>44098</c:v>
                </c:pt>
                <c:pt idx="448">
                  <c:v>44097</c:v>
                </c:pt>
                <c:pt idx="449">
                  <c:v>44096</c:v>
                </c:pt>
                <c:pt idx="450">
                  <c:v>44095</c:v>
                </c:pt>
                <c:pt idx="451">
                  <c:v>44092</c:v>
                </c:pt>
                <c:pt idx="452">
                  <c:v>44091</c:v>
                </c:pt>
                <c:pt idx="453">
                  <c:v>44090</c:v>
                </c:pt>
                <c:pt idx="454">
                  <c:v>44089</c:v>
                </c:pt>
                <c:pt idx="455">
                  <c:v>44088</c:v>
                </c:pt>
                <c:pt idx="456">
                  <c:v>44085</c:v>
                </c:pt>
                <c:pt idx="457">
                  <c:v>44084</c:v>
                </c:pt>
                <c:pt idx="458">
                  <c:v>44083</c:v>
                </c:pt>
                <c:pt idx="459">
                  <c:v>44082</c:v>
                </c:pt>
                <c:pt idx="460">
                  <c:v>44081</c:v>
                </c:pt>
                <c:pt idx="461">
                  <c:v>44078</c:v>
                </c:pt>
                <c:pt idx="462">
                  <c:v>44077</c:v>
                </c:pt>
                <c:pt idx="463">
                  <c:v>44076</c:v>
                </c:pt>
                <c:pt idx="464">
                  <c:v>44075</c:v>
                </c:pt>
                <c:pt idx="465">
                  <c:v>44071</c:v>
                </c:pt>
                <c:pt idx="466">
                  <c:v>44070</c:v>
                </c:pt>
                <c:pt idx="467">
                  <c:v>44069</c:v>
                </c:pt>
                <c:pt idx="468">
                  <c:v>44068</c:v>
                </c:pt>
                <c:pt idx="469">
                  <c:v>44067</c:v>
                </c:pt>
                <c:pt idx="470">
                  <c:v>44064</c:v>
                </c:pt>
                <c:pt idx="471">
                  <c:v>44063</c:v>
                </c:pt>
                <c:pt idx="472">
                  <c:v>44062</c:v>
                </c:pt>
                <c:pt idx="473">
                  <c:v>44061</c:v>
                </c:pt>
                <c:pt idx="474">
                  <c:v>44060</c:v>
                </c:pt>
                <c:pt idx="475">
                  <c:v>44057</c:v>
                </c:pt>
                <c:pt idx="476">
                  <c:v>44056</c:v>
                </c:pt>
                <c:pt idx="477">
                  <c:v>44055</c:v>
                </c:pt>
                <c:pt idx="478">
                  <c:v>44054</c:v>
                </c:pt>
                <c:pt idx="479">
                  <c:v>44053</c:v>
                </c:pt>
                <c:pt idx="480">
                  <c:v>44050</c:v>
                </c:pt>
                <c:pt idx="481">
                  <c:v>44049</c:v>
                </c:pt>
                <c:pt idx="482">
                  <c:v>44048</c:v>
                </c:pt>
                <c:pt idx="483">
                  <c:v>44047</c:v>
                </c:pt>
                <c:pt idx="484">
                  <c:v>44046</c:v>
                </c:pt>
                <c:pt idx="485">
                  <c:v>44043</c:v>
                </c:pt>
                <c:pt idx="486">
                  <c:v>44042</c:v>
                </c:pt>
                <c:pt idx="487">
                  <c:v>44041</c:v>
                </c:pt>
                <c:pt idx="488">
                  <c:v>44040</c:v>
                </c:pt>
                <c:pt idx="489">
                  <c:v>44039</c:v>
                </c:pt>
                <c:pt idx="490">
                  <c:v>44036</c:v>
                </c:pt>
                <c:pt idx="491">
                  <c:v>44035</c:v>
                </c:pt>
                <c:pt idx="492">
                  <c:v>44034</c:v>
                </c:pt>
                <c:pt idx="493">
                  <c:v>44033</c:v>
                </c:pt>
                <c:pt idx="494">
                  <c:v>44032</c:v>
                </c:pt>
                <c:pt idx="495">
                  <c:v>44029</c:v>
                </c:pt>
                <c:pt idx="496">
                  <c:v>44028</c:v>
                </c:pt>
                <c:pt idx="497">
                  <c:v>44027</c:v>
                </c:pt>
                <c:pt idx="498">
                  <c:v>44026</c:v>
                </c:pt>
                <c:pt idx="499">
                  <c:v>44025</c:v>
                </c:pt>
                <c:pt idx="500">
                  <c:v>44022</c:v>
                </c:pt>
                <c:pt idx="501">
                  <c:v>44021</c:v>
                </c:pt>
                <c:pt idx="502">
                  <c:v>44020</c:v>
                </c:pt>
                <c:pt idx="503">
                  <c:v>44019</c:v>
                </c:pt>
                <c:pt idx="504">
                  <c:v>44018</c:v>
                </c:pt>
                <c:pt idx="505">
                  <c:v>44015</c:v>
                </c:pt>
                <c:pt idx="506">
                  <c:v>44014</c:v>
                </c:pt>
                <c:pt idx="507">
                  <c:v>44013</c:v>
                </c:pt>
                <c:pt idx="508">
                  <c:v>44012</c:v>
                </c:pt>
                <c:pt idx="509">
                  <c:v>44011</c:v>
                </c:pt>
                <c:pt idx="510">
                  <c:v>44008</c:v>
                </c:pt>
                <c:pt idx="511">
                  <c:v>44007</c:v>
                </c:pt>
                <c:pt idx="512">
                  <c:v>44006</c:v>
                </c:pt>
                <c:pt idx="513">
                  <c:v>44005</c:v>
                </c:pt>
                <c:pt idx="514">
                  <c:v>44004</c:v>
                </c:pt>
                <c:pt idx="515">
                  <c:v>44001</c:v>
                </c:pt>
                <c:pt idx="516">
                  <c:v>44000</c:v>
                </c:pt>
                <c:pt idx="517">
                  <c:v>43999</c:v>
                </c:pt>
                <c:pt idx="518">
                  <c:v>43998</c:v>
                </c:pt>
                <c:pt idx="519">
                  <c:v>43997</c:v>
                </c:pt>
                <c:pt idx="520">
                  <c:v>43994</c:v>
                </c:pt>
                <c:pt idx="521">
                  <c:v>43993</c:v>
                </c:pt>
                <c:pt idx="522">
                  <c:v>43992</c:v>
                </c:pt>
                <c:pt idx="523">
                  <c:v>43991</c:v>
                </c:pt>
                <c:pt idx="524">
                  <c:v>43990</c:v>
                </c:pt>
                <c:pt idx="525">
                  <c:v>43987</c:v>
                </c:pt>
                <c:pt idx="526">
                  <c:v>43986</c:v>
                </c:pt>
                <c:pt idx="527">
                  <c:v>43985</c:v>
                </c:pt>
                <c:pt idx="528">
                  <c:v>43984</c:v>
                </c:pt>
                <c:pt idx="529">
                  <c:v>43983</c:v>
                </c:pt>
                <c:pt idx="530">
                  <c:v>43980</c:v>
                </c:pt>
                <c:pt idx="531">
                  <c:v>43979</c:v>
                </c:pt>
                <c:pt idx="532">
                  <c:v>43978</c:v>
                </c:pt>
                <c:pt idx="533">
                  <c:v>43977</c:v>
                </c:pt>
                <c:pt idx="534">
                  <c:v>43973</c:v>
                </c:pt>
                <c:pt idx="535">
                  <c:v>43972</c:v>
                </c:pt>
                <c:pt idx="536">
                  <c:v>43971</c:v>
                </c:pt>
                <c:pt idx="537">
                  <c:v>43970</c:v>
                </c:pt>
                <c:pt idx="538">
                  <c:v>43969</c:v>
                </c:pt>
                <c:pt idx="539">
                  <c:v>43966</c:v>
                </c:pt>
                <c:pt idx="540">
                  <c:v>43965</c:v>
                </c:pt>
                <c:pt idx="541">
                  <c:v>43964</c:v>
                </c:pt>
                <c:pt idx="542">
                  <c:v>43963</c:v>
                </c:pt>
                <c:pt idx="543">
                  <c:v>43962</c:v>
                </c:pt>
                <c:pt idx="544">
                  <c:v>43958</c:v>
                </c:pt>
                <c:pt idx="545">
                  <c:v>43957</c:v>
                </c:pt>
                <c:pt idx="546">
                  <c:v>43956</c:v>
                </c:pt>
                <c:pt idx="547">
                  <c:v>43955</c:v>
                </c:pt>
                <c:pt idx="548">
                  <c:v>43952</c:v>
                </c:pt>
                <c:pt idx="549">
                  <c:v>43951</c:v>
                </c:pt>
                <c:pt idx="550">
                  <c:v>43950</c:v>
                </c:pt>
                <c:pt idx="551">
                  <c:v>43949</c:v>
                </c:pt>
                <c:pt idx="552">
                  <c:v>43948</c:v>
                </c:pt>
                <c:pt idx="553">
                  <c:v>43945</c:v>
                </c:pt>
                <c:pt idx="554">
                  <c:v>43944</c:v>
                </c:pt>
                <c:pt idx="555">
                  <c:v>43943</c:v>
                </c:pt>
                <c:pt idx="556">
                  <c:v>43942</c:v>
                </c:pt>
                <c:pt idx="557">
                  <c:v>43941</c:v>
                </c:pt>
                <c:pt idx="558">
                  <c:v>43938</c:v>
                </c:pt>
                <c:pt idx="559">
                  <c:v>43937</c:v>
                </c:pt>
                <c:pt idx="560">
                  <c:v>43936</c:v>
                </c:pt>
                <c:pt idx="561">
                  <c:v>43935</c:v>
                </c:pt>
                <c:pt idx="562">
                  <c:v>43930</c:v>
                </c:pt>
                <c:pt idx="563">
                  <c:v>43929</c:v>
                </c:pt>
                <c:pt idx="564">
                  <c:v>43928</c:v>
                </c:pt>
                <c:pt idx="565">
                  <c:v>43927</c:v>
                </c:pt>
                <c:pt idx="566">
                  <c:v>43924</c:v>
                </c:pt>
                <c:pt idx="567">
                  <c:v>43923</c:v>
                </c:pt>
                <c:pt idx="568">
                  <c:v>43922</c:v>
                </c:pt>
                <c:pt idx="569">
                  <c:v>43921</c:v>
                </c:pt>
                <c:pt idx="570">
                  <c:v>43920</c:v>
                </c:pt>
                <c:pt idx="571">
                  <c:v>43917</c:v>
                </c:pt>
                <c:pt idx="572">
                  <c:v>43916</c:v>
                </c:pt>
                <c:pt idx="573">
                  <c:v>43915</c:v>
                </c:pt>
                <c:pt idx="574">
                  <c:v>43914</c:v>
                </c:pt>
                <c:pt idx="575">
                  <c:v>43913</c:v>
                </c:pt>
                <c:pt idx="576">
                  <c:v>43910</c:v>
                </c:pt>
                <c:pt idx="577">
                  <c:v>43909</c:v>
                </c:pt>
                <c:pt idx="578">
                  <c:v>43908</c:v>
                </c:pt>
                <c:pt idx="579">
                  <c:v>43907</c:v>
                </c:pt>
                <c:pt idx="580">
                  <c:v>43906</c:v>
                </c:pt>
                <c:pt idx="581">
                  <c:v>43903</c:v>
                </c:pt>
                <c:pt idx="582">
                  <c:v>43902</c:v>
                </c:pt>
                <c:pt idx="583">
                  <c:v>43901</c:v>
                </c:pt>
                <c:pt idx="584">
                  <c:v>43900</c:v>
                </c:pt>
                <c:pt idx="585">
                  <c:v>43899</c:v>
                </c:pt>
                <c:pt idx="586">
                  <c:v>43896</c:v>
                </c:pt>
                <c:pt idx="587">
                  <c:v>43895</c:v>
                </c:pt>
                <c:pt idx="588">
                  <c:v>43894</c:v>
                </c:pt>
                <c:pt idx="589">
                  <c:v>43893</c:v>
                </c:pt>
                <c:pt idx="590">
                  <c:v>43892</c:v>
                </c:pt>
                <c:pt idx="591">
                  <c:v>43889</c:v>
                </c:pt>
                <c:pt idx="592">
                  <c:v>43888</c:v>
                </c:pt>
                <c:pt idx="593">
                  <c:v>43887</c:v>
                </c:pt>
                <c:pt idx="594">
                  <c:v>43886</c:v>
                </c:pt>
                <c:pt idx="595">
                  <c:v>43885</c:v>
                </c:pt>
                <c:pt idx="596">
                  <c:v>43882</c:v>
                </c:pt>
                <c:pt idx="597">
                  <c:v>43881</c:v>
                </c:pt>
                <c:pt idx="598">
                  <c:v>43880</c:v>
                </c:pt>
                <c:pt idx="599">
                  <c:v>43879</c:v>
                </c:pt>
                <c:pt idx="600">
                  <c:v>43878</c:v>
                </c:pt>
                <c:pt idx="601">
                  <c:v>43875</c:v>
                </c:pt>
                <c:pt idx="602">
                  <c:v>43874</c:v>
                </c:pt>
                <c:pt idx="603">
                  <c:v>43873</c:v>
                </c:pt>
                <c:pt idx="604">
                  <c:v>43872</c:v>
                </c:pt>
                <c:pt idx="605">
                  <c:v>43871</c:v>
                </c:pt>
                <c:pt idx="606">
                  <c:v>43868</c:v>
                </c:pt>
                <c:pt idx="607">
                  <c:v>43867</c:v>
                </c:pt>
                <c:pt idx="608">
                  <c:v>43866</c:v>
                </c:pt>
                <c:pt idx="609">
                  <c:v>43865</c:v>
                </c:pt>
                <c:pt idx="610">
                  <c:v>43864</c:v>
                </c:pt>
                <c:pt idx="611">
                  <c:v>43861</c:v>
                </c:pt>
                <c:pt idx="612">
                  <c:v>43860</c:v>
                </c:pt>
                <c:pt idx="613">
                  <c:v>43859</c:v>
                </c:pt>
                <c:pt idx="614">
                  <c:v>43858</c:v>
                </c:pt>
                <c:pt idx="615">
                  <c:v>43857</c:v>
                </c:pt>
                <c:pt idx="616">
                  <c:v>43854</c:v>
                </c:pt>
                <c:pt idx="617">
                  <c:v>43853</c:v>
                </c:pt>
                <c:pt idx="618">
                  <c:v>43852</c:v>
                </c:pt>
                <c:pt idx="619">
                  <c:v>43851</c:v>
                </c:pt>
                <c:pt idx="620">
                  <c:v>43850</c:v>
                </c:pt>
                <c:pt idx="621">
                  <c:v>43847</c:v>
                </c:pt>
                <c:pt idx="622">
                  <c:v>43846</c:v>
                </c:pt>
                <c:pt idx="623">
                  <c:v>43845</c:v>
                </c:pt>
                <c:pt idx="624">
                  <c:v>43844</c:v>
                </c:pt>
                <c:pt idx="625">
                  <c:v>43843</c:v>
                </c:pt>
                <c:pt idx="626">
                  <c:v>43840</c:v>
                </c:pt>
                <c:pt idx="627">
                  <c:v>43839</c:v>
                </c:pt>
                <c:pt idx="628">
                  <c:v>43838</c:v>
                </c:pt>
                <c:pt idx="629">
                  <c:v>43837</c:v>
                </c:pt>
                <c:pt idx="630">
                  <c:v>43836</c:v>
                </c:pt>
                <c:pt idx="631">
                  <c:v>43833</c:v>
                </c:pt>
                <c:pt idx="632">
                  <c:v>43832</c:v>
                </c:pt>
                <c:pt idx="633">
                  <c:v>43830</c:v>
                </c:pt>
                <c:pt idx="634">
                  <c:v>43829</c:v>
                </c:pt>
                <c:pt idx="635">
                  <c:v>43826</c:v>
                </c:pt>
                <c:pt idx="636">
                  <c:v>43823</c:v>
                </c:pt>
                <c:pt idx="637">
                  <c:v>43822</c:v>
                </c:pt>
                <c:pt idx="638">
                  <c:v>43819</c:v>
                </c:pt>
                <c:pt idx="639">
                  <c:v>43818</c:v>
                </c:pt>
                <c:pt idx="640">
                  <c:v>43817</c:v>
                </c:pt>
                <c:pt idx="641">
                  <c:v>43816</c:v>
                </c:pt>
                <c:pt idx="642">
                  <c:v>43815</c:v>
                </c:pt>
                <c:pt idx="643">
                  <c:v>43812</c:v>
                </c:pt>
                <c:pt idx="644">
                  <c:v>43811</c:v>
                </c:pt>
                <c:pt idx="645">
                  <c:v>43810</c:v>
                </c:pt>
                <c:pt idx="646">
                  <c:v>43809</c:v>
                </c:pt>
                <c:pt idx="647">
                  <c:v>43808</c:v>
                </c:pt>
                <c:pt idx="648">
                  <c:v>43805</c:v>
                </c:pt>
                <c:pt idx="649">
                  <c:v>43804</c:v>
                </c:pt>
                <c:pt idx="650">
                  <c:v>43803</c:v>
                </c:pt>
                <c:pt idx="651">
                  <c:v>43802</c:v>
                </c:pt>
                <c:pt idx="652">
                  <c:v>43801</c:v>
                </c:pt>
                <c:pt idx="653">
                  <c:v>43798</c:v>
                </c:pt>
                <c:pt idx="654">
                  <c:v>43797</c:v>
                </c:pt>
                <c:pt idx="655">
                  <c:v>43796</c:v>
                </c:pt>
                <c:pt idx="656">
                  <c:v>43795</c:v>
                </c:pt>
                <c:pt idx="657">
                  <c:v>43794</c:v>
                </c:pt>
                <c:pt idx="658">
                  <c:v>43791</c:v>
                </c:pt>
                <c:pt idx="659">
                  <c:v>43790</c:v>
                </c:pt>
                <c:pt idx="660">
                  <c:v>43789</c:v>
                </c:pt>
                <c:pt idx="661">
                  <c:v>43788</c:v>
                </c:pt>
                <c:pt idx="662">
                  <c:v>43787</c:v>
                </c:pt>
                <c:pt idx="663">
                  <c:v>43784</c:v>
                </c:pt>
                <c:pt idx="664">
                  <c:v>43783</c:v>
                </c:pt>
                <c:pt idx="665">
                  <c:v>43782</c:v>
                </c:pt>
                <c:pt idx="666">
                  <c:v>43781</c:v>
                </c:pt>
                <c:pt idx="667">
                  <c:v>43780</c:v>
                </c:pt>
                <c:pt idx="668">
                  <c:v>43777</c:v>
                </c:pt>
                <c:pt idx="669">
                  <c:v>43776</c:v>
                </c:pt>
                <c:pt idx="670">
                  <c:v>43775</c:v>
                </c:pt>
                <c:pt idx="671">
                  <c:v>43774</c:v>
                </c:pt>
                <c:pt idx="672">
                  <c:v>43773</c:v>
                </c:pt>
                <c:pt idx="673">
                  <c:v>43770</c:v>
                </c:pt>
                <c:pt idx="674">
                  <c:v>43769</c:v>
                </c:pt>
                <c:pt idx="675">
                  <c:v>43768</c:v>
                </c:pt>
                <c:pt idx="676">
                  <c:v>43767</c:v>
                </c:pt>
                <c:pt idx="677">
                  <c:v>43766</c:v>
                </c:pt>
                <c:pt idx="678">
                  <c:v>43763</c:v>
                </c:pt>
                <c:pt idx="679">
                  <c:v>43762</c:v>
                </c:pt>
                <c:pt idx="680">
                  <c:v>43761</c:v>
                </c:pt>
                <c:pt idx="681">
                  <c:v>43760</c:v>
                </c:pt>
                <c:pt idx="682">
                  <c:v>43759</c:v>
                </c:pt>
                <c:pt idx="683">
                  <c:v>43756</c:v>
                </c:pt>
                <c:pt idx="684">
                  <c:v>43755</c:v>
                </c:pt>
                <c:pt idx="685">
                  <c:v>43754</c:v>
                </c:pt>
                <c:pt idx="686">
                  <c:v>43753</c:v>
                </c:pt>
                <c:pt idx="687">
                  <c:v>43752</c:v>
                </c:pt>
                <c:pt idx="688">
                  <c:v>43749</c:v>
                </c:pt>
                <c:pt idx="689">
                  <c:v>43748</c:v>
                </c:pt>
                <c:pt idx="690">
                  <c:v>43747</c:v>
                </c:pt>
                <c:pt idx="691">
                  <c:v>43746</c:v>
                </c:pt>
                <c:pt idx="692">
                  <c:v>43745</c:v>
                </c:pt>
                <c:pt idx="693">
                  <c:v>43742</c:v>
                </c:pt>
                <c:pt idx="694">
                  <c:v>43741</c:v>
                </c:pt>
                <c:pt idx="695">
                  <c:v>43740</c:v>
                </c:pt>
                <c:pt idx="696">
                  <c:v>43739</c:v>
                </c:pt>
                <c:pt idx="697">
                  <c:v>43738</c:v>
                </c:pt>
                <c:pt idx="698">
                  <c:v>43735</c:v>
                </c:pt>
                <c:pt idx="699">
                  <c:v>43734</c:v>
                </c:pt>
                <c:pt idx="700">
                  <c:v>43733</c:v>
                </c:pt>
                <c:pt idx="701">
                  <c:v>43732</c:v>
                </c:pt>
                <c:pt idx="702">
                  <c:v>43731</c:v>
                </c:pt>
                <c:pt idx="703">
                  <c:v>43728</c:v>
                </c:pt>
                <c:pt idx="704">
                  <c:v>43727</c:v>
                </c:pt>
                <c:pt idx="705">
                  <c:v>43726</c:v>
                </c:pt>
                <c:pt idx="706">
                  <c:v>43725</c:v>
                </c:pt>
                <c:pt idx="707">
                  <c:v>43724</c:v>
                </c:pt>
                <c:pt idx="708">
                  <c:v>43721</c:v>
                </c:pt>
                <c:pt idx="709">
                  <c:v>43720</c:v>
                </c:pt>
                <c:pt idx="710">
                  <c:v>43719</c:v>
                </c:pt>
                <c:pt idx="711">
                  <c:v>43718</c:v>
                </c:pt>
                <c:pt idx="712">
                  <c:v>43717</c:v>
                </c:pt>
                <c:pt idx="713">
                  <c:v>43714</c:v>
                </c:pt>
                <c:pt idx="714">
                  <c:v>43713</c:v>
                </c:pt>
                <c:pt idx="715">
                  <c:v>43712</c:v>
                </c:pt>
                <c:pt idx="716">
                  <c:v>43711</c:v>
                </c:pt>
                <c:pt idx="717">
                  <c:v>43710</c:v>
                </c:pt>
                <c:pt idx="718">
                  <c:v>43707</c:v>
                </c:pt>
                <c:pt idx="719">
                  <c:v>43706</c:v>
                </c:pt>
                <c:pt idx="720">
                  <c:v>43705</c:v>
                </c:pt>
                <c:pt idx="721">
                  <c:v>43704</c:v>
                </c:pt>
                <c:pt idx="722">
                  <c:v>43700</c:v>
                </c:pt>
                <c:pt idx="723">
                  <c:v>43699</c:v>
                </c:pt>
                <c:pt idx="724">
                  <c:v>43698</c:v>
                </c:pt>
                <c:pt idx="725">
                  <c:v>43697</c:v>
                </c:pt>
                <c:pt idx="726">
                  <c:v>43696</c:v>
                </c:pt>
                <c:pt idx="727">
                  <c:v>43693</c:v>
                </c:pt>
                <c:pt idx="728">
                  <c:v>43692</c:v>
                </c:pt>
                <c:pt idx="729">
                  <c:v>43691</c:v>
                </c:pt>
                <c:pt idx="730">
                  <c:v>43690</c:v>
                </c:pt>
                <c:pt idx="731">
                  <c:v>43689</c:v>
                </c:pt>
                <c:pt idx="732">
                  <c:v>43686</c:v>
                </c:pt>
                <c:pt idx="733">
                  <c:v>43685</c:v>
                </c:pt>
                <c:pt idx="734">
                  <c:v>43684</c:v>
                </c:pt>
                <c:pt idx="735">
                  <c:v>43683</c:v>
                </c:pt>
                <c:pt idx="736">
                  <c:v>43682</c:v>
                </c:pt>
                <c:pt idx="737">
                  <c:v>43679</c:v>
                </c:pt>
                <c:pt idx="738">
                  <c:v>43678</c:v>
                </c:pt>
                <c:pt idx="739">
                  <c:v>43677</c:v>
                </c:pt>
                <c:pt idx="740">
                  <c:v>43676</c:v>
                </c:pt>
                <c:pt idx="741">
                  <c:v>43675</c:v>
                </c:pt>
                <c:pt idx="742">
                  <c:v>43672</c:v>
                </c:pt>
                <c:pt idx="743">
                  <c:v>43671</c:v>
                </c:pt>
                <c:pt idx="744">
                  <c:v>43670</c:v>
                </c:pt>
                <c:pt idx="745">
                  <c:v>43669</c:v>
                </c:pt>
                <c:pt idx="746">
                  <c:v>43668</c:v>
                </c:pt>
                <c:pt idx="747">
                  <c:v>43665</c:v>
                </c:pt>
                <c:pt idx="748">
                  <c:v>43664</c:v>
                </c:pt>
                <c:pt idx="749">
                  <c:v>43663</c:v>
                </c:pt>
                <c:pt idx="750">
                  <c:v>43662</c:v>
                </c:pt>
                <c:pt idx="751">
                  <c:v>43661</c:v>
                </c:pt>
                <c:pt idx="752">
                  <c:v>43658</c:v>
                </c:pt>
                <c:pt idx="753">
                  <c:v>43657</c:v>
                </c:pt>
                <c:pt idx="754">
                  <c:v>43656</c:v>
                </c:pt>
                <c:pt idx="755">
                  <c:v>43655</c:v>
                </c:pt>
                <c:pt idx="756">
                  <c:v>43654</c:v>
                </c:pt>
                <c:pt idx="757">
                  <c:v>43651</c:v>
                </c:pt>
                <c:pt idx="758">
                  <c:v>43650</c:v>
                </c:pt>
                <c:pt idx="759">
                  <c:v>43649</c:v>
                </c:pt>
                <c:pt idx="760">
                  <c:v>43648</c:v>
                </c:pt>
                <c:pt idx="761">
                  <c:v>43647</c:v>
                </c:pt>
                <c:pt idx="762">
                  <c:v>43644</c:v>
                </c:pt>
                <c:pt idx="763">
                  <c:v>43643</c:v>
                </c:pt>
                <c:pt idx="764">
                  <c:v>43642</c:v>
                </c:pt>
                <c:pt idx="765">
                  <c:v>43641</c:v>
                </c:pt>
                <c:pt idx="766">
                  <c:v>43640</c:v>
                </c:pt>
                <c:pt idx="767">
                  <c:v>43637</c:v>
                </c:pt>
                <c:pt idx="768">
                  <c:v>43636</c:v>
                </c:pt>
                <c:pt idx="769">
                  <c:v>43635</c:v>
                </c:pt>
                <c:pt idx="770">
                  <c:v>43634</c:v>
                </c:pt>
                <c:pt idx="771">
                  <c:v>43633</c:v>
                </c:pt>
                <c:pt idx="772">
                  <c:v>43630</c:v>
                </c:pt>
                <c:pt idx="773">
                  <c:v>43629</c:v>
                </c:pt>
                <c:pt idx="774">
                  <c:v>43628</c:v>
                </c:pt>
                <c:pt idx="775">
                  <c:v>43627</c:v>
                </c:pt>
                <c:pt idx="776">
                  <c:v>43626</c:v>
                </c:pt>
                <c:pt idx="777">
                  <c:v>43623</c:v>
                </c:pt>
                <c:pt idx="778">
                  <c:v>43622</c:v>
                </c:pt>
                <c:pt idx="779">
                  <c:v>43621</c:v>
                </c:pt>
                <c:pt idx="780">
                  <c:v>43620</c:v>
                </c:pt>
                <c:pt idx="781">
                  <c:v>43619</c:v>
                </c:pt>
                <c:pt idx="782">
                  <c:v>43616</c:v>
                </c:pt>
                <c:pt idx="783">
                  <c:v>43615</c:v>
                </c:pt>
                <c:pt idx="784">
                  <c:v>43614</c:v>
                </c:pt>
                <c:pt idx="785">
                  <c:v>43613</c:v>
                </c:pt>
                <c:pt idx="786">
                  <c:v>43609</c:v>
                </c:pt>
                <c:pt idx="787">
                  <c:v>43608</c:v>
                </c:pt>
                <c:pt idx="788">
                  <c:v>43607</c:v>
                </c:pt>
                <c:pt idx="789">
                  <c:v>43606</c:v>
                </c:pt>
                <c:pt idx="790">
                  <c:v>43605</c:v>
                </c:pt>
                <c:pt idx="791">
                  <c:v>43602</c:v>
                </c:pt>
                <c:pt idx="792">
                  <c:v>43601</c:v>
                </c:pt>
                <c:pt idx="793">
                  <c:v>43600</c:v>
                </c:pt>
                <c:pt idx="794">
                  <c:v>43599</c:v>
                </c:pt>
                <c:pt idx="795">
                  <c:v>43598</c:v>
                </c:pt>
                <c:pt idx="796">
                  <c:v>43595</c:v>
                </c:pt>
                <c:pt idx="797">
                  <c:v>43594</c:v>
                </c:pt>
                <c:pt idx="798">
                  <c:v>43593</c:v>
                </c:pt>
                <c:pt idx="799">
                  <c:v>43592</c:v>
                </c:pt>
                <c:pt idx="800">
                  <c:v>43588</c:v>
                </c:pt>
                <c:pt idx="801">
                  <c:v>43587</c:v>
                </c:pt>
                <c:pt idx="802">
                  <c:v>43586</c:v>
                </c:pt>
                <c:pt idx="803">
                  <c:v>43585</c:v>
                </c:pt>
                <c:pt idx="804">
                  <c:v>43584</c:v>
                </c:pt>
                <c:pt idx="805">
                  <c:v>43581</c:v>
                </c:pt>
                <c:pt idx="806">
                  <c:v>43580</c:v>
                </c:pt>
                <c:pt idx="807">
                  <c:v>43579</c:v>
                </c:pt>
                <c:pt idx="808">
                  <c:v>43578</c:v>
                </c:pt>
                <c:pt idx="809">
                  <c:v>43573</c:v>
                </c:pt>
                <c:pt idx="810">
                  <c:v>43572</c:v>
                </c:pt>
                <c:pt idx="811">
                  <c:v>43571</c:v>
                </c:pt>
                <c:pt idx="812">
                  <c:v>43570</c:v>
                </c:pt>
                <c:pt idx="813">
                  <c:v>43567</c:v>
                </c:pt>
                <c:pt idx="814">
                  <c:v>43566</c:v>
                </c:pt>
                <c:pt idx="815">
                  <c:v>43565</c:v>
                </c:pt>
                <c:pt idx="816">
                  <c:v>43564</c:v>
                </c:pt>
                <c:pt idx="817">
                  <c:v>43563</c:v>
                </c:pt>
                <c:pt idx="818">
                  <c:v>43560</c:v>
                </c:pt>
                <c:pt idx="819">
                  <c:v>43559</c:v>
                </c:pt>
                <c:pt idx="820">
                  <c:v>43558</c:v>
                </c:pt>
                <c:pt idx="821">
                  <c:v>43557</c:v>
                </c:pt>
                <c:pt idx="822">
                  <c:v>43556</c:v>
                </c:pt>
                <c:pt idx="823">
                  <c:v>43553</c:v>
                </c:pt>
                <c:pt idx="824">
                  <c:v>43552</c:v>
                </c:pt>
                <c:pt idx="825">
                  <c:v>43551</c:v>
                </c:pt>
                <c:pt idx="826">
                  <c:v>43550</c:v>
                </c:pt>
                <c:pt idx="827">
                  <c:v>43549</c:v>
                </c:pt>
                <c:pt idx="828">
                  <c:v>43546</c:v>
                </c:pt>
                <c:pt idx="829">
                  <c:v>43545</c:v>
                </c:pt>
                <c:pt idx="830">
                  <c:v>43544</c:v>
                </c:pt>
                <c:pt idx="831">
                  <c:v>43543</c:v>
                </c:pt>
                <c:pt idx="832">
                  <c:v>43542</c:v>
                </c:pt>
                <c:pt idx="833">
                  <c:v>43539</c:v>
                </c:pt>
                <c:pt idx="834">
                  <c:v>43538</c:v>
                </c:pt>
                <c:pt idx="835">
                  <c:v>43537</c:v>
                </c:pt>
                <c:pt idx="836">
                  <c:v>43536</c:v>
                </c:pt>
                <c:pt idx="837">
                  <c:v>43535</c:v>
                </c:pt>
                <c:pt idx="838">
                  <c:v>43532</c:v>
                </c:pt>
                <c:pt idx="839">
                  <c:v>43531</c:v>
                </c:pt>
                <c:pt idx="840">
                  <c:v>43530</c:v>
                </c:pt>
                <c:pt idx="841">
                  <c:v>43529</c:v>
                </c:pt>
                <c:pt idx="842">
                  <c:v>43528</c:v>
                </c:pt>
                <c:pt idx="843">
                  <c:v>43525</c:v>
                </c:pt>
                <c:pt idx="844">
                  <c:v>43524</c:v>
                </c:pt>
                <c:pt idx="845">
                  <c:v>43523</c:v>
                </c:pt>
                <c:pt idx="846">
                  <c:v>43522</c:v>
                </c:pt>
                <c:pt idx="847">
                  <c:v>43521</c:v>
                </c:pt>
                <c:pt idx="848">
                  <c:v>43518</c:v>
                </c:pt>
                <c:pt idx="849">
                  <c:v>43517</c:v>
                </c:pt>
                <c:pt idx="850">
                  <c:v>43516</c:v>
                </c:pt>
                <c:pt idx="851">
                  <c:v>43515</c:v>
                </c:pt>
                <c:pt idx="852">
                  <c:v>43514</c:v>
                </c:pt>
                <c:pt idx="853">
                  <c:v>43511</c:v>
                </c:pt>
                <c:pt idx="854">
                  <c:v>43510</c:v>
                </c:pt>
                <c:pt idx="855">
                  <c:v>43509</c:v>
                </c:pt>
                <c:pt idx="856">
                  <c:v>43508</c:v>
                </c:pt>
                <c:pt idx="857">
                  <c:v>43507</c:v>
                </c:pt>
                <c:pt idx="858">
                  <c:v>43504</c:v>
                </c:pt>
                <c:pt idx="859">
                  <c:v>43503</c:v>
                </c:pt>
                <c:pt idx="860">
                  <c:v>43502</c:v>
                </c:pt>
                <c:pt idx="861">
                  <c:v>43501</c:v>
                </c:pt>
                <c:pt idx="862">
                  <c:v>43500</c:v>
                </c:pt>
                <c:pt idx="863">
                  <c:v>43497</c:v>
                </c:pt>
                <c:pt idx="864">
                  <c:v>43496</c:v>
                </c:pt>
                <c:pt idx="865">
                  <c:v>43495</c:v>
                </c:pt>
                <c:pt idx="866">
                  <c:v>43494</c:v>
                </c:pt>
                <c:pt idx="867">
                  <c:v>43493</c:v>
                </c:pt>
                <c:pt idx="868">
                  <c:v>43490</c:v>
                </c:pt>
                <c:pt idx="869">
                  <c:v>43489</c:v>
                </c:pt>
                <c:pt idx="870">
                  <c:v>43488</c:v>
                </c:pt>
                <c:pt idx="871">
                  <c:v>43487</c:v>
                </c:pt>
                <c:pt idx="872">
                  <c:v>43486</c:v>
                </c:pt>
                <c:pt idx="873">
                  <c:v>43483</c:v>
                </c:pt>
                <c:pt idx="874">
                  <c:v>43482</c:v>
                </c:pt>
                <c:pt idx="875">
                  <c:v>43481</c:v>
                </c:pt>
                <c:pt idx="876">
                  <c:v>43480</c:v>
                </c:pt>
                <c:pt idx="877">
                  <c:v>43479</c:v>
                </c:pt>
                <c:pt idx="878">
                  <c:v>43476</c:v>
                </c:pt>
                <c:pt idx="879">
                  <c:v>43475</c:v>
                </c:pt>
                <c:pt idx="880">
                  <c:v>43474</c:v>
                </c:pt>
                <c:pt idx="881">
                  <c:v>43473</c:v>
                </c:pt>
                <c:pt idx="882">
                  <c:v>43472</c:v>
                </c:pt>
                <c:pt idx="883">
                  <c:v>43469</c:v>
                </c:pt>
                <c:pt idx="884">
                  <c:v>43468</c:v>
                </c:pt>
                <c:pt idx="885">
                  <c:v>43467</c:v>
                </c:pt>
                <c:pt idx="886">
                  <c:v>43465</c:v>
                </c:pt>
                <c:pt idx="887">
                  <c:v>43462</c:v>
                </c:pt>
                <c:pt idx="888">
                  <c:v>43461</c:v>
                </c:pt>
                <c:pt idx="889">
                  <c:v>43458</c:v>
                </c:pt>
                <c:pt idx="890">
                  <c:v>43455</c:v>
                </c:pt>
                <c:pt idx="891">
                  <c:v>43454</c:v>
                </c:pt>
                <c:pt idx="892">
                  <c:v>43453</c:v>
                </c:pt>
                <c:pt idx="893">
                  <c:v>43452</c:v>
                </c:pt>
                <c:pt idx="894">
                  <c:v>43451</c:v>
                </c:pt>
                <c:pt idx="895">
                  <c:v>43448</c:v>
                </c:pt>
                <c:pt idx="896">
                  <c:v>43447</c:v>
                </c:pt>
                <c:pt idx="897">
                  <c:v>43446</c:v>
                </c:pt>
                <c:pt idx="898">
                  <c:v>43445</c:v>
                </c:pt>
                <c:pt idx="899">
                  <c:v>43444</c:v>
                </c:pt>
                <c:pt idx="900">
                  <c:v>43441</c:v>
                </c:pt>
                <c:pt idx="901">
                  <c:v>43440</c:v>
                </c:pt>
                <c:pt idx="902">
                  <c:v>43439</c:v>
                </c:pt>
                <c:pt idx="903">
                  <c:v>43438</c:v>
                </c:pt>
                <c:pt idx="904">
                  <c:v>43437</c:v>
                </c:pt>
                <c:pt idx="905">
                  <c:v>43434</c:v>
                </c:pt>
                <c:pt idx="906">
                  <c:v>43433</c:v>
                </c:pt>
                <c:pt idx="907">
                  <c:v>43432</c:v>
                </c:pt>
                <c:pt idx="908">
                  <c:v>43431</c:v>
                </c:pt>
                <c:pt idx="909">
                  <c:v>43430</c:v>
                </c:pt>
                <c:pt idx="910">
                  <c:v>43427</c:v>
                </c:pt>
                <c:pt idx="911">
                  <c:v>43426</c:v>
                </c:pt>
                <c:pt idx="912">
                  <c:v>43425</c:v>
                </c:pt>
                <c:pt idx="913">
                  <c:v>43424</c:v>
                </c:pt>
                <c:pt idx="914">
                  <c:v>43423</c:v>
                </c:pt>
                <c:pt idx="915">
                  <c:v>43420</c:v>
                </c:pt>
                <c:pt idx="916">
                  <c:v>43419</c:v>
                </c:pt>
                <c:pt idx="917">
                  <c:v>43418</c:v>
                </c:pt>
                <c:pt idx="918">
                  <c:v>43417</c:v>
                </c:pt>
                <c:pt idx="919">
                  <c:v>43416</c:v>
                </c:pt>
                <c:pt idx="920">
                  <c:v>43413</c:v>
                </c:pt>
                <c:pt idx="921">
                  <c:v>43412</c:v>
                </c:pt>
                <c:pt idx="922">
                  <c:v>43411</c:v>
                </c:pt>
                <c:pt idx="923">
                  <c:v>43410</c:v>
                </c:pt>
                <c:pt idx="924">
                  <c:v>43409</c:v>
                </c:pt>
                <c:pt idx="925">
                  <c:v>43406</c:v>
                </c:pt>
                <c:pt idx="926">
                  <c:v>43405</c:v>
                </c:pt>
                <c:pt idx="927">
                  <c:v>43404</c:v>
                </c:pt>
                <c:pt idx="928">
                  <c:v>43403</c:v>
                </c:pt>
                <c:pt idx="929">
                  <c:v>43402</c:v>
                </c:pt>
                <c:pt idx="930">
                  <c:v>43399</c:v>
                </c:pt>
                <c:pt idx="931">
                  <c:v>43398</c:v>
                </c:pt>
                <c:pt idx="932">
                  <c:v>43397</c:v>
                </c:pt>
                <c:pt idx="933">
                  <c:v>43396</c:v>
                </c:pt>
                <c:pt idx="934">
                  <c:v>43395</c:v>
                </c:pt>
                <c:pt idx="935">
                  <c:v>43392</c:v>
                </c:pt>
                <c:pt idx="936">
                  <c:v>43391</c:v>
                </c:pt>
                <c:pt idx="937">
                  <c:v>43390</c:v>
                </c:pt>
                <c:pt idx="938">
                  <c:v>43389</c:v>
                </c:pt>
                <c:pt idx="939">
                  <c:v>43388</c:v>
                </c:pt>
                <c:pt idx="940">
                  <c:v>43385</c:v>
                </c:pt>
                <c:pt idx="941">
                  <c:v>43384</c:v>
                </c:pt>
                <c:pt idx="942">
                  <c:v>43383</c:v>
                </c:pt>
                <c:pt idx="943">
                  <c:v>43382</c:v>
                </c:pt>
                <c:pt idx="944">
                  <c:v>43381</c:v>
                </c:pt>
                <c:pt idx="945">
                  <c:v>43378</c:v>
                </c:pt>
                <c:pt idx="946">
                  <c:v>43377</c:v>
                </c:pt>
                <c:pt idx="947">
                  <c:v>43376</c:v>
                </c:pt>
                <c:pt idx="948">
                  <c:v>43375</c:v>
                </c:pt>
                <c:pt idx="949">
                  <c:v>43374</c:v>
                </c:pt>
                <c:pt idx="950">
                  <c:v>43371</c:v>
                </c:pt>
                <c:pt idx="951">
                  <c:v>43370</c:v>
                </c:pt>
                <c:pt idx="952">
                  <c:v>43369</c:v>
                </c:pt>
                <c:pt idx="953">
                  <c:v>43368</c:v>
                </c:pt>
                <c:pt idx="954">
                  <c:v>43367</c:v>
                </c:pt>
                <c:pt idx="955">
                  <c:v>43364</c:v>
                </c:pt>
                <c:pt idx="956">
                  <c:v>43363</c:v>
                </c:pt>
                <c:pt idx="957">
                  <c:v>43362</c:v>
                </c:pt>
                <c:pt idx="958">
                  <c:v>43361</c:v>
                </c:pt>
                <c:pt idx="959">
                  <c:v>43360</c:v>
                </c:pt>
                <c:pt idx="960">
                  <c:v>43357</c:v>
                </c:pt>
                <c:pt idx="961">
                  <c:v>43356</c:v>
                </c:pt>
                <c:pt idx="962">
                  <c:v>43355</c:v>
                </c:pt>
                <c:pt idx="963">
                  <c:v>43354</c:v>
                </c:pt>
                <c:pt idx="964">
                  <c:v>43353</c:v>
                </c:pt>
                <c:pt idx="965">
                  <c:v>43350</c:v>
                </c:pt>
                <c:pt idx="966">
                  <c:v>43349</c:v>
                </c:pt>
                <c:pt idx="967">
                  <c:v>43348</c:v>
                </c:pt>
                <c:pt idx="968">
                  <c:v>43347</c:v>
                </c:pt>
                <c:pt idx="969">
                  <c:v>43346</c:v>
                </c:pt>
                <c:pt idx="970">
                  <c:v>43343</c:v>
                </c:pt>
                <c:pt idx="971">
                  <c:v>43342</c:v>
                </c:pt>
                <c:pt idx="972">
                  <c:v>43341</c:v>
                </c:pt>
                <c:pt idx="973">
                  <c:v>43340</c:v>
                </c:pt>
                <c:pt idx="974">
                  <c:v>43336</c:v>
                </c:pt>
                <c:pt idx="975">
                  <c:v>43335</c:v>
                </c:pt>
                <c:pt idx="976">
                  <c:v>43334</c:v>
                </c:pt>
                <c:pt idx="977">
                  <c:v>43333</c:v>
                </c:pt>
                <c:pt idx="978">
                  <c:v>43332</c:v>
                </c:pt>
                <c:pt idx="979">
                  <c:v>43329</c:v>
                </c:pt>
                <c:pt idx="980">
                  <c:v>43328</c:v>
                </c:pt>
                <c:pt idx="981">
                  <c:v>43327</c:v>
                </c:pt>
                <c:pt idx="982">
                  <c:v>43326</c:v>
                </c:pt>
                <c:pt idx="983">
                  <c:v>43325</c:v>
                </c:pt>
                <c:pt idx="984">
                  <c:v>43322</c:v>
                </c:pt>
                <c:pt idx="985">
                  <c:v>43321</c:v>
                </c:pt>
                <c:pt idx="986">
                  <c:v>43320</c:v>
                </c:pt>
                <c:pt idx="987">
                  <c:v>43319</c:v>
                </c:pt>
                <c:pt idx="988">
                  <c:v>43318</c:v>
                </c:pt>
                <c:pt idx="989">
                  <c:v>43315</c:v>
                </c:pt>
                <c:pt idx="990">
                  <c:v>43314</c:v>
                </c:pt>
                <c:pt idx="991">
                  <c:v>43313</c:v>
                </c:pt>
                <c:pt idx="992">
                  <c:v>43312</c:v>
                </c:pt>
                <c:pt idx="993">
                  <c:v>43311</c:v>
                </c:pt>
                <c:pt idx="994">
                  <c:v>43308</c:v>
                </c:pt>
                <c:pt idx="995">
                  <c:v>43307</c:v>
                </c:pt>
                <c:pt idx="996">
                  <c:v>43306</c:v>
                </c:pt>
                <c:pt idx="997">
                  <c:v>43305</c:v>
                </c:pt>
                <c:pt idx="998">
                  <c:v>43304</c:v>
                </c:pt>
                <c:pt idx="999">
                  <c:v>43301</c:v>
                </c:pt>
                <c:pt idx="1000">
                  <c:v>43300</c:v>
                </c:pt>
                <c:pt idx="1001">
                  <c:v>43299</c:v>
                </c:pt>
                <c:pt idx="1002">
                  <c:v>43298</c:v>
                </c:pt>
                <c:pt idx="1003">
                  <c:v>43297</c:v>
                </c:pt>
                <c:pt idx="1004">
                  <c:v>43294</c:v>
                </c:pt>
                <c:pt idx="1005">
                  <c:v>43293</c:v>
                </c:pt>
                <c:pt idx="1006">
                  <c:v>43292</c:v>
                </c:pt>
                <c:pt idx="1007">
                  <c:v>43291</c:v>
                </c:pt>
                <c:pt idx="1008">
                  <c:v>43290</c:v>
                </c:pt>
                <c:pt idx="1009">
                  <c:v>43287</c:v>
                </c:pt>
                <c:pt idx="1010">
                  <c:v>43286</c:v>
                </c:pt>
                <c:pt idx="1011">
                  <c:v>43285</c:v>
                </c:pt>
                <c:pt idx="1012">
                  <c:v>43284</c:v>
                </c:pt>
                <c:pt idx="1013">
                  <c:v>43283</c:v>
                </c:pt>
                <c:pt idx="1014">
                  <c:v>43280</c:v>
                </c:pt>
                <c:pt idx="1015">
                  <c:v>43279</c:v>
                </c:pt>
                <c:pt idx="1016">
                  <c:v>43278</c:v>
                </c:pt>
                <c:pt idx="1017">
                  <c:v>43277</c:v>
                </c:pt>
                <c:pt idx="1018">
                  <c:v>43276</c:v>
                </c:pt>
                <c:pt idx="1019">
                  <c:v>43273</c:v>
                </c:pt>
                <c:pt idx="1020">
                  <c:v>43272</c:v>
                </c:pt>
                <c:pt idx="1021">
                  <c:v>43271</c:v>
                </c:pt>
                <c:pt idx="1022">
                  <c:v>43270</c:v>
                </c:pt>
                <c:pt idx="1023">
                  <c:v>43269</c:v>
                </c:pt>
                <c:pt idx="1024">
                  <c:v>43266</c:v>
                </c:pt>
                <c:pt idx="1025">
                  <c:v>43265</c:v>
                </c:pt>
                <c:pt idx="1026">
                  <c:v>43264</c:v>
                </c:pt>
                <c:pt idx="1027">
                  <c:v>43263</c:v>
                </c:pt>
                <c:pt idx="1028">
                  <c:v>43262</c:v>
                </c:pt>
                <c:pt idx="1029">
                  <c:v>43259</c:v>
                </c:pt>
                <c:pt idx="1030">
                  <c:v>43258</c:v>
                </c:pt>
                <c:pt idx="1031">
                  <c:v>43257</c:v>
                </c:pt>
                <c:pt idx="1032">
                  <c:v>43256</c:v>
                </c:pt>
                <c:pt idx="1033">
                  <c:v>43255</c:v>
                </c:pt>
                <c:pt idx="1034">
                  <c:v>43252</c:v>
                </c:pt>
                <c:pt idx="1035">
                  <c:v>43251</c:v>
                </c:pt>
                <c:pt idx="1036">
                  <c:v>43250</c:v>
                </c:pt>
                <c:pt idx="1037">
                  <c:v>43249</c:v>
                </c:pt>
                <c:pt idx="1038">
                  <c:v>43245</c:v>
                </c:pt>
                <c:pt idx="1039">
                  <c:v>43244</c:v>
                </c:pt>
                <c:pt idx="1040">
                  <c:v>43243</c:v>
                </c:pt>
                <c:pt idx="1041">
                  <c:v>43242</c:v>
                </c:pt>
                <c:pt idx="1042">
                  <c:v>43241</c:v>
                </c:pt>
                <c:pt idx="1043">
                  <c:v>43238</c:v>
                </c:pt>
                <c:pt idx="1044">
                  <c:v>43237</c:v>
                </c:pt>
                <c:pt idx="1045">
                  <c:v>43236</c:v>
                </c:pt>
                <c:pt idx="1046">
                  <c:v>43235</c:v>
                </c:pt>
                <c:pt idx="1047">
                  <c:v>43234</c:v>
                </c:pt>
                <c:pt idx="1048">
                  <c:v>43231</c:v>
                </c:pt>
                <c:pt idx="1049">
                  <c:v>43230</c:v>
                </c:pt>
                <c:pt idx="1050">
                  <c:v>43229</c:v>
                </c:pt>
                <c:pt idx="1051">
                  <c:v>43228</c:v>
                </c:pt>
                <c:pt idx="1052">
                  <c:v>43224</c:v>
                </c:pt>
                <c:pt idx="1053">
                  <c:v>43223</c:v>
                </c:pt>
                <c:pt idx="1054">
                  <c:v>43222</c:v>
                </c:pt>
                <c:pt idx="1055">
                  <c:v>43221</c:v>
                </c:pt>
                <c:pt idx="1056">
                  <c:v>43220</c:v>
                </c:pt>
                <c:pt idx="1057">
                  <c:v>43217</c:v>
                </c:pt>
                <c:pt idx="1058">
                  <c:v>43216</c:v>
                </c:pt>
                <c:pt idx="1059">
                  <c:v>43215</c:v>
                </c:pt>
                <c:pt idx="1060">
                  <c:v>43214</c:v>
                </c:pt>
                <c:pt idx="1061">
                  <c:v>43213</c:v>
                </c:pt>
                <c:pt idx="1062">
                  <c:v>43210</c:v>
                </c:pt>
                <c:pt idx="1063">
                  <c:v>43209</c:v>
                </c:pt>
                <c:pt idx="1064">
                  <c:v>43208</c:v>
                </c:pt>
                <c:pt idx="1065">
                  <c:v>43207</c:v>
                </c:pt>
                <c:pt idx="1066">
                  <c:v>43206</c:v>
                </c:pt>
                <c:pt idx="1067">
                  <c:v>43203</c:v>
                </c:pt>
                <c:pt idx="1068">
                  <c:v>43202</c:v>
                </c:pt>
                <c:pt idx="1069">
                  <c:v>43201</c:v>
                </c:pt>
                <c:pt idx="1070">
                  <c:v>43200</c:v>
                </c:pt>
                <c:pt idx="1071">
                  <c:v>43199</c:v>
                </c:pt>
                <c:pt idx="1072">
                  <c:v>43196</c:v>
                </c:pt>
                <c:pt idx="1073">
                  <c:v>43195</c:v>
                </c:pt>
                <c:pt idx="1074">
                  <c:v>43194</c:v>
                </c:pt>
                <c:pt idx="1075">
                  <c:v>43193</c:v>
                </c:pt>
                <c:pt idx="1076">
                  <c:v>43188</c:v>
                </c:pt>
                <c:pt idx="1077">
                  <c:v>43187</c:v>
                </c:pt>
                <c:pt idx="1078">
                  <c:v>43186</c:v>
                </c:pt>
                <c:pt idx="1079">
                  <c:v>43185</c:v>
                </c:pt>
                <c:pt idx="1080">
                  <c:v>43182</c:v>
                </c:pt>
                <c:pt idx="1081">
                  <c:v>43181</c:v>
                </c:pt>
                <c:pt idx="1082">
                  <c:v>43180</c:v>
                </c:pt>
                <c:pt idx="1083">
                  <c:v>43179</c:v>
                </c:pt>
                <c:pt idx="1084">
                  <c:v>43178</c:v>
                </c:pt>
                <c:pt idx="1085">
                  <c:v>43175</c:v>
                </c:pt>
                <c:pt idx="1086">
                  <c:v>43174</c:v>
                </c:pt>
                <c:pt idx="1087">
                  <c:v>43173</c:v>
                </c:pt>
                <c:pt idx="1088">
                  <c:v>43172</c:v>
                </c:pt>
                <c:pt idx="1089">
                  <c:v>43171</c:v>
                </c:pt>
                <c:pt idx="1090">
                  <c:v>43168</c:v>
                </c:pt>
                <c:pt idx="1091">
                  <c:v>43167</c:v>
                </c:pt>
                <c:pt idx="1092">
                  <c:v>43166</c:v>
                </c:pt>
                <c:pt idx="1093">
                  <c:v>43165</c:v>
                </c:pt>
                <c:pt idx="1094">
                  <c:v>43164</c:v>
                </c:pt>
                <c:pt idx="1095">
                  <c:v>43161</c:v>
                </c:pt>
                <c:pt idx="1096">
                  <c:v>43160</c:v>
                </c:pt>
                <c:pt idx="1097">
                  <c:v>43159</c:v>
                </c:pt>
                <c:pt idx="1098">
                  <c:v>43158</c:v>
                </c:pt>
                <c:pt idx="1099">
                  <c:v>43157</c:v>
                </c:pt>
                <c:pt idx="1100">
                  <c:v>43154</c:v>
                </c:pt>
                <c:pt idx="1101">
                  <c:v>43153</c:v>
                </c:pt>
                <c:pt idx="1102">
                  <c:v>43152</c:v>
                </c:pt>
                <c:pt idx="1103">
                  <c:v>43151</c:v>
                </c:pt>
                <c:pt idx="1104">
                  <c:v>43150</c:v>
                </c:pt>
                <c:pt idx="1105">
                  <c:v>43147</c:v>
                </c:pt>
                <c:pt idx="1106">
                  <c:v>43146</c:v>
                </c:pt>
                <c:pt idx="1107">
                  <c:v>43145</c:v>
                </c:pt>
                <c:pt idx="1108">
                  <c:v>43144</c:v>
                </c:pt>
                <c:pt idx="1109">
                  <c:v>43143</c:v>
                </c:pt>
                <c:pt idx="1110">
                  <c:v>43140</c:v>
                </c:pt>
                <c:pt idx="1111">
                  <c:v>43139</c:v>
                </c:pt>
                <c:pt idx="1112">
                  <c:v>43138</c:v>
                </c:pt>
                <c:pt idx="1113">
                  <c:v>43137</c:v>
                </c:pt>
                <c:pt idx="1114">
                  <c:v>43136</c:v>
                </c:pt>
                <c:pt idx="1115">
                  <c:v>43133</c:v>
                </c:pt>
                <c:pt idx="1116">
                  <c:v>43132</c:v>
                </c:pt>
                <c:pt idx="1117">
                  <c:v>43131</c:v>
                </c:pt>
                <c:pt idx="1118">
                  <c:v>43130</c:v>
                </c:pt>
                <c:pt idx="1119">
                  <c:v>43129</c:v>
                </c:pt>
                <c:pt idx="1120">
                  <c:v>43126</c:v>
                </c:pt>
                <c:pt idx="1121">
                  <c:v>43125</c:v>
                </c:pt>
                <c:pt idx="1122">
                  <c:v>43124</c:v>
                </c:pt>
                <c:pt idx="1123">
                  <c:v>43123</c:v>
                </c:pt>
                <c:pt idx="1124">
                  <c:v>43122</c:v>
                </c:pt>
                <c:pt idx="1125">
                  <c:v>43119</c:v>
                </c:pt>
                <c:pt idx="1126">
                  <c:v>43118</c:v>
                </c:pt>
                <c:pt idx="1127">
                  <c:v>43117</c:v>
                </c:pt>
                <c:pt idx="1128">
                  <c:v>43116</c:v>
                </c:pt>
                <c:pt idx="1129">
                  <c:v>43115</c:v>
                </c:pt>
                <c:pt idx="1130">
                  <c:v>43112</c:v>
                </c:pt>
                <c:pt idx="1131">
                  <c:v>43111</c:v>
                </c:pt>
                <c:pt idx="1132">
                  <c:v>43110</c:v>
                </c:pt>
                <c:pt idx="1133">
                  <c:v>43109</c:v>
                </c:pt>
                <c:pt idx="1134">
                  <c:v>43108</c:v>
                </c:pt>
                <c:pt idx="1135">
                  <c:v>43105</c:v>
                </c:pt>
                <c:pt idx="1136">
                  <c:v>43104</c:v>
                </c:pt>
                <c:pt idx="1137">
                  <c:v>43103</c:v>
                </c:pt>
                <c:pt idx="1138">
                  <c:v>43102</c:v>
                </c:pt>
                <c:pt idx="1139">
                  <c:v>43098</c:v>
                </c:pt>
                <c:pt idx="1140">
                  <c:v>43097</c:v>
                </c:pt>
                <c:pt idx="1141">
                  <c:v>43096</c:v>
                </c:pt>
                <c:pt idx="1142">
                  <c:v>43091</c:v>
                </c:pt>
                <c:pt idx="1143">
                  <c:v>43090</c:v>
                </c:pt>
                <c:pt idx="1144">
                  <c:v>43089</c:v>
                </c:pt>
                <c:pt idx="1145">
                  <c:v>43088</c:v>
                </c:pt>
                <c:pt idx="1146">
                  <c:v>43087</c:v>
                </c:pt>
                <c:pt idx="1147">
                  <c:v>43084</c:v>
                </c:pt>
                <c:pt idx="1148">
                  <c:v>43083</c:v>
                </c:pt>
                <c:pt idx="1149">
                  <c:v>43082</c:v>
                </c:pt>
                <c:pt idx="1150">
                  <c:v>43081</c:v>
                </c:pt>
                <c:pt idx="1151">
                  <c:v>43080</c:v>
                </c:pt>
                <c:pt idx="1152">
                  <c:v>43077</c:v>
                </c:pt>
                <c:pt idx="1153">
                  <c:v>43076</c:v>
                </c:pt>
                <c:pt idx="1154">
                  <c:v>43075</c:v>
                </c:pt>
                <c:pt idx="1155">
                  <c:v>43074</c:v>
                </c:pt>
                <c:pt idx="1156">
                  <c:v>43073</c:v>
                </c:pt>
                <c:pt idx="1157">
                  <c:v>43070</c:v>
                </c:pt>
                <c:pt idx="1158">
                  <c:v>43069</c:v>
                </c:pt>
                <c:pt idx="1159">
                  <c:v>43068</c:v>
                </c:pt>
                <c:pt idx="1160">
                  <c:v>43067</c:v>
                </c:pt>
                <c:pt idx="1161">
                  <c:v>43066</c:v>
                </c:pt>
                <c:pt idx="1162">
                  <c:v>43063</c:v>
                </c:pt>
                <c:pt idx="1163">
                  <c:v>43062</c:v>
                </c:pt>
                <c:pt idx="1164">
                  <c:v>43061</c:v>
                </c:pt>
                <c:pt idx="1165">
                  <c:v>43060</c:v>
                </c:pt>
                <c:pt idx="1166">
                  <c:v>43059</c:v>
                </c:pt>
                <c:pt idx="1167">
                  <c:v>43056</c:v>
                </c:pt>
                <c:pt idx="1168">
                  <c:v>43055</c:v>
                </c:pt>
                <c:pt idx="1169">
                  <c:v>43054</c:v>
                </c:pt>
                <c:pt idx="1170">
                  <c:v>43053</c:v>
                </c:pt>
                <c:pt idx="1171">
                  <c:v>43052</c:v>
                </c:pt>
                <c:pt idx="1172">
                  <c:v>43049</c:v>
                </c:pt>
                <c:pt idx="1173">
                  <c:v>43048</c:v>
                </c:pt>
                <c:pt idx="1174">
                  <c:v>43047</c:v>
                </c:pt>
                <c:pt idx="1175">
                  <c:v>43046</c:v>
                </c:pt>
                <c:pt idx="1176">
                  <c:v>43045</c:v>
                </c:pt>
                <c:pt idx="1177">
                  <c:v>43042</c:v>
                </c:pt>
                <c:pt idx="1178">
                  <c:v>43041</c:v>
                </c:pt>
                <c:pt idx="1179">
                  <c:v>43040</c:v>
                </c:pt>
                <c:pt idx="1180">
                  <c:v>43039</c:v>
                </c:pt>
                <c:pt idx="1181">
                  <c:v>43038</c:v>
                </c:pt>
                <c:pt idx="1182">
                  <c:v>43035</c:v>
                </c:pt>
                <c:pt idx="1183">
                  <c:v>43034</c:v>
                </c:pt>
                <c:pt idx="1184">
                  <c:v>43033</c:v>
                </c:pt>
                <c:pt idx="1185">
                  <c:v>43032</c:v>
                </c:pt>
                <c:pt idx="1186">
                  <c:v>43031</c:v>
                </c:pt>
                <c:pt idx="1187">
                  <c:v>43028</c:v>
                </c:pt>
                <c:pt idx="1188">
                  <c:v>43027</c:v>
                </c:pt>
                <c:pt idx="1189">
                  <c:v>43026</c:v>
                </c:pt>
                <c:pt idx="1190">
                  <c:v>43025</c:v>
                </c:pt>
                <c:pt idx="1191">
                  <c:v>43024</c:v>
                </c:pt>
                <c:pt idx="1192">
                  <c:v>43021</c:v>
                </c:pt>
                <c:pt idx="1193">
                  <c:v>43020</c:v>
                </c:pt>
                <c:pt idx="1194">
                  <c:v>43019</c:v>
                </c:pt>
                <c:pt idx="1195">
                  <c:v>43018</c:v>
                </c:pt>
                <c:pt idx="1196">
                  <c:v>43017</c:v>
                </c:pt>
                <c:pt idx="1197">
                  <c:v>43014</c:v>
                </c:pt>
                <c:pt idx="1198">
                  <c:v>43013</c:v>
                </c:pt>
                <c:pt idx="1199">
                  <c:v>43012</c:v>
                </c:pt>
                <c:pt idx="1200">
                  <c:v>43011</c:v>
                </c:pt>
                <c:pt idx="1201">
                  <c:v>43010</c:v>
                </c:pt>
                <c:pt idx="1202">
                  <c:v>43007</c:v>
                </c:pt>
                <c:pt idx="1203">
                  <c:v>43006</c:v>
                </c:pt>
                <c:pt idx="1204">
                  <c:v>43005</c:v>
                </c:pt>
                <c:pt idx="1205">
                  <c:v>43004</c:v>
                </c:pt>
                <c:pt idx="1206">
                  <c:v>43003</c:v>
                </c:pt>
                <c:pt idx="1207">
                  <c:v>43000</c:v>
                </c:pt>
                <c:pt idx="1208">
                  <c:v>42999</c:v>
                </c:pt>
                <c:pt idx="1209">
                  <c:v>42998</c:v>
                </c:pt>
                <c:pt idx="1210">
                  <c:v>42997</c:v>
                </c:pt>
                <c:pt idx="1211">
                  <c:v>42996</c:v>
                </c:pt>
                <c:pt idx="1212">
                  <c:v>42993</c:v>
                </c:pt>
                <c:pt idx="1213">
                  <c:v>42992</c:v>
                </c:pt>
                <c:pt idx="1214">
                  <c:v>42991</c:v>
                </c:pt>
                <c:pt idx="1215">
                  <c:v>42990</c:v>
                </c:pt>
                <c:pt idx="1216">
                  <c:v>42989</c:v>
                </c:pt>
                <c:pt idx="1217">
                  <c:v>42986</c:v>
                </c:pt>
                <c:pt idx="1218">
                  <c:v>42985</c:v>
                </c:pt>
                <c:pt idx="1219">
                  <c:v>42984</c:v>
                </c:pt>
                <c:pt idx="1220">
                  <c:v>42983</c:v>
                </c:pt>
                <c:pt idx="1221">
                  <c:v>42982</c:v>
                </c:pt>
                <c:pt idx="1222">
                  <c:v>42979</c:v>
                </c:pt>
                <c:pt idx="1223">
                  <c:v>42978</c:v>
                </c:pt>
                <c:pt idx="1224">
                  <c:v>42977</c:v>
                </c:pt>
                <c:pt idx="1225">
                  <c:v>42976</c:v>
                </c:pt>
                <c:pt idx="1226">
                  <c:v>42972</c:v>
                </c:pt>
                <c:pt idx="1227">
                  <c:v>42971</c:v>
                </c:pt>
                <c:pt idx="1228">
                  <c:v>42970</c:v>
                </c:pt>
                <c:pt idx="1229">
                  <c:v>42969</c:v>
                </c:pt>
                <c:pt idx="1230">
                  <c:v>42968</c:v>
                </c:pt>
                <c:pt idx="1231">
                  <c:v>42965</c:v>
                </c:pt>
                <c:pt idx="1232">
                  <c:v>42964</c:v>
                </c:pt>
                <c:pt idx="1233">
                  <c:v>42963</c:v>
                </c:pt>
                <c:pt idx="1234">
                  <c:v>42962</c:v>
                </c:pt>
                <c:pt idx="1235">
                  <c:v>42961</c:v>
                </c:pt>
                <c:pt idx="1236">
                  <c:v>42958</c:v>
                </c:pt>
                <c:pt idx="1237">
                  <c:v>42957</c:v>
                </c:pt>
                <c:pt idx="1238">
                  <c:v>42956</c:v>
                </c:pt>
                <c:pt idx="1239">
                  <c:v>42955</c:v>
                </c:pt>
                <c:pt idx="1240">
                  <c:v>42954</c:v>
                </c:pt>
                <c:pt idx="1241">
                  <c:v>42951</c:v>
                </c:pt>
                <c:pt idx="1242">
                  <c:v>42950</c:v>
                </c:pt>
                <c:pt idx="1243">
                  <c:v>42949</c:v>
                </c:pt>
                <c:pt idx="1244">
                  <c:v>42948</c:v>
                </c:pt>
                <c:pt idx="1245">
                  <c:v>42947</c:v>
                </c:pt>
                <c:pt idx="1246">
                  <c:v>42944</c:v>
                </c:pt>
                <c:pt idx="1247">
                  <c:v>42943</c:v>
                </c:pt>
                <c:pt idx="1248">
                  <c:v>42942</c:v>
                </c:pt>
                <c:pt idx="1249">
                  <c:v>42941</c:v>
                </c:pt>
                <c:pt idx="1250">
                  <c:v>42940</c:v>
                </c:pt>
                <c:pt idx="1251">
                  <c:v>42937</c:v>
                </c:pt>
                <c:pt idx="1252">
                  <c:v>42936</c:v>
                </c:pt>
                <c:pt idx="1253">
                  <c:v>42935</c:v>
                </c:pt>
                <c:pt idx="1254">
                  <c:v>42934</c:v>
                </c:pt>
                <c:pt idx="1255">
                  <c:v>42933</c:v>
                </c:pt>
                <c:pt idx="1256">
                  <c:v>42930</c:v>
                </c:pt>
                <c:pt idx="1257">
                  <c:v>42929</c:v>
                </c:pt>
                <c:pt idx="1258">
                  <c:v>42928</c:v>
                </c:pt>
                <c:pt idx="1259">
                  <c:v>42927</c:v>
                </c:pt>
                <c:pt idx="1260">
                  <c:v>42926</c:v>
                </c:pt>
                <c:pt idx="1261">
                  <c:v>42923</c:v>
                </c:pt>
                <c:pt idx="1262">
                  <c:v>42922</c:v>
                </c:pt>
                <c:pt idx="1263">
                  <c:v>42921</c:v>
                </c:pt>
                <c:pt idx="1264">
                  <c:v>42920</c:v>
                </c:pt>
                <c:pt idx="1265">
                  <c:v>42919</c:v>
                </c:pt>
                <c:pt idx="1266">
                  <c:v>42916</c:v>
                </c:pt>
                <c:pt idx="1267">
                  <c:v>42915</c:v>
                </c:pt>
                <c:pt idx="1268">
                  <c:v>42914</c:v>
                </c:pt>
                <c:pt idx="1269">
                  <c:v>42913</c:v>
                </c:pt>
                <c:pt idx="1270">
                  <c:v>42912</c:v>
                </c:pt>
                <c:pt idx="1271">
                  <c:v>42909</c:v>
                </c:pt>
                <c:pt idx="1272">
                  <c:v>42908</c:v>
                </c:pt>
                <c:pt idx="1273">
                  <c:v>42907</c:v>
                </c:pt>
                <c:pt idx="1274">
                  <c:v>42906</c:v>
                </c:pt>
                <c:pt idx="1275">
                  <c:v>42905</c:v>
                </c:pt>
                <c:pt idx="1276">
                  <c:v>42902</c:v>
                </c:pt>
                <c:pt idx="1277">
                  <c:v>42901</c:v>
                </c:pt>
                <c:pt idx="1278">
                  <c:v>42900</c:v>
                </c:pt>
                <c:pt idx="1279">
                  <c:v>42899</c:v>
                </c:pt>
                <c:pt idx="1280">
                  <c:v>42898</c:v>
                </c:pt>
                <c:pt idx="1281">
                  <c:v>42895</c:v>
                </c:pt>
                <c:pt idx="1282">
                  <c:v>42894</c:v>
                </c:pt>
                <c:pt idx="1283">
                  <c:v>42893</c:v>
                </c:pt>
                <c:pt idx="1284">
                  <c:v>42892</c:v>
                </c:pt>
                <c:pt idx="1285">
                  <c:v>42891</c:v>
                </c:pt>
                <c:pt idx="1286">
                  <c:v>42888</c:v>
                </c:pt>
                <c:pt idx="1287">
                  <c:v>42887</c:v>
                </c:pt>
                <c:pt idx="1288">
                  <c:v>42886</c:v>
                </c:pt>
                <c:pt idx="1289">
                  <c:v>42885</c:v>
                </c:pt>
                <c:pt idx="1290">
                  <c:v>42881</c:v>
                </c:pt>
                <c:pt idx="1291">
                  <c:v>42880</c:v>
                </c:pt>
                <c:pt idx="1292">
                  <c:v>42879</c:v>
                </c:pt>
                <c:pt idx="1293">
                  <c:v>42878</c:v>
                </c:pt>
                <c:pt idx="1294">
                  <c:v>42877</c:v>
                </c:pt>
                <c:pt idx="1295">
                  <c:v>42874</c:v>
                </c:pt>
                <c:pt idx="1296">
                  <c:v>42873</c:v>
                </c:pt>
                <c:pt idx="1297">
                  <c:v>42872</c:v>
                </c:pt>
                <c:pt idx="1298">
                  <c:v>42871</c:v>
                </c:pt>
                <c:pt idx="1299">
                  <c:v>42870</c:v>
                </c:pt>
                <c:pt idx="1300">
                  <c:v>42867</c:v>
                </c:pt>
                <c:pt idx="1301">
                  <c:v>42866</c:v>
                </c:pt>
                <c:pt idx="1302">
                  <c:v>42865</c:v>
                </c:pt>
                <c:pt idx="1303">
                  <c:v>42864</c:v>
                </c:pt>
                <c:pt idx="1304">
                  <c:v>42863</c:v>
                </c:pt>
                <c:pt idx="1305">
                  <c:v>42860</c:v>
                </c:pt>
                <c:pt idx="1306">
                  <c:v>42859</c:v>
                </c:pt>
                <c:pt idx="1307">
                  <c:v>42858</c:v>
                </c:pt>
                <c:pt idx="1308">
                  <c:v>42857</c:v>
                </c:pt>
                <c:pt idx="1309">
                  <c:v>42853</c:v>
                </c:pt>
                <c:pt idx="1310">
                  <c:v>42852</c:v>
                </c:pt>
                <c:pt idx="1311">
                  <c:v>42851</c:v>
                </c:pt>
                <c:pt idx="1312">
                  <c:v>42850</c:v>
                </c:pt>
                <c:pt idx="1313">
                  <c:v>42849</c:v>
                </c:pt>
                <c:pt idx="1314">
                  <c:v>42846</c:v>
                </c:pt>
                <c:pt idx="1315">
                  <c:v>42845</c:v>
                </c:pt>
                <c:pt idx="1316">
                  <c:v>42844</c:v>
                </c:pt>
                <c:pt idx="1317">
                  <c:v>42843</c:v>
                </c:pt>
                <c:pt idx="1318">
                  <c:v>42838</c:v>
                </c:pt>
                <c:pt idx="1319">
                  <c:v>42837</c:v>
                </c:pt>
                <c:pt idx="1320">
                  <c:v>42836</c:v>
                </c:pt>
                <c:pt idx="1321">
                  <c:v>42835</c:v>
                </c:pt>
                <c:pt idx="1322">
                  <c:v>42832</c:v>
                </c:pt>
                <c:pt idx="1323">
                  <c:v>42831</c:v>
                </c:pt>
                <c:pt idx="1324">
                  <c:v>42830</c:v>
                </c:pt>
                <c:pt idx="1325">
                  <c:v>42829</c:v>
                </c:pt>
                <c:pt idx="1326">
                  <c:v>42828</c:v>
                </c:pt>
                <c:pt idx="1327">
                  <c:v>42825</c:v>
                </c:pt>
                <c:pt idx="1328">
                  <c:v>42824</c:v>
                </c:pt>
                <c:pt idx="1329">
                  <c:v>42823</c:v>
                </c:pt>
                <c:pt idx="1330">
                  <c:v>42822</c:v>
                </c:pt>
                <c:pt idx="1331">
                  <c:v>42821</c:v>
                </c:pt>
                <c:pt idx="1332">
                  <c:v>42818</c:v>
                </c:pt>
                <c:pt idx="1333">
                  <c:v>42817</c:v>
                </c:pt>
                <c:pt idx="1334">
                  <c:v>42816</c:v>
                </c:pt>
                <c:pt idx="1335">
                  <c:v>42815</c:v>
                </c:pt>
                <c:pt idx="1336">
                  <c:v>42814</c:v>
                </c:pt>
                <c:pt idx="1337">
                  <c:v>42811</c:v>
                </c:pt>
                <c:pt idx="1338">
                  <c:v>42810</c:v>
                </c:pt>
                <c:pt idx="1339">
                  <c:v>42809</c:v>
                </c:pt>
                <c:pt idx="1340">
                  <c:v>42808</c:v>
                </c:pt>
                <c:pt idx="1341">
                  <c:v>42807</c:v>
                </c:pt>
                <c:pt idx="1342">
                  <c:v>42804</c:v>
                </c:pt>
                <c:pt idx="1343">
                  <c:v>42803</c:v>
                </c:pt>
                <c:pt idx="1344">
                  <c:v>42802</c:v>
                </c:pt>
                <c:pt idx="1345">
                  <c:v>42801</c:v>
                </c:pt>
                <c:pt idx="1346">
                  <c:v>42800</c:v>
                </c:pt>
                <c:pt idx="1347">
                  <c:v>42797</c:v>
                </c:pt>
                <c:pt idx="1348">
                  <c:v>42796</c:v>
                </c:pt>
                <c:pt idx="1349">
                  <c:v>42795</c:v>
                </c:pt>
                <c:pt idx="1350">
                  <c:v>42794</c:v>
                </c:pt>
                <c:pt idx="1351">
                  <c:v>42793</c:v>
                </c:pt>
                <c:pt idx="1352">
                  <c:v>42790</c:v>
                </c:pt>
                <c:pt idx="1353">
                  <c:v>42789</c:v>
                </c:pt>
                <c:pt idx="1354">
                  <c:v>42788</c:v>
                </c:pt>
                <c:pt idx="1355">
                  <c:v>42787</c:v>
                </c:pt>
                <c:pt idx="1356">
                  <c:v>42786</c:v>
                </c:pt>
                <c:pt idx="1357">
                  <c:v>42783</c:v>
                </c:pt>
                <c:pt idx="1358">
                  <c:v>42782</c:v>
                </c:pt>
                <c:pt idx="1359">
                  <c:v>42781</c:v>
                </c:pt>
                <c:pt idx="1360">
                  <c:v>42780</c:v>
                </c:pt>
                <c:pt idx="1361">
                  <c:v>42779</c:v>
                </c:pt>
                <c:pt idx="1362">
                  <c:v>42776</c:v>
                </c:pt>
                <c:pt idx="1363">
                  <c:v>42775</c:v>
                </c:pt>
                <c:pt idx="1364">
                  <c:v>42774</c:v>
                </c:pt>
                <c:pt idx="1365">
                  <c:v>42773</c:v>
                </c:pt>
                <c:pt idx="1366">
                  <c:v>42772</c:v>
                </c:pt>
                <c:pt idx="1367">
                  <c:v>42769</c:v>
                </c:pt>
                <c:pt idx="1368">
                  <c:v>42768</c:v>
                </c:pt>
                <c:pt idx="1369">
                  <c:v>42767</c:v>
                </c:pt>
                <c:pt idx="1370">
                  <c:v>42766</c:v>
                </c:pt>
                <c:pt idx="1371">
                  <c:v>42765</c:v>
                </c:pt>
                <c:pt idx="1372">
                  <c:v>42762</c:v>
                </c:pt>
                <c:pt idx="1373">
                  <c:v>42761</c:v>
                </c:pt>
                <c:pt idx="1374">
                  <c:v>42760</c:v>
                </c:pt>
                <c:pt idx="1375">
                  <c:v>42759</c:v>
                </c:pt>
                <c:pt idx="1376">
                  <c:v>42758</c:v>
                </c:pt>
                <c:pt idx="1377">
                  <c:v>42755</c:v>
                </c:pt>
                <c:pt idx="1378">
                  <c:v>42754</c:v>
                </c:pt>
                <c:pt idx="1379">
                  <c:v>42753</c:v>
                </c:pt>
                <c:pt idx="1380">
                  <c:v>42752</c:v>
                </c:pt>
                <c:pt idx="1381">
                  <c:v>42751</c:v>
                </c:pt>
                <c:pt idx="1382">
                  <c:v>42748</c:v>
                </c:pt>
                <c:pt idx="1383">
                  <c:v>42747</c:v>
                </c:pt>
                <c:pt idx="1384">
                  <c:v>42746</c:v>
                </c:pt>
                <c:pt idx="1385">
                  <c:v>42745</c:v>
                </c:pt>
                <c:pt idx="1386">
                  <c:v>42744</c:v>
                </c:pt>
                <c:pt idx="1387">
                  <c:v>42741</c:v>
                </c:pt>
                <c:pt idx="1388">
                  <c:v>42740</c:v>
                </c:pt>
                <c:pt idx="1389">
                  <c:v>42739</c:v>
                </c:pt>
                <c:pt idx="1390">
                  <c:v>42738</c:v>
                </c:pt>
                <c:pt idx="1391">
                  <c:v>42734</c:v>
                </c:pt>
                <c:pt idx="1392">
                  <c:v>42733</c:v>
                </c:pt>
                <c:pt idx="1393">
                  <c:v>42732</c:v>
                </c:pt>
                <c:pt idx="1394">
                  <c:v>42727</c:v>
                </c:pt>
                <c:pt idx="1395">
                  <c:v>42726</c:v>
                </c:pt>
                <c:pt idx="1396">
                  <c:v>42725</c:v>
                </c:pt>
                <c:pt idx="1397">
                  <c:v>42724</c:v>
                </c:pt>
                <c:pt idx="1398">
                  <c:v>42723</c:v>
                </c:pt>
                <c:pt idx="1399">
                  <c:v>42720</c:v>
                </c:pt>
                <c:pt idx="1400">
                  <c:v>42719</c:v>
                </c:pt>
                <c:pt idx="1401">
                  <c:v>42718</c:v>
                </c:pt>
                <c:pt idx="1402">
                  <c:v>42717</c:v>
                </c:pt>
                <c:pt idx="1403">
                  <c:v>42716</c:v>
                </c:pt>
                <c:pt idx="1404">
                  <c:v>42713</c:v>
                </c:pt>
                <c:pt idx="1405">
                  <c:v>42712</c:v>
                </c:pt>
                <c:pt idx="1406">
                  <c:v>42711</c:v>
                </c:pt>
                <c:pt idx="1407">
                  <c:v>42710</c:v>
                </c:pt>
                <c:pt idx="1408">
                  <c:v>42709</c:v>
                </c:pt>
                <c:pt idx="1409">
                  <c:v>42706</c:v>
                </c:pt>
                <c:pt idx="1410">
                  <c:v>42705</c:v>
                </c:pt>
                <c:pt idx="1411">
                  <c:v>42704</c:v>
                </c:pt>
                <c:pt idx="1412">
                  <c:v>42703</c:v>
                </c:pt>
                <c:pt idx="1413">
                  <c:v>42702</c:v>
                </c:pt>
                <c:pt idx="1414">
                  <c:v>42699</c:v>
                </c:pt>
                <c:pt idx="1415">
                  <c:v>42698</c:v>
                </c:pt>
                <c:pt idx="1416">
                  <c:v>42697</c:v>
                </c:pt>
                <c:pt idx="1417">
                  <c:v>42696</c:v>
                </c:pt>
                <c:pt idx="1418">
                  <c:v>42695</c:v>
                </c:pt>
                <c:pt idx="1419">
                  <c:v>42692</c:v>
                </c:pt>
                <c:pt idx="1420">
                  <c:v>42691</c:v>
                </c:pt>
                <c:pt idx="1421">
                  <c:v>42690</c:v>
                </c:pt>
                <c:pt idx="1422">
                  <c:v>42689</c:v>
                </c:pt>
                <c:pt idx="1423">
                  <c:v>42688</c:v>
                </c:pt>
                <c:pt idx="1424">
                  <c:v>42685</c:v>
                </c:pt>
                <c:pt idx="1425">
                  <c:v>42684</c:v>
                </c:pt>
                <c:pt idx="1426">
                  <c:v>42683</c:v>
                </c:pt>
                <c:pt idx="1427">
                  <c:v>42682</c:v>
                </c:pt>
                <c:pt idx="1428">
                  <c:v>42681</c:v>
                </c:pt>
                <c:pt idx="1429">
                  <c:v>42678</c:v>
                </c:pt>
                <c:pt idx="1430">
                  <c:v>42677</c:v>
                </c:pt>
                <c:pt idx="1431">
                  <c:v>42676</c:v>
                </c:pt>
                <c:pt idx="1432">
                  <c:v>42675</c:v>
                </c:pt>
                <c:pt idx="1433">
                  <c:v>42674</c:v>
                </c:pt>
                <c:pt idx="1434">
                  <c:v>42671</c:v>
                </c:pt>
                <c:pt idx="1435">
                  <c:v>42670</c:v>
                </c:pt>
                <c:pt idx="1436">
                  <c:v>42669</c:v>
                </c:pt>
                <c:pt idx="1437">
                  <c:v>42668</c:v>
                </c:pt>
                <c:pt idx="1438">
                  <c:v>42667</c:v>
                </c:pt>
                <c:pt idx="1439">
                  <c:v>42664</c:v>
                </c:pt>
                <c:pt idx="1440">
                  <c:v>42663</c:v>
                </c:pt>
                <c:pt idx="1441">
                  <c:v>42662</c:v>
                </c:pt>
                <c:pt idx="1442">
                  <c:v>42661</c:v>
                </c:pt>
                <c:pt idx="1443">
                  <c:v>42660</c:v>
                </c:pt>
                <c:pt idx="1444">
                  <c:v>42657</c:v>
                </c:pt>
                <c:pt idx="1445">
                  <c:v>42656</c:v>
                </c:pt>
                <c:pt idx="1446">
                  <c:v>42655</c:v>
                </c:pt>
                <c:pt idx="1447">
                  <c:v>42654</c:v>
                </c:pt>
                <c:pt idx="1448">
                  <c:v>42653</c:v>
                </c:pt>
                <c:pt idx="1449">
                  <c:v>42650</c:v>
                </c:pt>
                <c:pt idx="1450">
                  <c:v>42649</c:v>
                </c:pt>
                <c:pt idx="1451">
                  <c:v>42648</c:v>
                </c:pt>
                <c:pt idx="1452">
                  <c:v>42647</c:v>
                </c:pt>
                <c:pt idx="1453">
                  <c:v>42646</c:v>
                </c:pt>
                <c:pt idx="1454">
                  <c:v>42643</c:v>
                </c:pt>
                <c:pt idx="1455">
                  <c:v>42642</c:v>
                </c:pt>
                <c:pt idx="1456">
                  <c:v>42641</c:v>
                </c:pt>
                <c:pt idx="1457">
                  <c:v>42640</c:v>
                </c:pt>
                <c:pt idx="1458">
                  <c:v>42639</c:v>
                </c:pt>
                <c:pt idx="1459">
                  <c:v>42636</c:v>
                </c:pt>
                <c:pt idx="1460">
                  <c:v>42635</c:v>
                </c:pt>
                <c:pt idx="1461">
                  <c:v>42634</c:v>
                </c:pt>
                <c:pt idx="1462">
                  <c:v>42633</c:v>
                </c:pt>
                <c:pt idx="1463">
                  <c:v>42632</c:v>
                </c:pt>
                <c:pt idx="1464">
                  <c:v>42629</c:v>
                </c:pt>
                <c:pt idx="1465">
                  <c:v>42628</c:v>
                </c:pt>
                <c:pt idx="1466">
                  <c:v>42627</c:v>
                </c:pt>
                <c:pt idx="1467">
                  <c:v>42626</c:v>
                </c:pt>
                <c:pt idx="1468">
                  <c:v>42625</c:v>
                </c:pt>
                <c:pt idx="1469">
                  <c:v>42622</c:v>
                </c:pt>
                <c:pt idx="1470">
                  <c:v>42621</c:v>
                </c:pt>
                <c:pt idx="1471">
                  <c:v>42620</c:v>
                </c:pt>
                <c:pt idx="1472">
                  <c:v>42619</c:v>
                </c:pt>
                <c:pt idx="1473">
                  <c:v>42618</c:v>
                </c:pt>
                <c:pt idx="1474">
                  <c:v>42615</c:v>
                </c:pt>
                <c:pt idx="1475">
                  <c:v>42614</c:v>
                </c:pt>
                <c:pt idx="1476">
                  <c:v>42613</c:v>
                </c:pt>
                <c:pt idx="1477">
                  <c:v>42612</c:v>
                </c:pt>
                <c:pt idx="1478">
                  <c:v>42608</c:v>
                </c:pt>
                <c:pt idx="1479">
                  <c:v>42607</c:v>
                </c:pt>
                <c:pt idx="1480">
                  <c:v>42606</c:v>
                </c:pt>
                <c:pt idx="1481">
                  <c:v>42605</c:v>
                </c:pt>
                <c:pt idx="1482">
                  <c:v>42604</c:v>
                </c:pt>
                <c:pt idx="1483">
                  <c:v>42601</c:v>
                </c:pt>
                <c:pt idx="1484">
                  <c:v>42600</c:v>
                </c:pt>
                <c:pt idx="1485">
                  <c:v>42599</c:v>
                </c:pt>
                <c:pt idx="1486">
                  <c:v>42598</c:v>
                </c:pt>
                <c:pt idx="1487">
                  <c:v>42597</c:v>
                </c:pt>
                <c:pt idx="1488">
                  <c:v>42594</c:v>
                </c:pt>
                <c:pt idx="1489">
                  <c:v>42593</c:v>
                </c:pt>
                <c:pt idx="1490">
                  <c:v>42592</c:v>
                </c:pt>
                <c:pt idx="1491">
                  <c:v>42591</c:v>
                </c:pt>
                <c:pt idx="1492">
                  <c:v>42590</c:v>
                </c:pt>
                <c:pt idx="1493">
                  <c:v>42587</c:v>
                </c:pt>
                <c:pt idx="1494">
                  <c:v>42586</c:v>
                </c:pt>
                <c:pt idx="1495">
                  <c:v>42585</c:v>
                </c:pt>
                <c:pt idx="1496">
                  <c:v>42584</c:v>
                </c:pt>
                <c:pt idx="1497">
                  <c:v>42583</c:v>
                </c:pt>
                <c:pt idx="1498">
                  <c:v>42580</c:v>
                </c:pt>
                <c:pt idx="1499">
                  <c:v>42579</c:v>
                </c:pt>
                <c:pt idx="1500">
                  <c:v>42578</c:v>
                </c:pt>
                <c:pt idx="1501">
                  <c:v>42577</c:v>
                </c:pt>
                <c:pt idx="1502">
                  <c:v>42576</c:v>
                </c:pt>
                <c:pt idx="1503">
                  <c:v>42573</c:v>
                </c:pt>
                <c:pt idx="1504">
                  <c:v>42572</c:v>
                </c:pt>
                <c:pt idx="1505">
                  <c:v>42571</c:v>
                </c:pt>
                <c:pt idx="1506">
                  <c:v>42570</c:v>
                </c:pt>
                <c:pt idx="1507">
                  <c:v>42569</c:v>
                </c:pt>
                <c:pt idx="1508">
                  <c:v>42566</c:v>
                </c:pt>
                <c:pt idx="1509">
                  <c:v>42565</c:v>
                </c:pt>
                <c:pt idx="1510">
                  <c:v>42564</c:v>
                </c:pt>
                <c:pt idx="1511">
                  <c:v>42563</c:v>
                </c:pt>
                <c:pt idx="1512">
                  <c:v>42562</c:v>
                </c:pt>
                <c:pt idx="1513">
                  <c:v>42559</c:v>
                </c:pt>
                <c:pt idx="1514">
                  <c:v>42558</c:v>
                </c:pt>
                <c:pt idx="1515">
                  <c:v>42557</c:v>
                </c:pt>
                <c:pt idx="1516">
                  <c:v>42556</c:v>
                </c:pt>
                <c:pt idx="1517">
                  <c:v>42555</c:v>
                </c:pt>
                <c:pt idx="1518">
                  <c:v>42552</c:v>
                </c:pt>
                <c:pt idx="1519">
                  <c:v>42551</c:v>
                </c:pt>
                <c:pt idx="1520">
                  <c:v>42550</c:v>
                </c:pt>
                <c:pt idx="1521">
                  <c:v>42549</c:v>
                </c:pt>
                <c:pt idx="1522">
                  <c:v>42548</c:v>
                </c:pt>
                <c:pt idx="1523">
                  <c:v>42545</c:v>
                </c:pt>
                <c:pt idx="1524">
                  <c:v>42544</c:v>
                </c:pt>
                <c:pt idx="1525">
                  <c:v>42543</c:v>
                </c:pt>
                <c:pt idx="1526">
                  <c:v>42542</c:v>
                </c:pt>
                <c:pt idx="1527">
                  <c:v>42541</c:v>
                </c:pt>
                <c:pt idx="1528">
                  <c:v>42538</c:v>
                </c:pt>
                <c:pt idx="1529">
                  <c:v>42537</c:v>
                </c:pt>
                <c:pt idx="1530">
                  <c:v>42536</c:v>
                </c:pt>
                <c:pt idx="1531">
                  <c:v>42535</c:v>
                </c:pt>
                <c:pt idx="1532">
                  <c:v>42534</c:v>
                </c:pt>
                <c:pt idx="1533">
                  <c:v>42531</c:v>
                </c:pt>
                <c:pt idx="1534">
                  <c:v>42530</c:v>
                </c:pt>
                <c:pt idx="1535">
                  <c:v>42529</c:v>
                </c:pt>
                <c:pt idx="1536">
                  <c:v>42528</c:v>
                </c:pt>
                <c:pt idx="1537">
                  <c:v>42527</c:v>
                </c:pt>
                <c:pt idx="1538">
                  <c:v>42524</c:v>
                </c:pt>
                <c:pt idx="1539">
                  <c:v>42523</c:v>
                </c:pt>
                <c:pt idx="1540">
                  <c:v>42522</c:v>
                </c:pt>
                <c:pt idx="1541">
                  <c:v>42521</c:v>
                </c:pt>
                <c:pt idx="1542">
                  <c:v>42517</c:v>
                </c:pt>
                <c:pt idx="1543">
                  <c:v>42516</c:v>
                </c:pt>
                <c:pt idx="1544">
                  <c:v>42515</c:v>
                </c:pt>
                <c:pt idx="1545">
                  <c:v>42514</c:v>
                </c:pt>
                <c:pt idx="1546">
                  <c:v>42513</c:v>
                </c:pt>
                <c:pt idx="1547">
                  <c:v>42510</c:v>
                </c:pt>
                <c:pt idx="1548">
                  <c:v>42509</c:v>
                </c:pt>
                <c:pt idx="1549">
                  <c:v>42508</c:v>
                </c:pt>
                <c:pt idx="1550">
                  <c:v>42507</c:v>
                </c:pt>
                <c:pt idx="1551">
                  <c:v>42506</c:v>
                </c:pt>
                <c:pt idx="1552">
                  <c:v>42503</c:v>
                </c:pt>
                <c:pt idx="1553">
                  <c:v>42502</c:v>
                </c:pt>
                <c:pt idx="1554">
                  <c:v>42501</c:v>
                </c:pt>
                <c:pt idx="1555">
                  <c:v>42500</c:v>
                </c:pt>
                <c:pt idx="1556">
                  <c:v>42499</c:v>
                </c:pt>
                <c:pt idx="1557">
                  <c:v>42496</c:v>
                </c:pt>
                <c:pt idx="1558">
                  <c:v>42495</c:v>
                </c:pt>
                <c:pt idx="1559">
                  <c:v>42494</c:v>
                </c:pt>
                <c:pt idx="1560">
                  <c:v>42493</c:v>
                </c:pt>
                <c:pt idx="1561">
                  <c:v>42489</c:v>
                </c:pt>
                <c:pt idx="1562">
                  <c:v>42488</c:v>
                </c:pt>
                <c:pt idx="1563">
                  <c:v>42487</c:v>
                </c:pt>
                <c:pt idx="1564">
                  <c:v>42486</c:v>
                </c:pt>
                <c:pt idx="1565">
                  <c:v>42485</c:v>
                </c:pt>
                <c:pt idx="1566">
                  <c:v>42482</c:v>
                </c:pt>
                <c:pt idx="1567">
                  <c:v>42481</c:v>
                </c:pt>
                <c:pt idx="1568">
                  <c:v>42480</c:v>
                </c:pt>
                <c:pt idx="1569">
                  <c:v>42479</c:v>
                </c:pt>
                <c:pt idx="1570">
                  <c:v>42478</c:v>
                </c:pt>
                <c:pt idx="1571">
                  <c:v>42475</c:v>
                </c:pt>
                <c:pt idx="1572">
                  <c:v>42474</c:v>
                </c:pt>
                <c:pt idx="1573">
                  <c:v>42473</c:v>
                </c:pt>
                <c:pt idx="1574">
                  <c:v>42472</c:v>
                </c:pt>
                <c:pt idx="1575">
                  <c:v>42471</c:v>
                </c:pt>
                <c:pt idx="1576">
                  <c:v>42468</c:v>
                </c:pt>
                <c:pt idx="1577">
                  <c:v>42467</c:v>
                </c:pt>
                <c:pt idx="1578">
                  <c:v>42466</c:v>
                </c:pt>
                <c:pt idx="1579">
                  <c:v>42465</c:v>
                </c:pt>
                <c:pt idx="1580">
                  <c:v>42464</c:v>
                </c:pt>
                <c:pt idx="1581">
                  <c:v>42461</c:v>
                </c:pt>
                <c:pt idx="1582">
                  <c:v>42460</c:v>
                </c:pt>
                <c:pt idx="1583">
                  <c:v>42459</c:v>
                </c:pt>
                <c:pt idx="1584">
                  <c:v>42458</c:v>
                </c:pt>
                <c:pt idx="1585">
                  <c:v>42453</c:v>
                </c:pt>
                <c:pt idx="1586">
                  <c:v>42452</c:v>
                </c:pt>
                <c:pt idx="1587">
                  <c:v>42451</c:v>
                </c:pt>
                <c:pt idx="1588">
                  <c:v>42450</c:v>
                </c:pt>
                <c:pt idx="1589">
                  <c:v>42447</c:v>
                </c:pt>
                <c:pt idx="1590">
                  <c:v>42446</c:v>
                </c:pt>
                <c:pt idx="1591">
                  <c:v>42445</c:v>
                </c:pt>
                <c:pt idx="1592">
                  <c:v>42444</c:v>
                </c:pt>
                <c:pt idx="1593">
                  <c:v>42443</c:v>
                </c:pt>
                <c:pt idx="1594">
                  <c:v>42440</c:v>
                </c:pt>
                <c:pt idx="1595">
                  <c:v>42439</c:v>
                </c:pt>
                <c:pt idx="1596">
                  <c:v>42438</c:v>
                </c:pt>
                <c:pt idx="1597">
                  <c:v>42437</c:v>
                </c:pt>
                <c:pt idx="1598">
                  <c:v>42436</c:v>
                </c:pt>
                <c:pt idx="1599">
                  <c:v>42433</c:v>
                </c:pt>
                <c:pt idx="1600">
                  <c:v>42432</c:v>
                </c:pt>
                <c:pt idx="1601">
                  <c:v>42431</c:v>
                </c:pt>
                <c:pt idx="1602">
                  <c:v>42430</c:v>
                </c:pt>
                <c:pt idx="1603">
                  <c:v>42429</c:v>
                </c:pt>
                <c:pt idx="1604">
                  <c:v>42426</c:v>
                </c:pt>
                <c:pt idx="1605">
                  <c:v>42425</c:v>
                </c:pt>
                <c:pt idx="1606">
                  <c:v>42424</c:v>
                </c:pt>
                <c:pt idx="1607">
                  <c:v>42423</c:v>
                </c:pt>
                <c:pt idx="1608">
                  <c:v>42422</c:v>
                </c:pt>
                <c:pt idx="1609">
                  <c:v>42419</c:v>
                </c:pt>
                <c:pt idx="1610">
                  <c:v>42418</c:v>
                </c:pt>
                <c:pt idx="1611">
                  <c:v>42417</c:v>
                </c:pt>
                <c:pt idx="1612">
                  <c:v>42416</c:v>
                </c:pt>
                <c:pt idx="1613">
                  <c:v>42415</c:v>
                </c:pt>
                <c:pt idx="1614">
                  <c:v>42412</c:v>
                </c:pt>
                <c:pt idx="1615">
                  <c:v>42411</c:v>
                </c:pt>
                <c:pt idx="1616">
                  <c:v>42410</c:v>
                </c:pt>
                <c:pt idx="1617">
                  <c:v>42409</c:v>
                </c:pt>
                <c:pt idx="1618">
                  <c:v>42408</c:v>
                </c:pt>
                <c:pt idx="1619">
                  <c:v>42405</c:v>
                </c:pt>
                <c:pt idx="1620">
                  <c:v>42404</c:v>
                </c:pt>
                <c:pt idx="1621">
                  <c:v>42403</c:v>
                </c:pt>
                <c:pt idx="1622">
                  <c:v>42402</c:v>
                </c:pt>
                <c:pt idx="1623">
                  <c:v>42401</c:v>
                </c:pt>
                <c:pt idx="1624">
                  <c:v>42398</c:v>
                </c:pt>
                <c:pt idx="1625">
                  <c:v>42397</c:v>
                </c:pt>
                <c:pt idx="1626">
                  <c:v>42396</c:v>
                </c:pt>
                <c:pt idx="1627">
                  <c:v>42395</c:v>
                </c:pt>
                <c:pt idx="1628">
                  <c:v>42394</c:v>
                </c:pt>
                <c:pt idx="1629">
                  <c:v>42391</c:v>
                </c:pt>
                <c:pt idx="1630">
                  <c:v>42390</c:v>
                </c:pt>
                <c:pt idx="1631">
                  <c:v>42389</c:v>
                </c:pt>
                <c:pt idx="1632">
                  <c:v>42388</c:v>
                </c:pt>
                <c:pt idx="1633">
                  <c:v>42387</c:v>
                </c:pt>
                <c:pt idx="1634">
                  <c:v>42384</c:v>
                </c:pt>
                <c:pt idx="1635">
                  <c:v>42383</c:v>
                </c:pt>
                <c:pt idx="1636">
                  <c:v>42382</c:v>
                </c:pt>
                <c:pt idx="1637">
                  <c:v>42381</c:v>
                </c:pt>
                <c:pt idx="1638">
                  <c:v>42380</c:v>
                </c:pt>
                <c:pt idx="1639">
                  <c:v>42377</c:v>
                </c:pt>
                <c:pt idx="1640">
                  <c:v>42376</c:v>
                </c:pt>
                <c:pt idx="1641">
                  <c:v>42375</c:v>
                </c:pt>
                <c:pt idx="1642">
                  <c:v>42374</c:v>
                </c:pt>
                <c:pt idx="1643">
                  <c:v>42373</c:v>
                </c:pt>
                <c:pt idx="1644">
                  <c:v>42369</c:v>
                </c:pt>
                <c:pt idx="1645">
                  <c:v>42368</c:v>
                </c:pt>
                <c:pt idx="1646">
                  <c:v>42367</c:v>
                </c:pt>
                <c:pt idx="1647">
                  <c:v>42362</c:v>
                </c:pt>
                <c:pt idx="1648">
                  <c:v>42361</c:v>
                </c:pt>
                <c:pt idx="1649">
                  <c:v>42360</c:v>
                </c:pt>
                <c:pt idx="1650">
                  <c:v>42359</c:v>
                </c:pt>
                <c:pt idx="1651">
                  <c:v>42356</c:v>
                </c:pt>
                <c:pt idx="1652">
                  <c:v>42355</c:v>
                </c:pt>
                <c:pt idx="1653">
                  <c:v>42354</c:v>
                </c:pt>
                <c:pt idx="1654">
                  <c:v>42353</c:v>
                </c:pt>
                <c:pt idx="1655">
                  <c:v>42352</c:v>
                </c:pt>
                <c:pt idx="1656">
                  <c:v>42349</c:v>
                </c:pt>
                <c:pt idx="1657">
                  <c:v>42348</c:v>
                </c:pt>
                <c:pt idx="1658">
                  <c:v>42347</c:v>
                </c:pt>
                <c:pt idx="1659">
                  <c:v>42346</c:v>
                </c:pt>
                <c:pt idx="1660">
                  <c:v>42345</c:v>
                </c:pt>
                <c:pt idx="1661">
                  <c:v>42342</c:v>
                </c:pt>
                <c:pt idx="1662">
                  <c:v>42341</c:v>
                </c:pt>
                <c:pt idx="1663">
                  <c:v>42340</c:v>
                </c:pt>
                <c:pt idx="1664">
                  <c:v>42339</c:v>
                </c:pt>
                <c:pt idx="1665">
                  <c:v>42338</c:v>
                </c:pt>
                <c:pt idx="1666">
                  <c:v>42335</c:v>
                </c:pt>
                <c:pt idx="1667">
                  <c:v>42334</c:v>
                </c:pt>
                <c:pt idx="1668">
                  <c:v>42333</c:v>
                </c:pt>
                <c:pt idx="1669">
                  <c:v>42332</c:v>
                </c:pt>
                <c:pt idx="1670">
                  <c:v>42331</c:v>
                </c:pt>
                <c:pt idx="1671">
                  <c:v>42328</c:v>
                </c:pt>
                <c:pt idx="1672">
                  <c:v>42327</c:v>
                </c:pt>
                <c:pt idx="1673">
                  <c:v>42326</c:v>
                </c:pt>
                <c:pt idx="1674">
                  <c:v>42325</c:v>
                </c:pt>
                <c:pt idx="1675">
                  <c:v>42324</c:v>
                </c:pt>
                <c:pt idx="1676">
                  <c:v>42321</c:v>
                </c:pt>
                <c:pt idx="1677">
                  <c:v>42320</c:v>
                </c:pt>
                <c:pt idx="1678">
                  <c:v>42319</c:v>
                </c:pt>
                <c:pt idx="1679">
                  <c:v>42318</c:v>
                </c:pt>
                <c:pt idx="1680">
                  <c:v>42317</c:v>
                </c:pt>
                <c:pt idx="1681">
                  <c:v>42314</c:v>
                </c:pt>
                <c:pt idx="1682">
                  <c:v>42313</c:v>
                </c:pt>
                <c:pt idx="1683">
                  <c:v>42312</c:v>
                </c:pt>
                <c:pt idx="1684">
                  <c:v>42311</c:v>
                </c:pt>
                <c:pt idx="1685">
                  <c:v>42310</c:v>
                </c:pt>
                <c:pt idx="1686">
                  <c:v>42307</c:v>
                </c:pt>
                <c:pt idx="1687">
                  <c:v>42306</c:v>
                </c:pt>
                <c:pt idx="1688">
                  <c:v>42305</c:v>
                </c:pt>
                <c:pt idx="1689">
                  <c:v>42304</c:v>
                </c:pt>
                <c:pt idx="1690">
                  <c:v>42303</c:v>
                </c:pt>
                <c:pt idx="1691">
                  <c:v>42300</c:v>
                </c:pt>
                <c:pt idx="1692">
                  <c:v>42299</c:v>
                </c:pt>
                <c:pt idx="1693">
                  <c:v>42298</c:v>
                </c:pt>
                <c:pt idx="1694">
                  <c:v>42297</c:v>
                </c:pt>
                <c:pt idx="1695">
                  <c:v>42296</c:v>
                </c:pt>
                <c:pt idx="1696">
                  <c:v>42293</c:v>
                </c:pt>
                <c:pt idx="1697">
                  <c:v>42292</c:v>
                </c:pt>
                <c:pt idx="1698">
                  <c:v>42291</c:v>
                </c:pt>
                <c:pt idx="1699">
                  <c:v>42290</c:v>
                </c:pt>
                <c:pt idx="1700">
                  <c:v>42289</c:v>
                </c:pt>
                <c:pt idx="1701">
                  <c:v>42286</c:v>
                </c:pt>
                <c:pt idx="1702">
                  <c:v>42285</c:v>
                </c:pt>
                <c:pt idx="1703">
                  <c:v>42284</c:v>
                </c:pt>
                <c:pt idx="1704">
                  <c:v>42283</c:v>
                </c:pt>
                <c:pt idx="1705">
                  <c:v>42282</c:v>
                </c:pt>
                <c:pt idx="1706">
                  <c:v>42279</c:v>
                </c:pt>
                <c:pt idx="1707">
                  <c:v>42278</c:v>
                </c:pt>
                <c:pt idx="1708">
                  <c:v>42277</c:v>
                </c:pt>
                <c:pt idx="1709">
                  <c:v>42276</c:v>
                </c:pt>
                <c:pt idx="1710">
                  <c:v>42275</c:v>
                </c:pt>
                <c:pt idx="1711">
                  <c:v>42272</c:v>
                </c:pt>
                <c:pt idx="1712">
                  <c:v>42271</c:v>
                </c:pt>
                <c:pt idx="1713">
                  <c:v>42270</c:v>
                </c:pt>
                <c:pt idx="1714">
                  <c:v>42269</c:v>
                </c:pt>
                <c:pt idx="1715">
                  <c:v>42268</c:v>
                </c:pt>
                <c:pt idx="1716">
                  <c:v>42265</c:v>
                </c:pt>
                <c:pt idx="1717">
                  <c:v>42264</c:v>
                </c:pt>
                <c:pt idx="1718">
                  <c:v>42263</c:v>
                </c:pt>
                <c:pt idx="1719">
                  <c:v>42262</c:v>
                </c:pt>
                <c:pt idx="1720">
                  <c:v>42261</c:v>
                </c:pt>
                <c:pt idx="1721">
                  <c:v>42258</c:v>
                </c:pt>
                <c:pt idx="1722">
                  <c:v>42257</c:v>
                </c:pt>
                <c:pt idx="1723">
                  <c:v>42256</c:v>
                </c:pt>
                <c:pt idx="1724">
                  <c:v>42255</c:v>
                </c:pt>
                <c:pt idx="1725">
                  <c:v>42254</c:v>
                </c:pt>
                <c:pt idx="1726">
                  <c:v>42251</c:v>
                </c:pt>
                <c:pt idx="1727">
                  <c:v>42250</c:v>
                </c:pt>
                <c:pt idx="1728">
                  <c:v>42249</c:v>
                </c:pt>
                <c:pt idx="1729">
                  <c:v>42248</c:v>
                </c:pt>
                <c:pt idx="1730">
                  <c:v>42244</c:v>
                </c:pt>
                <c:pt idx="1731">
                  <c:v>42243</c:v>
                </c:pt>
                <c:pt idx="1732">
                  <c:v>42242</c:v>
                </c:pt>
                <c:pt idx="1733">
                  <c:v>42241</c:v>
                </c:pt>
                <c:pt idx="1734">
                  <c:v>42240</c:v>
                </c:pt>
                <c:pt idx="1735">
                  <c:v>42237</c:v>
                </c:pt>
                <c:pt idx="1736">
                  <c:v>42236</c:v>
                </c:pt>
                <c:pt idx="1737">
                  <c:v>42235</c:v>
                </c:pt>
                <c:pt idx="1738">
                  <c:v>42234</c:v>
                </c:pt>
                <c:pt idx="1739">
                  <c:v>42233</c:v>
                </c:pt>
                <c:pt idx="1740">
                  <c:v>42230</c:v>
                </c:pt>
                <c:pt idx="1741">
                  <c:v>42229</c:v>
                </c:pt>
                <c:pt idx="1742">
                  <c:v>42228</c:v>
                </c:pt>
                <c:pt idx="1743">
                  <c:v>42227</c:v>
                </c:pt>
                <c:pt idx="1744">
                  <c:v>42226</c:v>
                </c:pt>
                <c:pt idx="1745">
                  <c:v>42223</c:v>
                </c:pt>
                <c:pt idx="1746">
                  <c:v>42222</c:v>
                </c:pt>
                <c:pt idx="1747">
                  <c:v>42221</c:v>
                </c:pt>
                <c:pt idx="1748">
                  <c:v>42220</c:v>
                </c:pt>
                <c:pt idx="1749">
                  <c:v>42219</c:v>
                </c:pt>
                <c:pt idx="1750">
                  <c:v>42216</c:v>
                </c:pt>
                <c:pt idx="1751">
                  <c:v>42215</c:v>
                </c:pt>
                <c:pt idx="1752">
                  <c:v>42214</c:v>
                </c:pt>
                <c:pt idx="1753">
                  <c:v>42213</c:v>
                </c:pt>
                <c:pt idx="1754">
                  <c:v>42212</c:v>
                </c:pt>
                <c:pt idx="1755">
                  <c:v>42209</c:v>
                </c:pt>
                <c:pt idx="1756">
                  <c:v>42208</c:v>
                </c:pt>
                <c:pt idx="1757">
                  <c:v>42207</c:v>
                </c:pt>
                <c:pt idx="1758">
                  <c:v>42206</c:v>
                </c:pt>
                <c:pt idx="1759">
                  <c:v>42205</c:v>
                </c:pt>
                <c:pt idx="1760">
                  <c:v>42202</c:v>
                </c:pt>
                <c:pt idx="1761">
                  <c:v>42201</c:v>
                </c:pt>
                <c:pt idx="1762">
                  <c:v>42200</c:v>
                </c:pt>
                <c:pt idx="1763">
                  <c:v>42199</c:v>
                </c:pt>
                <c:pt idx="1764">
                  <c:v>42198</c:v>
                </c:pt>
                <c:pt idx="1765">
                  <c:v>42195</c:v>
                </c:pt>
                <c:pt idx="1766">
                  <c:v>42194</c:v>
                </c:pt>
                <c:pt idx="1767">
                  <c:v>42193</c:v>
                </c:pt>
                <c:pt idx="1768">
                  <c:v>42192</c:v>
                </c:pt>
                <c:pt idx="1769">
                  <c:v>42191</c:v>
                </c:pt>
                <c:pt idx="1770">
                  <c:v>42188</c:v>
                </c:pt>
                <c:pt idx="1771">
                  <c:v>42187</c:v>
                </c:pt>
                <c:pt idx="1772">
                  <c:v>42186</c:v>
                </c:pt>
                <c:pt idx="1773">
                  <c:v>42185</c:v>
                </c:pt>
                <c:pt idx="1774">
                  <c:v>42184</c:v>
                </c:pt>
                <c:pt idx="1775">
                  <c:v>42181</c:v>
                </c:pt>
                <c:pt idx="1776">
                  <c:v>42180</c:v>
                </c:pt>
                <c:pt idx="1777">
                  <c:v>42179</c:v>
                </c:pt>
                <c:pt idx="1778">
                  <c:v>42178</c:v>
                </c:pt>
                <c:pt idx="1779">
                  <c:v>42177</c:v>
                </c:pt>
                <c:pt idx="1780">
                  <c:v>42174</c:v>
                </c:pt>
                <c:pt idx="1781">
                  <c:v>42173</c:v>
                </c:pt>
                <c:pt idx="1782">
                  <c:v>42172</c:v>
                </c:pt>
                <c:pt idx="1783">
                  <c:v>42171</c:v>
                </c:pt>
                <c:pt idx="1784">
                  <c:v>42170</c:v>
                </c:pt>
                <c:pt idx="1785">
                  <c:v>42167</c:v>
                </c:pt>
                <c:pt idx="1786">
                  <c:v>42166</c:v>
                </c:pt>
                <c:pt idx="1787">
                  <c:v>42165</c:v>
                </c:pt>
                <c:pt idx="1788">
                  <c:v>42164</c:v>
                </c:pt>
                <c:pt idx="1789">
                  <c:v>42163</c:v>
                </c:pt>
                <c:pt idx="1790">
                  <c:v>42160</c:v>
                </c:pt>
                <c:pt idx="1791">
                  <c:v>42159</c:v>
                </c:pt>
                <c:pt idx="1792">
                  <c:v>42158</c:v>
                </c:pt>
                <c:pt idx="1793">
                  <c:v>42157</c:v>
                </c:pt>
                <c:pt idx="1794">
                  <c:v>42156</c:v>
                </c:pt>
                <c:pt idx="1795">
                  <c:v>42153</c:v>
                </c:pt>
                <c:pt idx="1796">
                  <c:v>42152</c:v>
                </c:pt>
                <c:pt idx="1797">
                  <c:v>42151</c:v>
                </c:pt>
                <c:pt idx="1798">
                  <c:v>42150</c:v>
                </c:pt>
                <c:pt idx="1799">
                  <c:v>42146</c:v>
                </c:pt>
                <c:pt idx="1800">
                  <c:v>42145</c:v>
                </c:pt>
                <c:pt idx="1801">
                  <c:v>42144</c:v>
                </c:pt>
                <c:pt idx="1802">
                  <c:v>42143</c:v>
                </c:pt>
                <c:pt idx="1803">
                  <c:v>42142</c:v>
                </c:pt>
                <c:pt idx="1804">
                  <c:v>42139</c:v>
                </c:pt>
                <c:pt idx="1805">
                  <c:v>42138</c:v>
                </c:pt>
                <c:pt idx="1806">
                  <c:v>42137</c:v>
                </c:pt>
                <c:pt idx="1807">
                  <c:v>42136</c:v>
                </c:pt>
                <c:pt idx="1808">
                  <c:v>42135</c:v>
                </c:pt>
                <c:pt idx="1809">
                  <c:v>42132</c:v>
                </c:pt>
                <c:pt idx="1810">
                  <c:v>42131</c:v>
                </c:pt>
                <c:pt idx="1811">
                  <c:v>42130</c:v>
                </c:pt>
                <c:pt idx="1812">
                  <c:v>42129</c:v>
                </c:pt>
                <c:pt idx="1813">
                  <c:v>42125</c:v>
                </c:pt>
                <c:pt idx="1814">
                  <c:v>42124</c:v>
                </c:pt>
                <c:pt idx="1815">
                  <c:v>42123</c:v>
                </c:pt>
                <c:pt idx="1816">
                  <c:v>42122</c:v>
                </c:pt>
                <c:pt idx="1817">
                  <c:v>42121</c:v>
                </c:pt>
                <c:pt idx="1818">
                  <c:v>42118</c:v>
                </c:pt>
                <c:pt idx="1819">
                  <c:v>42117</c:v>
                </c:pt>
                <c:pt idx="1820">
                  <c:v>42116</c:v>
                </c:pt>
                <c:pt idx="1821">
                  <c:v>42115</c:v>
                </c:pt>
                <c:pt idx="1822">
                  <c:v>42114</c:v>
                </c:pt>
                <c:pt idx="1823">
                  <c:v>42111</c:v>
                </c:pt>
                <c:pt idx="1824">
                  <c:v>42110</c:v>
                </c:pt>
                <c:pt idx="1825">
                  <c:v>42109</c:v>
                </c:pt>
                <c:pt idx="1826">
                  <c:v>42108</c:v>
                </c:pt>
                <c:pt idx="1827">
                  <c:v>42107</c:v>
                </c:pt>
                <c:pt idx="1828">
                  <c:v>42104</c:v>
                </c:pt>
                <c:pt idx="1829">
                  <c:v>42103</c:v>
                </c:pt>
                <c:pt idx="1830">
                  <c:v>42102</c:v>
                </c:pt>
                <c:pt idx="1831">
                  <c:v>42101</c:v>
                </c:pt>
                <c:pt idx="1832">
                  <c:v>42096</c:v>
                </c:pt>
                <c:pt idx="1833">
                  <c:v>42095</c:v>
                </c:pt>
                <c:pt idx="1834">
                  <c:v>42094</c:v>
                </c:pt>
                <c:pt idx="1835">
                  <c:v>42093</c:v>
                </c:pt>
                <c:pt idx="1836">
                  <c:v>42090</c:v>
                </c:pt>
                <c:pt idx="1837">
                  <c:v>42089</c:v>
                </c:pt>
                <c:pt idx="1838">
                  <c:v>42088</c:v>
                </c:pt>
                <c:pt idx="1839">
                  <c:v>42087</c:v>
                </c:pt>
                <c:pt idx="1840">
                  <c:v>42086</c:v>
                </c:pt>
                <c:pt idx="1841">
                  <c:v>42083</c:v>
                </c:pt>
                <c:pt idx="1842">
                  <c:v>42082</c:v>
                </c:pt>
                <c:pt idx="1843">
                  <c:v>42081</c:v>
                </c:pt>
                <c:pt idx="1844">
                  <c:v>42080</c:v>
                </c:pt>
                <c:pt idx="1845">
                  <c:v>42079</c:v>
                </c:pt>
                <c:pt idx="1846">
                  <c:v>42076</c:v>
                </c:pt>
                <c:pt idx="1847">
                  <c:v>42075</c:v>
                </c:pt>
                <c:pt idx="1848">
                  <c:v>42074</c:v>
                </c:pt>
                <c:pt idx="1849">
                  <c:v>42073</c:v>
                </c:pt>
                <c:pt idx="1850">
                  <c:v>42072</c:v>
                </c:pt>
                <c:pt idx="1851">
                  <c:v>42069</c:v>
                </c:pt>
                <c:pt idx="1852">
                  <c:v>42068</c:v>
                </c:pt>
                <c:pt idx="1853">
                  <c:v>42067</c:v>
                </c:pt>
                <c:pt idx="1854">
                  <c:v>42066</c:v>
                </c:pt>
                <c:pt idx="1855">
                  <c:v>42065</c:v>
                </c:pt>
                <c:pt idx="1856">
                  <c:v>42062</c:v>
                </c:pt>
                <c:pt idx="1857">
                  <c:v>42061</c:v>
                </c:pt>
                <c:pt idx="1858">
                  <c:v>42060</c:v>
                </c:pt>
                <c:pt idx="1859">
                  <c:v>42059</c:v>
                </c:pt>
                <c:pt idx="1860">
                  <c:v>42058</c:v>
                </c:pt>
                <c:pt idx="1861">
                  <c:v>42055</c:v>
                </c:pt>
                <c:pt idx="1862">
                  <c:v>42054</c:v>
                </c:pt>
                <c:pt idx="1863">
                  <c:v>42053</c:v>
                </c:pt>
                <c:pt idx="1864">
                  <c:v>42052</c:v>
                </c:pt>
                <c:pt idx="1865">
                  <c:v>42051</c:v>
                </c:pt>
                <c:pt idx="1866">
                  <c:v>42048</c:v>
                </c:pt>
                <c:pt idx="1867">
                  <c:v>42047</c:v>
                </c:pt>
                <c:pt idx="1868">
                  <c:v>42046</c:v>
                </c:pt>
                <c:pt idx="1869">
                  <c:v>42045</c:v>
                </c:pt>
                <c:pt idx="1870">
                  <c:v>42044</c:v>
                </c:pt>
                <c:pt idx="1871">
                  <c:v>42041</c:v>
                </c:pt>
                <c:pt idx="1872">
                  <c:v>42040</c:v>
                </c:pt>
                <c:pt idx="1873">
                  <c:v>42039</c:v>
                </c:pt>
                <c:pt idx="1874">
                  <c:v>42038</c:v>
                </c:pt>
                <c:pt idx="1875">
                  <c:v>42037</c:v>
                </c:pt>
                <c:pt idx="1876">
                  <c:v>42034</c:v>
                </c:pt>
                <c:pt idx="1877">
                  <c:v>42033</c:v>
                </c:pt>
                <c:pt idx="1878">
                  <c:v>42032</c:v>
                </c:pt>
                <c:pt idx="1879">
                  <c:v>42031</c:v>
                </c:pt>
                <c:pt idx="1880">
                  <c:v>42030</c:v>
                </c:pt>
                <c:pt idx="1881">
                  <c:v>42027</c:v>
                </c:pt>
                <c:pt idx="1882">
                  <c:v>42026</c:v>
                </c:pt>
                <c:pt idx="1883">
                  <c:v>42025</c:v>
                </c:pt>
                <c:pt idx="1884">
                  <c:v>42024</c:v>
                </c:pt>
                <c:pt idx="1885">
                  <c:v>42023</c:v>
                </c:pt>
                <c:pt idx="1886">
                  <c:v>42020</c:v>
                </c:pt>
                <c:pt idx="1887">
                  <c:v>42019</c:v>
                </c:pt>
                <c:pt idx="1888">
                  <c:v>42018</c:v>
                </c:pt>
                <c:pt idx="1889">
                  <c:v>42017</c:v>
                </c:pt>
                <c:pt idx="1890">
                  <c:v>42016</c:v>
                </c:pt>
                <c:pt idx="1891">
                  <c:v>42013</c:v>
                </c:pt>
                <c:pt idx="1892">
                  <c:v>42012</c:v>
                </c:pt>
                <c:pt idx="1893">
                  <c:v>42011</c:v>
                </c:pt>
                <c:pt idx="1894">
                  <c:v>42010</c:v>
                </c:pt>
                <c:pt idx="1895">
                  <c:v>42009</c:v>
                </c:pt>
                <c:pt idx="1896">
                  <c:v>42006</c:v>
                </c:pt>
                <c:pt idx="1897">
                  <c:v>42004</c:v>
                </c:pt>
                <c:pt idx="1898">
                  <c:v>42003</c:v>
                </c:pt>
                <c:pt idx="1899">
                  <c:v>42002</c:v>
                </c:pt>
                <c:pt idx="1900">
                  <c:v>41997</c:v>
                </c:pt>
                <c:pt idx="1901">
                  <c:v>41996</c:v>
                </c:pt>
                <c:pt idx="1902">
                  <c:v>41995</c:v>
                </c:pt>
                <c:pt idx="1903">
                  <c:v>41992</c:v>
                </c:pt>
                <c:pt idx="1904">
                  <c:v>41991</c:v>
                </c:pt>
                <c:pt idx="1905">
                  <c:v>41990</c:v>
                </c:pt>
                <c:pt idx="1906">
                  <c:v>41989</c:v>
                </c:pt>
                <c:pt idx="1907">
                  <c:v>41988</c:v>
                </c:pt>
                <c:pt idx="1908">
                  <c:v>41985</c:v>
                </c:pt>
                <c:pt idx="1909">
                  <c:v>41984</c:v>
                </c:pt>
                <c:pt idx="1910">
                  <c:v>41983</c:v>
                </c:pt>
                <c:pt idx="1911">
                  <c:v>41982</c:v>
                </c:pt>
                <c:pt idx="1912">
                  <c:v>41981</c:v>
                </c:pt>
                <c:pt idx="1913">
                  <c:v>41978</c:v>
                </c:pt>
                <c:pt idx="1914">
                  <c:v>41977</c:v>
                </c:pt>
                <c:pt idx="1915">
                  <c:v>41976</c:v>
                </c:pt>
                <c:pt idx="1916">
                  <c:v>41975</c:v>
                </c:pt>
                <c:pt idx="1917">
                  <c:v>41974</c:v>
                </c:pt>
                <c:pt idx="1918">
                  <c:v>41971</c:v>
                </c:pt>
                <c:pt idx="1919">
                  <c:v>41970</c:v>
                </c:pt>
                <c:pt idx="1920">
                  <c:v>41969</c:v>
                </c:pt>
                <c:pt idx="1921">
                  <c:v>41968</c:v>
                </c:pt>
                <c:pt idx="1922">
                  <c:v>41967</c:v>
                </c:pt>
                <c:pt idx="1923">
                  <c:v>41964</c:v>
                </c:pt>
                <c:pt idx="1924">
                  <c:v>41963</c:v>
                </c:pt>
                <c:pt idx="1925">
                  <c:v>41962</c:v>
                </c:pt>
                <c:pt idx="1926">
                  <c:v>41961</c:v>
                </c:pt>
                <c:pt idx="1927">
                  <c:v>41960</c:v>
                </c:pt>
                <c:pt idx="1928">
                  <c:v>41957</c:v>
                </c:pt>
                <c:pt idx="1929">
                  <c:v>41956</c:v>
                </c:pt>
                <c:pt idx="1930">
                  <c:v>41955</c:v>
                </c:pt>
                <c:pt idx="1931">
                  <c:v>41954</c:v>
                </c:pt>
                <c:pt idx="1932">
                  <c:v>41953</c:v>
                </c:pt>
                <c:pt idx="1933">
                  <c:v>41950</c:v>
                </c:pt>
                <c:pt idx="1934">
                  <c:v>41949</c:v>
                </c:pt>
                <c:pt idx="1935">
                  <c:v>41948</c:v>
                </c:pt>
                <c:pt idx="1936">
                  <c:v>41947</c:v>
                </c:pt>
                <c:pt idx="1937">
                  <c:v>41946</c:v>
                </c:pt>
                <c:pt idx="1938">
                  <c:v>41943</c:v>
                </c:pt>
                <c:pt idx="1939">
                  <c:v>41942</c:v>
                </c:pt>
                <c:pt idx="1940">
                  <c:v>41941</c:v>
                </c:pt>
                <c:pt idx="1941">
                  <c:v>41940</c:v>
                </c:pt>
                <c:pt idx="1942">
                  <c:v>41939</c:v>
                </c:pt>
                <c:pt idx="1943">
                  <c:v>41936</c:v>
                </c:pt>
                <c:pt idx="1944">
                  <c:v>41935</c:v>
                </c:pt>
                <c:pt idx="1945">
                  <c:v>41934</c:v>
                </c:pt>
                <c:pt idx="1946">
                  <c:v>41933</c:v>
                </c:pt>
                <c:pt idx="1947">
                  <c:v>41932</c:v>
                </c:pt>
                <c:pt idx="1948">
                  <c:v>41929</c:v>
                </c:pt>
                <c:pt idx="1949">
                  <c:v>41928</c:v>
                </c:pt>
                <c:pt idx="1950">
                  <c:v>41927</c:v>
                </c:pt>
                <c:pt idx="1951">
                  <c:v>41926</c:v>
                </c:pt>
                <c:pt idx="1952">
                  <c:v>41925</c:v>
                </c:pt>
                <c:pt idx="1953">
                  <c:v>41922</c:v>
                </c:pt>
                <c:pt idx="1954">
                  <c:v>41921</c:v>
                </c:pt>
                <c:pt idx="1955">
                  <c:v>41920</c:v>
                </c:pt>
                <c:pt idx="1956">
                  <c:v>41919</c:v>
                </c:pt>
                <c:pt idx="1957">
                  <c:v>41918</c:v>
                </c:pt>
                <c:pt idx="1958">
                  <c:v>41915</c:v>
                </c:pt>
                <c:pt idx="1959">
                  <c:v>41914</c:v>
                </c:pt>
                <c:pt idx="1960">
                  <c:v>41913</c:v>
                </c:pt>
                <c:pt idx="1961">
                  <c:v>41912</c:v>
                </c:pt>
                <c:pt idx="1962">
                  <c:v>41911</c:v>
                </c:pt>
                <c:pt idx="1963">
                  <c:v>41908</c:v>
                </c:pt>
                <c:pt idx="1964">
                  <c:v>41907</c:v>
                </c:pt>
                <c:pt idx="1965">
                  <c:v>41906</c:v>
                </c:pt>
                <c:pt idx="1966">
                  <c:v>41905</c:v>
                </c:pt>
                <c:pt idx="1967">
                  <c:v>41904</c:v>
                </c:pt>
                <c:pt idx="1968">
                  <c:v>41901</c:v>
                </c:pt>
                <c:pt idx="1969">
                  <c:v>41900</c:v>
                </c:pt>
                <c:pt idx="1970">
                  <c:v>41899</c:v>
                </c:pt>
                <c:pt idx="1971">
                  <c:v>41898</c:v>
                </c:pt>
                <c:pt idx="1972">
                  <c:v>41897</c:v>
                </c:pt>
                <c:pt idx="1973">
                  <c:v>41894</c:v>
                </c:pt>
                <c:pt idx="1974">
                  <c:v>41893</c:v>
                </c:pt>
                <c:pt idx="1975">
                  <c:v>41892</c:v>
                </c:pt>
                <c:pt idx="1976">
                  <c:v>41891</c:v>
                </c:pt>
                <c:pt idx="1977">
                  <c:v>41890</c:v>
                </c:pt>
                <c:pt idx="1978">
                  <c:v>41887</c:v>
                </c:pt>
                <c:pt idx="1979">
                  <c:v>41886</c:v>
                </c:pt>
                <c:pt idx="1980">
                  <c:v>41885</c:v>
                </c:pt>
                <c:pt idx="1981">
                  <c:v>41884</c:v>
                </c:pt>
                <c:pt idx="1982">
                  <c:v>41883</c:v>
                </c:pt>
                <c:pt idx="1983">
                  <c:v>41880</c:v>
                </c:pt>
                <c:pt idx="1984">
                  <c:v>41879</c:v>
                </c:pt>
                <c:pt idx="1985">
                  <c:v>41878</c:v>
                </c:pt>
                <c:pt idx="1986">
                  <c:v>41877</c:v>
                </c:pt>
                <c:pt idx="1987">
                  <c:v>41873</c:v>
                </c:pt>
                <c:pt idx="1988">
                  <c:v>41872</c:v>
                </c:pt>
                <c:pt idx="1989">
                  <c:v>41871</c:v>
                </c:pt>
                <c:pt idx="1990">
                  <c:v>41870</c:v>
                </c:pt>
                <c:pt idx="1991">
                  <c:v>41869</c:v>
                </c:pt>
                <c:pt idx="1992">
                  <c:v>41866</c:v>
                </c:pt>
                <c:pt idx="1993">
                  <c:v>41865</c:v>
                </c:pt>
                <c:pt idx="1994">
                  <c:v>41864</c:v>
                </c:pt>
                <c:pt idx="1995">
                  <c:v>41863</c:v>
                </c:pt>
                <c:pt idx="1996">
                  <c:v>41862</c:v>
                </c:pt>
                <c:pt idx="1997">
                  <c:v>41859</c:v>
                </c:pt>
                <c:pt idx="1998">
                  <c:v>41858</c:v>
                </c:pt>
                <c:pt idx="1999">
                  <c:v>41857</c:v>
                </c:pt>
                <c:pt idx="2000">
                  <c:v>41856</c:v>
                </c:pt>
                <c:pt idx="2001">
                  <c:v>41855</c:v>
                </c:pt>
                <c:pt idx="2002">
                  <c:v>41852</c:v>
                </c:pt>
                <c:pt idx="2003">
                  <c:v>41851</c:v>
                </c:pt>
                <c:pt idx="2004">
                  <c:v>41850</c:v>
                </c:pt>
                <c:pt idx="2005">
                  <c:v>41849</c:v>
                </c:pt>
                <c:pt idx="2006">
                  <c:v>41848</c:v>
                </c:pt>
                <c:pt idx="2007">
                  <c:v>41845</c:v>
                </c:pt>
                <c:pt idx="2008">
                  <c:v>41844</c:v>
                </c:pt>
                <c:pt idx="2009">
                  <c:v>41843</c:v>
                </c:pt>
                <c:pt idx="2010">
                  <c:v>41842</c:v>
                </c:pt>
                <c:pt idx="2011">
                  <c:v>41841</c:v>
                </c:pt>
                <c:pt idx="2012">
                  <c:v>41838</c:v>
                </c:pt>
                <c:pt idx="2013">
                  <c:v>41837</c:v>
                </c:pt>
                <c:pt idx="2014">
                  <c:v>41836</c:v>
                </c:pt>
                <c:pt idx="2015">
                  <c:v>41835</c:v>
                </c:pt>
                <c:pt idx="2016">
                  <c:v>41834</c:v>
                </c:pt>
                <c:pt idx="2017">
                  <c:v>41831</c:v>
                </c:pt>
                <c:pt idx="2018">
                  <c:v>41830</c:v>
                </c:pt>
                <c:pt idx="2019">
                  <c:v>41829</c:v>
                </c:pt>
                <c:pt idx="2020">
                  <c:v>41828</c:v>
                </c:pt>
                <c:pt idx="2021">
                  <c:v>41827</c:v>
                </c:pt>
                <c:pt idx="2022">
                  <c:v>41824</c:v>
                </c:pt>
                <c:pt idx="2023">
                  <c:v>41823</c:v>
                </c:pt>
                <c:pt idx="2024">
                  <c:v>41822</c:v>
                </c:pt>
                <c:pt idx="2025">
                  <c:v>41821</c:v>
                </c:pt>
                <c:pt idx="2026">
                  <c:v>41820</c:v>
                </c:pt>
                <c:pt idx="2027">
                  <c:v>41817</c:v>
                </c:pt>
                <c:pt idx="2028">
                  <c:v>41816</c:v>
                </c:pt>
                <c:pt idx="2029">
                  <c:v>41815</c:v>
                </c:pt>
                <c:pt idx="2030">
                  <c:v>41814</c:v>
                </c:pt>
                <c:pt idx="2031">
                  <c:v>41813</c:v>
                </c:pt>
                <c:pt idx="2032">
                  <c:v>41810</c:v>
                </c:pt>
                <c:pt idx="2033">
                  <c:v>41809</c:v>
                </c:pt>
                <c:pt idx="2034">
                  <c:v>41808</c:v>
                </c:pt>
                <c:pt idx="2035">
                  <c:v>41807</c:v>
                </c:pt>
                <c:pt idx="2036">
                  <c:v>41806</c:v>
                </c:pt>
                <c:pt idx="2037">
                  <c:v>41803</c:v>
                </c:pt>
                <c:pt idx="2038">
                  <c:v>41802</c:v>
                </c:pt>
                <c:pt idx="2039">
                  <c:v>41801</c:v>
                </c:pt>
                <c:pt idx="2040">
                  <c:v>41800</c:v>
                </c:pt>
                <c:pt idx="2041">
                  <c:v>41799</c:v>
                </c:pt>
                <c:pt idx="2042">
                  <c:v>41796</c:v>
                </c:pt>
                <c:pt idx="2043">
                  <c:v>41795</c:v>
                </c:pt>
                <c:pt idx="2044">
                  <c:v>41794</c:v>
                </c:pt>
                <c:pt idx="2045">
                  <c:v>41793</c:v>
                </c:pt>
                <c:pt idx="2046">
                  <c:v>41792</c:v>
                </c:pt>
                <c:pt idx="2047">
                  <c:v>41789</c:v>
                </c:pt>
                <c:pt idx="2048">
                  <c:v>41788</c:v>
                </c:pt>
                <c:pt idx="2049">
                  <c:v>41787</c:v>
                </c:pt>
                <c:pt idx="2050">
                  <c:v>41786</c:v>
                </c:pt>
                <c:pt idx="2051">
                  <c:v>41782</c:v>
                </c:pt>
                <c:pt idx="2052">
                  <c:v>41781</c:v>
                </c:pt>
                <c:pt idx="2053">
                  <c:v>41780</c:v>
                </c:pt>
                <c:pt idx="2054">
                  <c:v>41779</c:v>
                </c:pt>
                <c:pt idx="2055">
                  <c:v>41778</c:v>
                </c:pt>
                <c:pt idx="2056">
                  <c:v>41775</c:v>
                </c:pt>
                <c:pt idx="2057">
                  <c:v>41774</c:v>
                </c:pt>
                <c:pt idx="2058">
                  <c:v>41773</c:v>
                </c:pt>
                <c:pt idx="2059">
                  <c:v>41772</c:v>
                </c:pt>
                <c:pt idx="2060">
                  <c:v>41771</c:v>
                </c:pt>
                <c:pt idx="2061">
                  <c:v>41768</c:v>
                </c:pt>
                <c:pt idx="2062">
                  <c:v>41767</c:v>
                </c:pt>
                <c:pt idx="2063">
                  <c:v>41766</c:v>
                </c:pt>
                <c:pt idx="2064">
                  <c:v>41765</c:v>
                </c:pt>
                <c:pt idx="2065">
                  <c:v>41761</c:v>
                </c:pt>
                <c:pt idx="2066">
                  <c:v>41760</c:v>
                </c:pt>
                <c:pt idx="2067">
                  <c:v>41759</c:v>
                </c:pt>
                <c:pt idx="2068">
                  <c:v>41758</c:v>
                </c:pt>
                <c:pt idx="2069">
                  <c:v>41757</c:v>
                </c:pt>
                <c:pt idx="2070">
                  <c:v>41754</c:v>
                </c:pt>
                <c:pt idx="2071">
                  <c:v>41753</c:v>
                </c:pt>
                <c:pt idx="2072">
                  <c:v>41752</c:v>
                </c:pt>
                <c:pt idx="2073">
                  <c:v>41751</c:v>
                </c:pt>
                <c:pt idx="2074">
                  <c:v>41746</c:v>
                </c:pt>
                <c:pt idx="2075">
                  <c:v>41745</c:v>
                </c:pt>
                <c:pt idx="2076">
                  <c:v>41744</c:v>
                </c:pt>
                <c:pt idx="2077">
                  <c:v>41743</c:v>
                </c:pt>
                <c:pt idx="2078">
                  <c:v>41740</c:v>
                </c:pt>
                <c:pt idx="2079">
                  <c:v>41739</c:v>
                </c:pt>
                <c:pt idx="2080">
                  <c:v>41738</c:v>
                </c:pt>
                <c:pt idx="2081">
                  <c:v>41737</c:v>
                </c:pt>
                <c:pt idx="2082">
                  <c:v>41736</c:v>
                </c:pt>
                <c:pt idx="2083">
                  <c:v>41733</c:v>
                </c:pt>
                <c:pt idx="2084">
                  <c:v>41732</c:v>
                </c:pt>
                <c:pt idx="2085">
                  <c:v>41731</c:v>
                </c:pt>
                <c:pt idx="2086">
                  <c:v>41730</c:v>
                </c:pt>
                <c:pt idx="2087">
                  <c:v>41729</c:v>
                </c:pt>
                <c:pt idx="2088">
                  <c:v>41726</c:v>
                </c:pt>
                <c:pt idx="2089">
                  <c:v>41725</c:v>
                </c:pt>
                <c:pt idx="2090">
                  <c:v>41724</c:v>
                </c:pt>
                <c:pt idx="2091">
                  <c:v>41723</c:v>
                </c:pt>
                <c:pt idx="2092">
                  <c:v>41722</c:v>
                </c:pt>
                <c:pt idx="2093">
                  <c:v>41719</c:v>
                </c:pt>
                <c:pt idx="2094">
                  <c:v>41718</c:v>
                </c:pt>
                <c:pt idx="2095">
                  <c:v>41717</c:v>
                </c:pt>
                <c:pt idx="2096">
                  <c:v>41716</c:v>
                </c:pt>
                <c:pt idx="2097">
                  <c:v>41715</c:v>
                </c:pt>
                <c:pt idx="2098">
                  <c:v>41712</c:v>
                </c:pt>
                <c:pt idx="2099">
                  <c:v>41711</c:v>
                </c:pt>
                <c:pt idx="2100">
                  <c:v>41710</c:v>
                </c:pt>
                <c:pt idx="2101">
                  <c:v>41709</c:v>
                </c:pt>
                <c:pt idx="2102">
                  <c:v>41708</c:v>
                </c:pt>
                <c:pt idx="2103">
                  <c:v>41705</c:v>
                </c:pt>
                <c:pt idx="2104">
                  <c:v>41704</c:v>
                </c:pt>
                <c:pt idx="2105">
                  <c:v>41703</c:v>
                </c:pt>
                <c:pt idx="2106">
                  <c:v>41702</c:v>
                </c:pt>
                <c:pt idx="2107">
                  <c:v>41701</c:v>
                </c:pt>
                <c:pt idx="2108">
                  <c:v>41698</c:v>
                </c:pt>
                <c:pt idx="2109">
                  <c:v>41697</c:v>
                </c:pt>
                <c:pt idx="2110">
                  <c:v>41696</c:v>
                </c:pt>
                <c:pt idx="2111">
                  <c:v>41695</c:v>
                </c:pt>
                <c:pt idx="2112">
                  <c:v>41694</c:v>
                </c:pt>
                <c:pt idx="2113">
                  <c:v>41691</c:v>
                </c:pt>
                <c:pt idx="2114">
                  <c:v>41690</c:v>
                </c:pt>
                <c:pt idx="2115">
                  <c:v>41689</c:v>
                </c:pt>
                <c:pt idx="2116">
                  <c:v>41688</c:v>
                </c:pt>
                <c:pt idx="2117">
                  <c:v>41687</c:v>
                </c:pt>
                <c:pt idx="2118">
                  <c:v>41684</c:v>
                </c:pt>
                <c:pt idx="2119">
                  <c:v>41683</c:v>
                </c:pt>
                <c:pt idx="2120">
                  <c:v>41682</c:v>
                </c:pt>
                <c:pt idx="2121">
                  <c:v>41681</c:v>
                </c:pt>
                <c:pt idx="2122">
                  <c:v>41680</c:v>
                </c:pt>
                <c:pt idx="2123">
                  <c:v>41677</c:v>
                </c:pt>
                <c:pt idx="2124">
                  <c:v>41676</c:v>
                </c:pt>
                <c:pt idx="2125">
                  <c:v>41675</c:v>
                </c:pt>
                <c:pt idx="2126">
                  <c:v>41674</c:v>
                </c:pt>
                <c:pt idx="2127">
                  <c:v>41673</c:v>
                </c:pt>
                <c:pt idx="2128">
                  <c:v>41670</c:v>
                </c:pt>
                <c:pt idx="2129">
                  <c:v>41669</c:v>
                </c:pt>
                <c:pt idx="2130">
                  <c:v>41668</c:v>
                </c:pt>
                <c:pt idx="2131">
                  <c:v>41667</c:v>
                </c:pt>
                <c:pt idx="2132">
                  <c:v>41666</c:v>
                </c:pt>
                <c:pt idx="2133">
                  <c:v>41663</c:v>
                </c:pt>
                <c:pt idx="2134">
                  <c:v>41662</c:v>
                </c:pt>
                <c:pt idx="2135">
                  <c:v>41661</c:v>
                </c:pt>
                <c:pt idx="2136">
                  <c:v>41660</c:v>
                </c:pt>
                <c:pt idx="2137">
                  <c:v>41659</c:v>
                </c:pt>
                <c:pt idx="2138">
                  <c:v>41656</c:v>
                </c:pt>
                <c:pt idx="2139">
                  <c:v>41655</c:v>
                </c:pt>
                <c:pt idx="2140">
                  <c:v>41654</c:v>
                </c:pt>
                <c:pt idx="2141">
                  <c:v>41653</c:v>
                </c:pt>
                <c:pt idx="2142">
                  <c:v>41652</c:v>
                </c:pt>
                <c:pt idx="2143">
                  <c:v>41649</c:v>
                </c:pt>
                <c:pt idx="2144">
                  <c:v>41648</c:v>
                </c:pt>
                <c:pt idx="2145">
                  <c:v>41647</c:v>
                </c:pt>
                <c:pt idx="2146">
                  <c:v>41646</c:v>
                </c:pt>
                <c:pt idx="2147">
                  <c:v>41645</c:v>
                </c:pt>
                <c:pt idx="2148">
                  <c:v>41642</c:v>
                </c:pt>
                <c:pt idx="2149">
                  <c:v>41641</c:v>
                </c:pt>
                <c:pt idx="2150">
                  <c:v>41639</c:v>
                </c:pt>
                <c:pt idx="2151">
                  <c:v>41638</c:v>
                </c:pt>
                <c:pt idx="2152">
                  <c:v>41635</c:v>
                </c:pt>
                <c:pt idx="2153">
                  <c:v>41632</c:v>
                </c:pt>
                <c:pt idx="2154">
                  <c:v>41631</c:v>
                </c:pt>
                <c:pt idx="2155">
                  <c:v>41628</c:v>
                </c:pt>
                <c:pt idx="2156">
                  <c:v>41627</c:v>
                </c:pt>
                <c:pt idx="2157">
                  <c:v>41626</c:v>
                </c:pt>
                <c:pt idx="2158">
                  <c:v>41625</c:v>
                </c:pt>
                <c:pt idx="2159">
                  <c:v>41624</c:v>
                </c:pt>
                <c:pt idx="2160">
                  <c:v>41621</c:v>
                </c:pt>
                <c:pt idx="2161">
                  <c:v>41620</c:v>
                </c:pt>
                <c:pt idx="2162">
                  <c:v>41619</c:v>
                </c:pt>
                <c:pt idx="2163">
                  <c:v>41618</c:v>
                </c:pt>
                <c:pt idx="2164">
                  <c:v>41617</c:v>
                </c:pt>
                <c:pt idx="2165">
                  <c:v>41614</c:v>
                </c:pt>
                <c:pt idx="2166">
                  <c:v>41613</c:v>
                </c:pt>
                <c:pt idx="2167">
                  <c:v>41612</c:v>
                </c:pt>
                <c:pt idx="2168">
                  <c:v>41611</c:v>
                </c:pt>
                <c:pt idx="2169">
                  <c:v>41610</c:v>
                </c:pt>
                <c:pt idx="2170">
                  <c:v>41607</c:v>
                </c:pt>
                <c:pt idx="2171">
                  <c:v>41606</c:v>
                </c:pt>
                <c:pt idx="2172">
                  <c:v>41605</c:v>
                </c:pt>
                <c:pt idx="2173">
                  <c:v>41604</c:v>
                </c:pt>
                <c:pt idx="2174">
                  <c:v>41603</c:v>
                </c:pt>
                <c:pt idx="2175">
                  <c:v>41600</c:v>
                </c:pt>
                <c:pt idx="2176">
                  <c:v>41599</c:v>
                </c:pt>
                <c:pt idx="2177">
                  <c:v>41598</c:v>
                </c:pt>
                <c:pt idx="2178">
                  <c:v>41597</c:v>
                </c:pt>
                <c:pt idx="2179">
                  <c:v>41596</c:v>
                </c:pt>
                <c:pt idx="2180">
                  <c:v>41593</c:v>
                </c:pt>
                <c:pt idx="2181">
                  <c:v>41592</c:v>
                </c:pt>
                <c:pt idx="2182">
                  <c:v>41591</c:v>
                </c:pt>
                <c:pt idx="2183">
                  <c:v>41590</c:v>
                </c:pt>
                <c:pt idx="2184">
                  <c:v>41589</c:v>
                </c:pt>
                <c:pt idx="2185">
                  <c:v>41586</c:v>
                </c:pt>
                <c:pt idx="2186">
                  <c:v>41585</c:v>
                </c:pt>
                <c:pt idx="2187">
                  <c:v>41584</c:v>
                </c:pt>
                <c:pt idx="2188">
                  <c:v>41583</c:v>
                </c:pt>
                <c:pt idx="2189">
                  <c:v>41582</c:v>
                </c:pt>
                <c:pt idx="2190">
                  <c:v>41579</c:v>
                </c:pt>
                <c:pt idx="2191">
                  <c:v>41578</c:v>
                </c:pt>
                <c:pt idx="2192">
                  <c:v>41577</c:v>
                </c:pt>
                <c:pt idx="2193">
                  <c:v>41576</c:v>
                </c:pt>
                <c:pt idx="2194">
                  <c:v>41575</c:v>
                </c:pt>
                <c:pt idx="2195">
                  <c:v>41572</c:v>
                </c:pt>
                <c:pt idx="2196">
                  <c:v>41571</c:v>
                </c:pt>
                <c:pt idx="2197">
                  <c:v>41570</c:v>
                </c:pt>
                <c:pt idx="2198">
                  <c:v>41569</c:v>
                </c:pt>
                <c:pt idx="2199">
                  <c:v>41568</c:v>
                </c:pt>
                <c:pt idx="2200">
                  <c:v>41565</c:v>
                </c:pt>
                <c:pt idx="2201">
                  <c:v>41564</c:v>
                </c:pt>
                <c:pt idx="2202">
                  <c:v>41563</c:v>
                </c:pt>
                <c:pt idx="2203">
                  <c:v>41562</c:v>
                </c:pt>
                <c:pt idx="2204">
                  <c:v>41561</c:v>
                </c:pt>
                <c:pt idx="2205">
                  <c:v>41558</c:v>
                </c:pt>
                <c:pt idx="2206">
                  <c:v>41557</c:v>
                </c:pt>
                <c:pt idx="2207">
                  <c:v>41556</c:v>
                </c:pt>
                <c:pt idx="2208">
                  <c:v>41555</c:v>
                </c:pt>
                <c:pt idx="2209">
                  <c:v>41554</c:v>
                </c:pt>
                <c:pt idx="2210">
                  <c:v>41551</c:v>
                </c:pt>
                <c:pt idx="2211">
                  <c:v>41550</c:v>
                </c:pt>
                <c:pt idx="2212">
                  <c:v>41549</c:v>
                </c:pt>
                <c:pt idx="2213">
                  <c:v>41548</c:v>
                </c:pt>
                <c:pt idx="2214">
                  <c:v>41547</c:v>
                </c:pt>
                <c:pt idx="2215">
                  <c:v>41544</c:v>
                </c:pt>
                <c:pt idx="2216">
                  <c:v>41543</c:v>
                </c:pt>
                <c:pt idx="2217">
                  <c:v>41542</c:v>
                </c:pt>
                <c:pt idx="2218">
                  <c:v>41541</c:v>
                </c:pt>
                <c:pt idx="2219">
                  <c:v>41540</c:v>
                </c:pt>
                <c:pt idx="2220">
                  <c:v>41537</c:v>
                </c:pt>
                <c:pt idx="2221">
                  <c:v>41536</c:v>
                </c:pt>
                <c:pt idx="2222">
                  <c:v>41535</c:v>
                </c:pt>
                <c:pt idx="2223">
                  <c:v>41534</c:v>
                </c:pt>
                <c:pt idx="2224">
                  <c:v>41533</c:v>
                </c:pt>
                <c:pt idx="2225">
                  <c:v>41530</c:v>
                </c:pt>
                <c:pt idx="2226">
                  <c:v>41529</c:v>
                </c:pt>
                <c:pt idx="2227">
                  <c:v>41528</c:v>
                </c:pt>
                <c:pt idx="2228">
                  <c:v>41527</c:v>
                </c:pt>
                <c:pt idx="2229">
                  <c:v>41526</c:v>
                </c:pt>
                <c:pt idx="2230">
                  <c:v>41523</c:v>
                </c:pt>
                <c:pt idx="2231">
                  <c:v>41522</c:v>
                </c:pt>
                <c:pt idx="2232">
                  <c:v>41521</c:v>
                </c:pt>
                <c:pt idx="2233">
                  <c:v>41520</c:v>
                </c:pt>
                <c:pt idx="2234">
                  <c:v>41519</c:v>
                </c:pt>
                <c:pt idx="2235">
                  <c:v>41516</c:v>
                </c:pt>
                <c:pt idx="2236">
                  <c:v>41515</c:v>
                </c:pt>
                <c:pt idx="2237">
                  <c:v>41514</c:v>
                </c:pt>
                <c:pt idx="2238">
                  <c:v>41513</c:v>
                </c:pt>
                <c:pt idx="2239">
                  <c:v>41509</c:v>
                </c:pt>
                <c:pt idx="2240">
                  <c:v>41508</c:v>
                </c:pt>
                <c:pt idx="2241">
                  <c:v>41507</c:v>
                </c:pt>
                <c:pt idx="2242">
                  <c:v>41506</c:v>
                </c:pt>
                <c:pt idx="2243">
                  <c:v>41505</c:v>
                </c:pt>
                <c:pt idx="2244">
                  <c:v>41502</c:v>
                </c:pt>
                <c:pt idx="2245">
                  <c:v>41501</c:v>
                </c:pt>
                <c:pt idx="2246">
                  <c:v>41500</c:v>
                </c:pt>
                <c:pt idx="2247">
                  <c:v>41499</c:v>
                </c:pt>
                <c:pt idx="2248">
                  <c:v>41498</c:v>
                </c:pt>
                <c:pt idx="2249">
                  <c:v>41495</c:v>
                </c:pt>
                <c:pt idx="2250">
                  <c:v>41494</c:v>
                </c:pt>
                <c:pt idx="2251">
                  <c:v>41493</c:v>
                </c:pt>
                <c:pt idx="2252">
                  <c:v>41492</c:v>
                </c:pt>
                <c:pt idx="2253">
                  <c:v>41491</c:v>
                </c:pt>
                <c:pt idx="2254">
                  <c:v>41488</c:v>
                </c:pt>
                <c:pt idx="2255">
                  <c:v>41487</c:v>
                </c:pt>
                <c:pt idx="2256">
                  <c:v>41486</c:v>
                </c:pt>
                <c:pt idx="2257">
                  <c:v>41485</c:v>
                </c:pt>
                <c:pt idx="2258">
                  <c:v>41484</c:v>
                </c:pt>
                <c:pt idx="2259">
                  <c:v>41481</c:v>
                </c:pt>
                <c:pt idx="2260">
                  <c:v>41480</c:v>
                </c:pt>
                <c:pt idx="2261">
                  <c:v>41479</c:v>
                </c:pt>
                <c:pt idx="2262">
                  <c:v>41478</c:v>
                </c:pt>
                <c:pt idx="2263">
                  <c:v>41477</c:v>
                </c:pt>
                <c:pt idx="2264">
                  <c:v>41474</c:v>
                </c:pt>
                <c:pt idx="2265">
                  <c:v>41473</c:v>
                </c:pt>
                <c:pt idx="2266">
                  <c:v>41472</c:v>
                </c:pt>
                <c:pt idx="2267">
                  <c:v>41471</c:v>
                </c:pt>
                <c:pt idx="2268">
                  <c:v>41470</c:v>
                </c:pt>
                <c:pt idx="2269">
                  <c:v>41467</c:v>
                </c:pt>
                <c:pt idx="2270">
                  <c:v>41466</c:v>
                </c:pt>
                <c:pt idx="2271">
                  <c:v>41465</c:v>
                </c:pt>
                <c:pt idx="2272">
                  <c:v>41464</c:v>
                </c:pt>
                <c:pt idx="2273">
                  <c:v>41463</c:v>
                </c:pt>
                <c:pt idx="2274">
                  <c:v>41460</c:v>
                </c:pt>
                <c:pt idx="2275">
                  <c:v>41459</c:v>
                </c:pt>
                <c:pt idx="2276">
                  <c:v>41458</c:v>
                </c:pt>
                <c:pt idx="2277">
                  <c:v>41457</c:v>
                </c:pt>
                <c:pt idx="2278">
                  <c:v>41456</c:v>
                </c:pt>
                <c:pt idx="2279">
                  <c:v>41453</c:v>
                </c:pt>
                <c:pt idx="2280">
                  <c:v>41452</c:v>
                </c:pt>
                <c:pt idx="2281">
                  <c:v>41451</c:v>
                </c:pt>
                <c:pt idx="2282">
                  <c:v>41450</c:v>
                </c:pt>
                <c:pt idx="2283">
                  <c:v>41449</c:v>
                </c:pt>
                <c:pt idx="2284">
                  <c:v>41446</c:v>
                </c:pt>
                <c:pt idx="2285">
                  <c:v>41445</c:v>
                </c:pt>
                <c:pt idx="2286">
                  <c:v>41444</c:v>
                </c:pt>
                <c:pt idx="2287">
                  <c:v>41443</c:v>
                </c:pt>
                <c:pt idx="2288">
                  <c:v>41442</c:v>
                </c:pt>
                <c:pt idx="2289">
                  <c:v>41439</c:v>
                </c:pt>
                <c:pt idx="2290">
                  <c:v>41438</c:v>
                </c:pt>
                <c:pt idx="2291">
                  <c:v>41437</c:v>
                </c:pt>
                <c:pt idx="2292">
                  <c:v>41436</c:v>
                </c:pt>
                <c:pt idx="2293">
                  <c:v>41435</c:v>
                </c:pt>
                <c:pt idx="2294">
                  <c:v>41432</c:v>
                </c:pt>
                <c:pt idx="2295">
                  <c:v>41431</c:v>
                </c:pt>
                <c:pt idx="2296">
                  <c:v>41430</c:v>
                </c:pt>
                <c:pt idx="2297">
                  <c:v>41429</c:v>
                </c:pt>
                <c:pt idx="2298">
                  <c:v>41428</c:v>
                </c:pt>
                <c:pt idx="2299">
                  <c:v>41425</c:v>
                </c:pt>
                <c:pt idx="2300">
                  <c:v>41424</c:v>
                </c:pt>
                <c:pt idx="2301">
                  <c:v>41423</c:v>
                </c:pt>
                <c:pt idx="2302">
                  <c:v>41422</c:v>
                </c:pt>
                <c:pt idx="2303">
                  <c:v>41418</c:v>
                </c:pt>
                <c:pt idx="2304">
                  <c:v>41417</c:v>
                </c:pt>
                <c:pt idx="2305">
                  <c:v>41416</c:v>
                </c:pt>
                <c:pt idx="2306">
                  <c:v>41415</c:v>
                </c:pt>
                <c:pt idx="2307">
                  <c:v>41414</c:v>
                </c:pt>
                <c:pt idx="2308">
                  <c:v>41411</c:v>
                </c:pt>
                <c:pt idx="2309">
                  <c:v>41410</c:v>
                </c:pt>
                <c:pt idx="2310">
                  <c:v>41409</c:v>
                </c:pt>
                <c:pt idx="2311">
                  <c:v>41408</c:v>
                </c:pt>
                <c:pt idx="2312">
                  <c:v>41407</c:v>
                </c:pt>
                <c:pt idx="2313">
                  <c:v>41404</c:v>
                </c:pt>
                <c:pt idx="2314">
                  <c:v>41403</c:v>
                </c:pt>
                <c:pt idx="2315">
                  <c:v>41402</c:v>
                </c:pt>
                <c:pt idx="2316">
                  <c:v>41401</c:v>
                </c:pt>
                <c:pt idx="2317">
                  <c:v>41397</c:v>
                </c:pt>
                <c:pt idx="2318">
                  <c:v>41396</c:v>
                </c:pt>
                <c:pt idx="2319">
                  <c:v>41395</c:v>
                </c:pt>
                <c:pt idx="2320">
                  <c:v>41394</c:v>
                </c:pt>
                <c:pt idx="2321">
                  <c:v>41393</c:v>
                </c:pt>
                <c:pt idx="2322">
                  <c:v>41390</c:v>
                </c:pt>
                <c:pt idx="2323">
                  <c:v>41389</c:v>
                </c:pt>
                <c:pt idx="2324">
                  <c:v>41388</c:v>
                </c:pt>
                <c:pt idx="2325">
                  <c:v>41387</c:v>
                </c:pt>
                <c:pt idx="2326">
                  <c:v>41386</c:v>
                </c:pt>
                <c:pt idx="2327">
                  <c:v>41383</c:v>
                </c:pt>
                <c:pt idx="2328">
                  <c:v>41382</c:v>
                </c:pt>
                <c:pt idx="2329">
                  <c:v>41381</c:v>
                </c:pt>
                <c:pt idx="2330">
                  <c:v>41380</c:v>
                </c:pt>
                <c:pt idx="2331">
                  <c:v>41379</c:v>
                </c:pt>
                <c:pt idx="2332">
                  <c:v>41376</c:v>
                </c:pt>
                <c:pt idx="2333">
                  <c:v>41375</c:v>
                </c:pt>
                <c:pt idx="2334">
                  <c:v>41374</c:v>
                </c:pt>
                <c:pt idx="2335">
                  <c:v>41373</c:v>
                </c:pt>
                <c:pt idx="2336">
                  <c:v>41372</c:v>
                </c:pt>
                <c:pt idx="2337">
                  <c:v>41369</c:v>
                </c:pt>
                <c:pt idx="2338">
                  <c:v>41368</c:v>
                </c:pt>
                <c:pt idx="2339">
                  <c:v>41367</c:v>
                </c:pt>
                <c:pt idx="2340">
                  <c:v>41366</c:v>
                </c:pt>
                <c:pt idx="2341">
                  <c:v>41361</c:v>
                </c:pt>
                <c:pt idx="2342">
                  <c:v>41360</c:v>
                </c:pt>
                <c:pt idx="2343">
                  <c:v>41359</c:v>
                </c:pt>
                <c:pt idx="2344">
                  <c:v>41358</c:v>
                </c:pt>
                <c:pt idx="2345">
                  <c:v>41355</c:v>
                </c:pt>
                <c:pt idx="2346">
                  <c:v>41354</c:v>
                </c:pt>
                <c:pt idx="2347">
                  <c:v>41353</c:v>
                </c:pt>
                <c:pt idx="2348">
                  <c:v>41352</c:v>
                </c:pt>
                <c:pt idx="2349">
                  <c:v>41351</c:v>
                </c:pt>
                <c:pt idx="2350">
                  <c:v>41348</c:v>
                </c:pt>
                <c:pt idx="2351">
                  <c:v>41347</c:v>
                </c:pt>
                <c:pt idx="2352">
                  <c:v>41346</c:v>
                </c:pt>
                <c:pt idx="2353">
                  <c:v>41345</c:v>
                </c:pt>
                <c:pt idx="2354">
                  <c:v>41344</c:v>
                </c:pt>
                <c:pt idx="2355">
                  <c:v>41341</c:v>
                </c:pt>
                <c:pt idx="2356">
                  <c:v>41340</c:v>
                </c:pt>
                <c:pt idx="2357">
                  <c:v>41339</c:v>
                </c:pt>
                <c:pt idx="2358">
                  <c:v>41338</c:v>
                </c:pt>
                <c:pt idx="2359">
                  <c:v>41337</c:v>
                </c:pt>
                <c:pt idx="2360">
                  <c:v>41334</c:v>
                </c:pt>
                <c:pt idx="2361">
                  <c:v>41333</c:v>
                </c:pt>
                <c:pt idx="2362">
                  <c:v>41332</c:v>
                </c:pt>
                <c:pt idx="2363">
                  <c:v>41331</c:v>
                </c:pt>
                <c:pt idx="2364">
                  <c:v>41330</c:v>
                </c:pt>
                <c:pt idx="2365">
                  <c:v>41327</c:v>
                </c:pt>
                <c:pt idx="2366">
                  <c:v>41326</c:v>
                </c:pt>
                <c:pt idx="2367">
                  <c:v>41325</c:v>
                </c:pt>
                <c:pt idx="2368">
                  <c:v>41324</c:v>
                </c:pt>
                <c:pt idx="2369">
                  <c:v>41323</c:v>
                </c:pt>
                <c:pt idx="2370">
                  <c:v>41320</c:v>
                </c:pt>
                <c:pt idx="2371">
                  <c:v>41319</c:v>
                </c:pt>
                <c:pt idx="2372">
                  <c:v>41318</c:v>
                </c:pt>
                <c:pt idx="2373">
                  <c:v>41317</c:v>
                </c:pt>
                <c:pt idx="2374">
                  <c:v>41316</c:v>
                </c:pt>
                <c:pt idx="2375">
                  <c:v>41313</c:v>
                </c:pt>
                <c:pt idx="2376">
                  <c:v>41312</c:v>
                </c:pt>
                <c:pt idx="2377">
                  <c:v>41311</c:v>
                </c:pt>
                <c:pt idx="2378">
                  <c:v>41310</c:v>
                </c:pt>
                <c:pt idx="2379">
                  <c:v>41309</c:v>
                </c:pt>
                <c:pt idx="2380">
                  <c:v>41306</c:v>
                </c:pt>
                <c:pt idx="2381">
                  <c:v>41305</c:v>
                </c:pt>
                <c:pt idx="2382">
                  <c:v>41304</c:v>
                </c:pt>
                <c:pt idx="2383">
                  <c:v>41303</c:v>
                </c:pt>
                <c:pt idx="2384">
                  <c:v>41302</c:v>
                </c:pt>
                <c:pt idx="2385">
                  <c:v>41299</c:v>
                </c:pt>
                <c:pt idx="2386">
                  <c:v>41298</c:v>
                </c:pt>
                <c:pt idx="2387">
                  <c:v>41297</c:v>
                </c:pt>
                <c:pt idx="2388">
                  <c:v>41296</c:v>
                </c:pt>
                <c:pt idx="2389">
                  <c:v>41295</c:v>
                </c:pt>
                <c:pt idx="2390">
                  <c:v>41292</c:v>
                </c:pt>
                <c:pt idx="2391">
                  <c:v>41291</c:v>
                </c:pt>
                <c:pt idx="2392">
                  <c:v>41290</c:v>
                </c:pt>
                <c:pt idx="2393">
                  <c:v>41289</c:v>
                </c:pt>
                <c:pt idx="2394">
                  <c:v>41288</c:v>
                </c:pt>
                <c:pt idx="2395">
                  <c:v>41285</c:v>
                </c:pt>
                <c:pt idx="2396">
                  <c:v>41284</c:v>
                </c:pt>
                <c:pt idx="2397">
                  <c:v>41283</c:v>
                </c:pt>
                <c:pt idx="2398">
                  <c:v>41282</c:v>
                </c:pt>
                <c:pt idx="2399">
                  <c:v>41281</c:v>
                </c:pt>
                <c:pt idx="2400">
                  <c:v>41278</c:v>
                </c:pt>
                <c:pt idx="2401">
                  <c:v>41277</c:v>
                </c:pt>
                <c:pt idx="2402">
                  <c:v>41276</c:v>
                </c:pt>
                <c:pt idx="2403">
                  <c:v>41274</c:v>
                </c:pt>
                <c:pt idx="2404">
                  <c:v>41271</c:v>
                </c:pt>
                <c:pt idx="2405">
                  <c:v>41270</c:v>
                </c:pt>
                <c:pt idx="2406">
                  <c:v>41267</c:v>
                </c:pt>
                <c:pt idx="2407">
                  <c:v>41264</c:v>
                </c:pt>
                <c:pt idx="2408">
                  <c:v>41263</c:v>
                </c:pt>
                <c:pt idx="2409">
                  <c:v>41262</c:v>
                </c:pt>
                <c:pt idx="2410">
                  <c:v>41261</c:v>
                </c:pt>
                <c:pt idx="2411">
                  <c:v>41260</c:v>
                </c:pt>
                <c:pt idx="2412">
                  <c:v>41257</c:v>
                </c:pt>
                <c:pt idx="2413">
                  <c:v>41256</c:v>
                </c:pt>
                <c:pt idx="2414">
                  <c:v>41255</c:v>
                </c:pt>
                <c:pt idx="2415">
                  <c:v>41254</c:v>
                </c:pt>
                <c:pt idx="2416">
                  <c:v>41253</c:v>
                </c:pt>
                <c:pt idx="2417">
                  <c:v>41250</c:v>
                </c:pt>
                <c:pt idx="2418">
                  <c:v>41249</c:v>
                </c:pt>
                <c:pt idx="2419">
                  <c:v>41248</c:v>
                </c:pt>
                <c:pt idx="2420">
                  <c:v>41247</c:v>
                </c:pt>
                <c:pt idx="2421">
                  <c:v>41246</c:v>
                </c:pt>
                <c:pt idx="2422">
                  <c:v>41243</c:v>
                </c:pt>
                <c:pt idx="2423">
                  <c:v>41242</c:v>
                </c:pt>
                <c:pt idx="2424">
                  <c:v>41241</c:v>
                </c:pt>
                <c:pt idx="2425">
                  <c:v>41240</c:v>
                </c:pt>
                <c:pt idx="2426">
                  <c:v>41239</c:v>
                </c:pt>
                <c:pt idx="2427">
                  <c:v>41236</c:v>
                </c:pt>
                <c:pt idx="2428">
                  <c:v>41235</c:v>
                </c:pt>
                <c:pt idx="2429">
                  <c:v>41234</c:v>
                </c:pt>
                <c:pt idx="2430">
                  <c:v>41233</c:v>
                </c:pt>
                <c:pt idx="2431">
                  <c:v>41232</c:v>
                </c:pt>
                <c:pt idx="2432">
                  <c:v>41229</c:v>
                </c:pt>
                <c:pt idx="2433">
                  <c:v>41228</c:v>
                </c:pt>
                <c:pt idx="2434">
                  <c:v>41227</c:v>
                </c:pt>
                <c:pt idx="2435">
                  <c:v>41226</c:v>
                </c:pt>
                <c:pt idx="2436">
                  <c:v>41225</c:v>
                </c:pt>
                <c:pt idx="2437">
                  <c:v>41222</c:v>
                </c:pt>
                <c:pt idx="2438">
                  <c:v>41221</c:v>
                </c:pt>
                <c:pt idx="2439">
                  <c:v>41220</c:v>
                </c:pt>
                <c:pt idx="2440">
                  <c:v>41219</c:v>
                </c:pt>
                <c:pt idx="2441">
                  <c:v>41218</c:v>
                </c:pt>
                <c:pt idx="2442">
                  <c:v>41215</c:v>
                </c:pt>
                <c:pt idx="2443">
                  <c:v>41214</c:v>
                </c:pt>
                <c:pt idx="2444">
                  <c:v>41213</c:v>
                </c:pt>
                <c:pt idx="2445">
                  <c:v>41212</c:v>
                </c:pt>
                <c:pt idx="2446">
                  <c:v>41211</c:v>
                </c:pt>
                <c:pt idx="2447">
                  <c:v>41208</c:v>
                </c:pt>
                <c:pt idx="2448">
                  <c:v>41207</c:v>
                </c:pt>
                <c:pt idx="2449">
                  <c:v>41206</c:v>
                </c:pt>
                <c:pt idx="2450">
                  <c:v>41205</c:v>
                </c:pt>
                <c:pt idx="2451">
                  <c:v>41204</c:v>
                </c:pt>
                <c:pt idx="2452">
                  <c:v>41201</c:v>
                </c:pt>
                <c:pt idx="2453">
                  <c:v>41200</c:v>
                </c:pt>
                <c:pt idx="2454">
                  <c:v>41199</c:v>
                </c:pt>
                <c:pt idx="2455">
                  <c:v>41198</c:v>
                </c:pt>
                <c:pt idx="2456">
                  <c:v>41197</c:v>
                </c:pt>
                <c:pt idx="2457">
                  <c:v>41194</c:v>
                </c:pt>
                <c:pt idx="2458">
                  <c:v>41193</c:v>
                </c:pt>
                <c:pt idx="2459">
                  <c:v>41192</c:v>
                </c:pt>
                <c:pt idx="2460">
                  <c:v>41191</c:v>
                </c:pt>
                <c:pt idx="2461">
                  <c:v>41190</c:v>
                </c:pt>
                <c:pt idx="2462">
                  <c:v>41187</c:v>
                </c:pt>
                <c:pt idx="2463">
                  <c:v>41186</c:v>
                </c:pt>
                <c:pt idx="2464">
                  <c:v>41185</c:v>
                </c:pt>
                <c:pt idx="2465">
                  <c:v>41184</c:v>
                </c:pt>
                <c:pt idx="2466">
                  <c:v>41183</c:v>
                </c:pt>
                <c:pt idx="2467">
                  <c:v>41180</c:v>
                </c:pt>
                <c:pt idx="2468">
                  <c:v>41179</c:v>
                </c:pt>
                <c:pt idx="2469">
                  <c:v>41178</c:v>
                </c:pt>
                <c:pt idx="2470">
                  <c:v>41177</c:v>
                </c:pt>
                <c:pt idx="2471">
                  <c:v>41176</c:v>
                </c:pt>
                <c:pt idx="2472">
                  <c:v>41173</c:v>
                </c:pt>
                <c:pt idx="2473">
                  <c:v>41172</c:v>
                </c:pt>
                <c:pt idx="2474">
                  <c:v>41171</c:v>
                </c:pt>
                <c:pt idx="2475">
                  <c:v>41170</c:v>
                </c:pt>
                <c:pt idx="2476">
                  <c:v>41169</c:v>
                </c:pt>
                <c:pt idx="2477">
                  <c:v>41166</c:v>
                </c:pt>
                <c:pt idx="2478">
                  <c:v>41165</c:v>
                </c:pt>
                <c:pt idx="2479">
                  <c:v>41164</c:v>
                </c:pt>
                <c:pt idx="2480">
                  <c:v>41163</c:v>
                </c:pt>
                <c:pt idx="2481">
                  <c:v>41162</c:v>
                </c:pt>
                <c:pt idx="2482">
                  <c:v>41159</c:v>
                </c:pt>
                <c:pt idx="2483">
                  <c:v>41158</c:v>
                </c:pt>
                <c:pt idx="2484">
                  <c:v>41157</c:v>
                </c:pt>
                <c:pt idx="2485">
                  <c:v>41156</c:v>
                </c:pt>
                <c:pt idx="2486">
                  <c:v>41155</c:v>
                </c:pt>
                <c:pt idx="2487">
                  <c:v>41152</c:v>
                </c:pt>
                <c:pt idx="2488">
                  <c:v>41151</c:v>
                </c:pt>
                <c:pt idx="2489">
                  <c:v>41150</c:v>
                </c:pt>
                <c:pt idx="2490">
                  <c:v>41149</c:v>
                </c:pt>
                <c:pt idx="2491">
                  <c:v>41145</c:v>
                </c:pt>
                <c:pt idx="2492">
                  <c:v>41144</c:v>
                </c:pt>
                <c:pt idx="2493">
                  <c:v>41143</c:v>
                </c:pt>
                <c:pt idx="2494">
                  <c:v>41142</c:v>
                </c:pt>
                <c:pt idx="2495">
                  <c:v>41141</c:v>
                </c:pt>
                <c:pt idx="2496">
                  <c:v>41138</c:v>
                </c:pt>
                <c:pt idx="2497">
                  <c:v>41137</c:v>
                </c:pt>
                <c:pt idx="2498">
                  <c:v>41136</c:v>
                </c:pt>
                <c:pt idx="2499">
                  <c:v>41135</c:v>
                </c:pt>
                <c:pt idx="2500">
                  <c:v>41134</c:v>
                </c:pt>
                <c:pt idx="2501">
                  <c:v>41131</c:v>
                </c:pt>
                <c:pt idx="2502">
                  <c:v>41130</c:v>
                </c:pt>
                <c:pt idx="2503">
                  <c:v>41129</c:v>
                </c:pt>
                <c:pt idx="2504">
                  <c:v>41128</c:v>
                </c:pt>
                <c:pt idx="2505">
                  <c:v>41127</c:v>
                </c:pt>
                <c:pt idx="2506">
                  <c:v>41124</c:v>
                </c:pt>
                <c:pt idx="2507">
                  <c:v>41123</c:v>
                </c:pt>
                <c:pt idx="2508">
                  <c:v>41122</c:v>
                </c:pt>
                <c:pt idx="2509">
                  <c:v>41121</c:v>
                </c:pt>
                <c:pt idx="2510">
                  <c:v>41120</c:v>
                </c:pt>
                <c:pt idx="2511">
                  <c:v>41117</c:v>
                </c:pt>
                <c:pt idx="2512">
                  <c:v>41116</c:v>
                </c:pt>
                <c:pt idx="2513">
                  <c:v>41115</c:v>
                </c:pt>
                <c:pt idx="2514">
                  <c:v>41114</c:v>
                </c:pt>
                <c:pt idx="2515">
                  <c:v>41113</c:v>
                </c:pt>
                <c:pt idx="2516">
                  <c:v>41110</c:v>
                </c:pt>
                <c:pt idx="2517">
                  <c:v>41109</c:v>
                </c:pt>
                <c:pt idx="2518">
                  <c:v>41108</c:v>
                </c:pt>
                <c:pt idx="2519">
                  <c:v>41107</c:v>
                </c:pt>
                <c:pt idx="2520">
                  <c:v>41106</c:v>
                </c:pt>
                <c:pt idx="2521">
                  <c:v>41103</c:v>
                </c:pt>
                <c:pt idx="2522">
                  <c:v>41102</c:v>
                </c:pt>
                <c:pt idx="2523">
                  <c:v>41101</c:v>
                </c:pt>
                <c:pt idx="2524">
                  <c:v>41100</c:v>
                </c:pt>
                <c:pt idx="2525">
                  <c:v>41099</c:v>
                </c:pt>
                <c:pt idx="2526">
                  <c:v>41096</c:v>
                </c:pt>
                <c:pt idx="2527">
                  <c:v>41095</c:v>
                </c:pt>
                <c:pt idx="2528">
                  <c:v>0</c:v>
                </c:pt>
              </c:numCache>
            </c:numRef>
          </c:cat>
          <c:val>
            <c:numRef>
              <c:f>Graphs!$D$2:$D$2812</c:f>
              <c:numCache>
                <c:formatCode>0.000000%</c:formatCode>
                <c:ptCount val="2811"/>
                <c:pt idx="0">
                  <c:v>2.0644620253164499E-2</c:v>
                </c:pt>
                <c:pt idx="1">
                  <c:v>2.0644620253164499E-2</c:v>
                </c:pt>
                <c:pt idx="2">
                  <c:v>2.0644620253164499E-2</c:v>
                </c:pt>
                <c:pt idx="3">
                  <c:v>2.0644620253164499E-2</c:v>
                </c:pt>
                <c:pt idx="4">
                  <c:v>2.0644620253164499E-2</c:v>
                </c:pt>
                <c:pt idx="5">
                  <c:v>2.0644620253164499E-2</c:v>
                </c:pt>
                <c:pt idx="6">
                  <c:v>2.0644620253164499E-2</c:v>
                </c:pt>
                <c:pt idx="7">
                  <c:v>2.0644620253164499E-2</c:v>
                </c:pt>
                <c:pt idx="8">
                  <c:v>2.0644620253164499E-2</c:v>
                </c:pt>
                <c:pt idx="9">
                  <c:v>2.0644620253164499E-2</c:v>
                </c:pt>
                <c:pt idx="10">
                  <c:v>2.0644620253164499E-2</c:v>
                </c:pt>
                <c:pt idx="11">
                  <c:v>2.0644620253164499E-2</c:v>
                </c:pt>
                <c:pt idx="12">
                  <c:v>2.0644620253164499E-2</c:v>
                </c:pt>
                <c:pt idx="13">
                  <c:v>2.0644620253164499E-2</c:v>
                </c:pt>
                <c:pt idx="14">
                  <c:v>2.0644620253164499E-2</c:v>
                </c:pt>
                <c:pt idx="15">
                  <c:v>2.0644620253164499E-2</c:v>
                </c:pt>
                <c:pt idx="16">
                  <c:v>2.0644620253164499E-2</c:v>
                </c:pt>
                <c:pt idx="17">
                  <c:v>2.0644620253164499E-2</c:v>
                </c:pt>
                <c:pt idx="18">
                  <c:v>2.0644620253164499E-2</c:v>
                </c:pt>
                <c:pt idx="19">
                  <c:v>2.0644620253164499E-2</c:v>
                </c:pt>
                <c:pt idx="20">
                  <c:v>2.0644620253164499E-2</c:v>
                </c:pt>
                <c:pt idx="21">
                  <c:v>2.0644620253164499E-2</c:v>
                </c:pt>
                <c:pt idx="22">
                  <c:v>2.0644620253164499E-2</c:v>
                </c:pt>
                <c:pt idx="23">
                  <c:v>2.0644620253164499E-2</c:v>
                </c:pt>
                <c:pt idx="24">
                  <c:v>2.0644620253164499E-2</c:v>
                </c:pt>
                <c:pt idx="25">
                  <c:v>2.0644620253164499E-2</c:v>
                </c:pt>
                <c:pt idx="26">
                  <c:v>2.0644620253164499E-2</c:v>
                </c:pt>
                <c:pt idx="27">
                  <c:v>2.0644620253164499E-2</c:v>
                </c:pt>
                <c:pt idx="28">
                  <c:v>2.0644620253164499E-2</c:v>
                </c:pt>
                <c:pt idx="29">
                  <c:v>2.0644620253164499E-2</c:v>
                </c:pt>
                <c:pt idx="30">
                  <c:v>2.0644620253164499E-2</c:v>
                </c:pt>
                <c:pt idx="31">
                  <c:v>2.0644620253164499E-2</c:v>
                </c:pt>
                <c:pt idx="32">
                  <c:v>2.0644620253164499E-2</c:v>
                </c:pt>
                <c:pt idx="33">
                  <c:v>2.0644620253164499E-2</c:v>
                </c:pt>
                <c:pt idx="34">
                  <c:v>2.0644620253164499E-2</c:v>
                </c:pt>
                <c:pt idx="35">
                  <c:v>2.0644620253164499E-2</c:v>
                </c:pt>
                <c:pt idx="36">
                  <c:v>2.0644620253164499E-2</c:v>
                </c:pt>
                <c:pt idx="37">
                  <c:v>2.0644620253164499E-2</c:v>
                </c:pt>
                <c:pt idx="38">
                  <c:v>2.0644620253164499E-2</c:v>
                </c:pt>
                <c:pt idx="39">
                  <c:v>2.0644620253164499E-2</c:v>
                </c:pt>
                <c:pt idx="40">
                  <c:v>2.0644620253164499E-2</c:v>
                </c:pt>
                <c:pt idx="41">
                  <c:v>2.0644620253164499E-2</c:v>
                </c:pt>
                <c:pt idx="42">
                  <c:v>2.0644620253164499E-2</c:v>
                </c:pt>
                <c:pt idx="43">
                  <c:v>2.0644620253164499E-2</c:v>
                </c:pt>
                <c:pt idx="44">
                  <c:v>2.0644620253164499E-2</c:v>
                </c:pt>
                <c:pt idx="45">
                  <c:v>2.0644620253164499E-2</c:v>
                </c:pt>
                <c:pt idx="46">
                  <c:v>2.0644620253164499E-2</c:v>
                </c:pt>
                <c:pt idx="47">
                  <c:v>2.0644620253164499E-2</c:v>
                </c:pt>
                <c:pt idx="48">
                  <c:v>2.0644620253164499E-2</c:v>
                </c:pt>
                <c:pt idx="49">
                  <c:v>2.0644620253164499E-2</c:v>
                </c:pt>
                <c:pt idx="50">
                  <c:v>2.0644620253164499E-2</c:v>
                </c:pt>
                <c:pt idx="51">
                  <c:v>2.0644620253164499E-2</c:v>
                </c:pt>
                <c:pt idx="52">
                  <c:v>2.0644620253164499E-2</c:v>
                </c:pt>
                <c:pt idx="53">
                  <c:v>2.0644620253164499E-2</c:v>
                </c:pt>
                <c:pt idx="54">
                  <c:v>2.0644620253164499E-2</c:v>
                </c:pt>
                <c:pt idx="55">
                  <c:v>2.0644620253164499E-2</c:v>
                </c:pt>
                <c:pt idx="56">
                  <c:v>2.0644620253164499E-2</c:v>
                </c:pt>
                <c:pt idx="57">
                  <c:v>2.0644620253164499E-2</c:v>
                </c:pt>
                <c:pt idx="58">
                  <c:v>2.0644620253164499E-2</c:v>
                </c:pt>
                <c:pt idx="59">
                  <c:v>2.0644620253164499E-2</c:v>
                </c:pt>
                <c:pt idx="60">
                  <c:v>2.0644620253164499E-2</c:v>
                </c:pt>
                <c:pt idx="61">
                  <c:v>2.0644620253164499E-2</c:v>
                </c:pt>
                <c:pt idx="62">
                  <c:v>2.0644620253164499E-2</c:v>
                </c:pt>
                <c:pt idx="63">
                  <c:v>2.0644620253164499E-2</c:v>
                </c:pt>
                <c:pt idx="64">
                  <c:v>2.0644620253164499E-2</c:v>
                </c:pt>
                <c:pt idx="65">
                  <c:v>2.0644620253164499E-2</c:v>
                </c:pt>
                <c:pt idx="66">
                  <c:v>2.0644620253164499E-2</c:v>
                </c:pt>
                <c:pt idx="67">
                  <c:v>2.0644620253164499E-2</c:v>
                </c:pt>
                <c:pt idx="68">
                  <c:v>2.0644620253164499E-2</c:v>
                </c:pt>
                <c:pt idx="69">
                  <c:v>2.0644620253164499E-2</c:v>
                </c:pt>
                <c:pt idx="70">
                  <c:v>2.0644620253164499E-2</c:v>
                </c:pt>
                <c:pt idx="71">
                  <c:v>2.0644620253164499E-2</c:v>
                </c:pt>
                <c:pt idx="72">
                  <c:v>2.0644620253164499E-2</c:v>
                </c:pt>
                <c:pt idx="73">
                  <c:v>2.0644620253164499E-2</c:v>
                </c:pt>
                <c:pt idx="74">
                  <c:v>2.0644620253164499E-2</c:v>
                </c:pt>
                <c:pt idx="75">
                  <c:v>2.0644620253164499E-2</c:v>
                </c:pt>
                <c:pt idx="76">
                  <c:v>2.0644620253164499E-2</c:v>
                </c:pt>
                <c:pt idx="77">
                  <c:v>2.0644620253164499E-2</c:v>
                </c:pt>
                <c:pt idx="78">
                  <c:v>2.0644620253164499E-2</c:v>
                </c:pt>
                <c:pt idx="79">
                  <c:v>2.0644620253164499E-2</c:v>
                </c:pt>
                <c:pt idx="80">
                  <c:v>2.0644620253164499E-2</c:v>
                </c:pt>
                <c:pt idx="81">
                  <c:v>2.0644620253164499E-2</c:v>
                </c:pt>
                <c:pt idx="82">
                  <c:v>2.0644620253164499E-2</c:v>
                </c:pt>
                <c:pt idx="83">
                  <c:v>2.0644620253164499E-2</c:v>
                </c:pt>
                <c:pt idx="84">
                  <c:v>2.0644620253164499E-2</c:v>
                </c:pt>
                <c:pt idx="85">
                  <c:v>2.0644620253164499E-2</c:v>
                </c:pt>
                <c:pt idx="86">
                  <c:v>2.0644620253164499E-2</c:v>
                </c:pt>
                <c:pt idx="87">
                  <c:v>2.0644620253164499E-2</c:v>
                </c:pt>
                <c:pt idx="88">
                  <c:v>2.0644620253164499E-2</c:v>
                </c:pt>
                <c:pt idx="89">
                  <c:v>2.0644620253164499E-2</c:v>
                </c:pt>
                <c:pt idx="90">
                  <c:v>2.0644620253164499E-2</c:v>
                </c:pt>
                <c:pt idx="91">
                  <c:v>2.0644620253164499E-2</c:v>
                </c:pt>
                <c:pt idx="92">
                  <c:v>2.0644620253164499E-2</c:v>
                </c:pt>
                <c:pt idx="93">
                  <c:v>2.0644620253164499E-2</c:v>
                </c:pt>
                <c:pt idx="94">
                  <c:v>2.0644620253164499E-2</c:v>
                </c:pt>
                <c:pt idx="95">
                  <c:v>2.0644620253164499E-2</c:v>
                </c:pt>
                <c:pt idx="96">
                  <c:v>2.0644620253164499E-2</c:v>
                </c:pt>
                <c:pt idx="97">
                  <c:v>2.0644620253164499E-2</c:v>
                </c:pt>
                <c:pt idx="98">
                  <c:v>2.0644620253164499E-2</c:v>
                </c:pt>
                <c:pt idx="99">
                  <c:v>2.0644620253164499E-2</c:v>
                </c:pt>
                <c:pt idx="100">
                  <c:v>2.0644620253164499E-2</c:v>
                </c:pt>
                <c:pt idx="101">
                  <c:v>2.0644620253164499E-2</c:v>
                </c:pt>
                <c:pt idx="102">
                  <c:v>2.0644620253164499E-2</c:v>
                </c:pt>
                <c:pt idx="103">
                  <c:v>2.0644620253164499E-2</c:v>
                </c:pt>
                <c:pt idx="104">
                  <c:v>2.0644620253164499E-2</c:v>
                </c:pt>
                <c:pt idx="105">
                  <c:v>2.0644620253164499E-2</c:v>
                </c:pt>
                <c:pt idx="106">
                  <c:v>2.0644620253164499E-2</c:v>
                </c:pt>
                <c:pt idx="107">
                  <c:v>2.0644620253164499E-2</c:v>
                </c:pt>
                <c:pt idx="108">
                  <c:v>2.0644620253164499E-2</c:v>
                </c:pt>
                <c:pt idx="109">
                  <c:v>2.0644620253164499E-2</c:v>
                </c:pt>
                <c:pt idx="110">
                  <c:v>2.0644620253164499E-2</c:v>
                </c:pt>
                <c:pt idx="111">
                  <c:v>2.0644620253164499E-2</c:v>
                </c:pt>
                <c:pt idx="112">
                  <c:v>2.0644620253164499E-2</c:v>
                </c:pt>
                <c:pt idx="113">
                  <c:v>2.0644620253164499E-2</c:v>
                </c:pt>
                <c:pt idx="114">
                  <c:v>2.0644620253164499E-2</c:v>
                </c:pt>
                <c:pt idx="115">
                  <c:v>2.0644620253164499E-2</c:v>
                </c:pt>
                <c:pt idx="116">
                  <c:v>2.0644620253164499E-2</c:v>
                </c:pt>
                <c:pt idx="117">
                  <c:v>2.0644620253164499E-2</c:v>
                </c:pt>
                <c:pt idx="118">
                  <c:v>2.0644620253164499E-2</c:v>
                </c:pt>
                <c:pt idx="119">
                  <c:v>2.0644620253164499E-2</c:v>
                </c:pt>
                <c:pt idx="120">
                  <c:v>2.0644620253164499E-2</c:v>
                </c:pt>
                <c:pt idx="121">
                  <c:v>2.0644620253164499E-2</c:v>
                </c:pt>
                <c:pt idx="122">
                  <c:v>2.0644620253164499E-2</c:v>
                </c:pt>
                <c:pt idx="123">
                  <c:v>2.0644620253164499E-2</c:v>
                </c:pt>
                <c:pt idx="124">
                  <c:v>2.0644620253164499E-2</c:v>
                </c:pt>
                <c:pt idx="125">
                  <c:v>2.0644620253164499E-2</c:v>
                </c:pt>
                <c:pt idx="126">
                  <c:v>2.0644620253164499E-2</c:v>
                </c:pt>
                <c:pt idx="127">
                  <c:v>2.0644620253164499E-2</c:v>
                </c:pt>
                <c:pt idx="128">
                  <c:v>2.0644620253164499E-2</c:v>
                </c:pt>
                <c:pt idx="129">
                  <c:v>2.0644620253164499E-2</c:v>
                </c:pt>
                <c:pt idx="130">
                  <c:v>2.0644620253164499E-2</c:v>
                </c:pt>
                <c:pt idx="131">
                  <c:v>2.0644620253164499E-2</c:v>
                </c:pt>
                <c:pt idx="132">
                  <c:v>2.0644620253164499E-2</c:v>
                </c:pt>
                <c:pt idx="133">
                  <c:v>2.0644620253164499E-2</c:v>
                </c:pt>
                <c:pt idx="134">
                  <c:v>2.0644620253164499E-2</c:v>
                </c:pt>
                <c:pt idx="135">
                  <c:v>2.0644620253164499E-2</c:v>
                </c:pt>
                <c:pt idx="136">
                  <c:v>2.0644620253164499E-2</c:v>
                </c:pt>
                <c:pt idx="137">
                  <c:v>2.0644620253164499E-2</c:v>
                </c:pt>
                <c:pt idx="138">
                  <c:v>2.0644620253164499E-2</c:v>
                </c:pt>
                <c:pt idx="139">
                  <c:v>2.0644620253164499E-2</c:v>
                </c:pt>
                <c:pt idx="140">
                  <c:v>2.0644620253164499E-2</c:v>
                </c:pt>
                <c:pt idx="141">
                  <c:v>2.0644620253164499E-2</c:v>
                </c:pt>
                <c:pt idx="142">
                  <c:v>2.0644620253164499E-2</c:v>
                </c:pt>
                <c:pt idx="143">
                  <c:v>2.0644620253164499E-2</c:v>
                </c:pt>
                <c:pt idx="144">
                  <c:v>2.0644620253164499E-2</c:v>
                </c:pt>
                <c:pt idx="145">
                  <c:v>2.0644620253164499E-2</c:v>
                </c:pt>
                <c:pt idx="146">
                  <c:v>2.0644620253164499E-2</c:v>
                </c:pt>
                <c:pt idx="147">
                  <c:v>2.0644620253164499E-2</c:v>
                </c:pt>
                <c:pt idx="148">
                  <c:v>2.0644620253164499E-2</c:v>
                </c:pt>
                <c:pt idx="149">
                  <c:v>2.0644620253164499E-2</c:v>
                </c:pt>
                <c:pt idx="150">
                  <c:v>2.0644620253164499E-2</c:v>
                </c:pt>
                <c:pt idx="151">
                  <c:v>2.0644620253164499E-2</c:v>
                </c:pt>
                <c:pt idx="152">
                  <c:v>2.0644620253164499E-2</c:v>
                </c:pt>
                <c:pt idx="153">
                  <c:v>2.0644620253164499E-2</c:v>
                </c:pt>
                <c:pt idx="154">
                  <c:v>2.0644620253164499E-2</c:v>
                </c:pt>
                <c:pt idx="155">
                  <c:v>2.0644620253164499E-2</c:v>
                </c:pt>
                <c:pt idx="156">
                  <c:v>2.0644620253164499E-2</c:v>
                </c:pt>
                <c:pt idx="157">
                  <c:v>2.0644620253164499E-2</c:v>
                </c:pt>
                <c:pt idx="158">
                  <c:v>2.0644620253164499E-2</c:v>
                </c:pt>
                <c:pt idx="159">
                  <c:v>2.0644620253164499E-2</c:v>
                </c:pt>
                <c:pt idx="160">
                  <c:v>2.0644620253164499E-2</c:v>
                </c:pt>
                <c:pt idx="161">
                  <c:v>2.0644620253164499E-2</c:v>
                </c:pt>
                <c:pt idx="162">
                  <c:v>2.0644620253164499E-2</c:v>
                </c:pt>
                <c:pt idx="163">
                  <c:v>2.0644620253164499E-2</c:v>
                </c:pt>
                <c:pt idx="164">
                  <c:v>2.0644620253164499E-2</c:v>
                </c:pt>
                <c:pt idx="165">
                  <c:v>2.0644620253164499E-2</c:v>
                </c:pt>
                <c:pt idx="166">
                  <c:v>2.0644620253164499E-2</c:v>
                </c:pt>
                <c:pt idx="167">
                  <c:v>2.0644620253164499E-2</c:v>
                </c:pt>
                <c:pt idx="168">
                  <c:v>2.0644620253164499E-2</c:v>
                </c:pt>
                <c:pt idx="169">
                  <c:v>2.0644620253164499E-2</c:v>
                </c:pt>
                <c:pt idx="170">
                  <c:v>2.0644620253164499E-2</c:v>
                </c:pt>
                <c:pt idx="171">
                  <c:v>2.0644620253164499E-2</c:v>
                </c:pt>
                <c:pt idx="172">
                  <c:v>2.0644620253164499E-2</c:v>
                </c:pt>
                <c:pt idx="173">
                  <c:v>2.0644620253164499E-2</c:v>
                </c:pt>
                <c:pt idx="174">
                  <c:v>2.0644620253164499E-2</c:v>
                </c:pt>
                <c:pt idx="175">
                  <c:v>2.0644620253164499E-2</c:v>
                </c:pt>
                <c:pt idx="176">
                  <c:v>2.0644620253164499E-2</c:v>
                </c:pt>
                <c:pt idx="177">
                  <c:v>2.0644620253164499E-2</c:v>
                </c:pt>
                <c:pt idx="178">
                  <c:v>2.0644620253164499E-2</c:v>
                </c:pt>
                <c:pt idx="179">
                  <c:v>2.0644620253164499E-2</c:v>
                </c:pt>
                <c:pt idx="180">
                  <c:v>2.0644620253164499E-2</c:v>
                </c:pt>
                <c:pt idx="181">
                  <c:v>2.0644620253164499E-2</c:v>
                </c:pt>
                <c:pt idx="182">
                  <c:v>2.0644620253164499E-2</c:v>
                </c:pt>
                <c:pt idx="183">
                  <c:v>2.0644620253164499E-2</c:v>
                </c:pt>
                <c:pt idx="184">
                  <c:v>2.0644620253164499E-2</c:v>
                </c:pt>
                <c:pt idx="185">
                  <c:v>2.0644620253164499E-2</c:v>
                </c:pt>
                <c:pt idx="186">
                  <c:v>2.0644620253164499E-2</c:v>
                </c:pt>
                <c:pt idx="187">
                  <c:v>2.0644620253164499E-2</c:v>
                </c:pt>
                <c:pt idx="188">
                  <c:v>2.0644620253164499E-2</c:v>
                </c:pt>
                <c:pt idx="189">
                  <c:v>2.0644620253164499E-2</c:v>
                </c:pt>
                <c:pt idx="190">
                  <c:v>2.0644620253164499E-2</c:v>
                </c:pt>
                <c:pt idx="191">
                  <c:v>2.0644620253164499E-2</c:v>
                </c:pt>
                <c:pt idx="192">
                  <c:v>2.0644620253164499E-2</c:v>
                </c:pt>
                <c:pt idx="193">
                  <c:v>2.0644620253164499E-2</c:v>
                </c:pt>
                <c:pt idx="194">
                  <c:v>2.0644620253164499E-2</c:v>
                </c:pt>
                <c:pt idx="195">
                  <c:v>2.0644620253164499E-2</c:v>
                </c:pt>
                <c:pt idx="196">
                  <c:v>2.0644620253164499E-2</c:v>
                </c:pt>
                <c:pt idx="197">
                  <c:v>2.0644620253164499E-2</c:v>
                </c:pt>
                <c:pt idx="198">
                  <c:v>2.0644620253164499E-2</c:v>
                </c:pt>
                <c:pt idx="199">
                  <c:v>2.0644620253164499E-2</c:v>
                </c:pt>
                <c:pt idx="200">
                  <c:v>2.0644620253164499E-2</c:v>
                </c:pt>
                <c:pt idx="201">
                  <c:v>2.0644620253164499E-2</c:v>
                </c:pt>
                <c:pt idx="202">
                  <c:v>2.0644620253164499E-2</c:v>
                </c:pt>
                <c:pt idx="203">
                  <c:v>2.0644620253164499E-2</c:v>
                </c:pt>
                <c:pt idx="204">
                  <c:v>2.0644620253164499E-2</c:v>
                </c:pt>
                <c:pt idx="205">
                  <c:v>2.0644620253164499E-2</c:v>
                </c:pt>
                <c:pt idx="206">
                  <c:v>2.0644620253164499E-2</c:v>
                </c:pt>
                <c:pt idx="207">
                  <c:v>2.0644620253164499E-2</c:v>
                </c:pt>
                <c:pt idx="208">
                  <c:v>2.0644620253164499E-2</c:v>
                </c:pt>
                <c:pt idx="209">
                  <c:v>2.0644620253164499E-2</c:v>
                </c:pt>
                <c:pt idx="210">
                  <c:v>2.0644620253164499E-2</c:v>
                </c:pt>
                <c:pt idx="211">
                  <c:v>2.0644620253164499E-2</c:v>
                </c:pt>
                <c:pt idx="212">
                  <c:v>2.0644620253164499E-2</c:v>
                </c:pt>
                <c:pt idx="213">
                  <c:v>2.0644620253164499E-2</c:v>
                </c:pt>
                <c:pt idx="214">
                  <c:v>2.0644620253164499E-2</c:v>
                </c:pt>
                <c:pt idx="215">
                  <c:v>2.0644620253164499E-2</c:v>
                </c:pt>
                <c:pt idx="216">
                  <c:v>2.0644620253164499E-2</c:v>
                </c:pt>
                <c:pt idx="217">
                  <c:v>2.0644620253164499E-2</c:v>
                </c:pt>
                <c:pt idx="218">
                  <c:v>2.0644620253164499E-2</c:v>
                </c:pt>
                <c:pt idx="219">
                  <c:v>2.0644620253164499E-2</c:v>
                </c:pt>
                <c:pt idx="220">
                  <c:v>2.0644620253164499E-2</c:v>
                </c:pt>
                <c:pt idx="221">
                  <c:v>2.0644620253164499E-2</c:v>
                </c:pt>
                <c:pt idx="222">
                  <c:v>2.0644620253164499E-2</c:v>
                </c:pt>
                <c:pt idx="223">
                  <c:v>2.0644620253164499E-2</c:v>
                </c:pt>
                <c:pt idx="224">
                  <c:v>2.0644620253164499E-2</c:v>
                </c:pt>
                <c:pt idx="225">
                  <c:v>2.0644620253164499E-2</c:v>
                </c:pt>
                <c:pt idx="226">
                  <c:v>2.0644620253164499E-2</c:v>
                </c:pt>
                <c:pt idx="227">
                  <c:v>2.0644620253164499E-2</c:v>
                </c:pt>
                <c:pt idx="228">
                  <c:v>2.0644620253164499E-2</c:v>
                </c:pt>
                <c:pt idx="229">
                  <c:v>2.0644620253164499E-2</c:v>
                </c:pt>
                <c:pt idx="230">
                  <c:v>2.0644620253164499E-2</c:v>
                </c:pt>
                <c:pt idx="231">
                  <c:v>2.0644620253164499E-2</c:v>
                </c:pt>
                <c:pt idx="232">
                  <c:v>2.0644620253164499E-2</c:v>
                </c:pt>
                <c:pt idx="233">
                  <c:v>2.0644620253164499E-2</c:v>
                </c:pt>
                <c:pt idx="234">
                  <c:v>2.0644620253164499E-2</c:v>
                </c:pt>
                <c:pt idx="235">
                  <c:v>2.0644620253164499E-2</c:v>
                </c:pt>
                <c:pt idx="236">
                  <c:v>2.0644620253164499E-2</c:v>
                </c:pt>
                <c:pt idx="237">
                  <c:v>2.0644620253164499E-2</c:v>
                </c:pt>
                <c:pt idx="238">
                  <c:v>2.0644620253164499E-2</c:v>
                </c:pt>
                <c:pt idx="239">
                  <c:v>2.0644620253164499E-2</c:v>
                </c:pt>
                <c:pt idx="240">
                  <c:v>2.0644620253164499E-2</c:v>
                </c:pt>
                <c:pt idx="241">
                  <c:v>2.0644620253164499E-2</c:v>
                </c:pt>
                <c:pt idx="242">
                  <c:v>2.0644620253164499E-2</c:v>
                </c:pt>
                <c:pt idx="243">
                  <c:v>2.0644620253164499E-2</c:v>
                </c:pt>
                <c:pt idx="244">
                  <c:v>2.0644620253164499E-2</c:v>
                </c:pt>
                <c:pt idx="245">
                  <c:v>2.0644620253164499E-2</c:v>
                </c:pt>
                <c:pt idx="246">
                  <c:v>2.0644620253164499E-2</c:v>
                </c:pt>
                <c:pt idx="247">
                  <c:v>2.0644620253164499E-2</c:v>
                </c:pt>
                <c:pt idx="248">
                  <c:v>2.0644620253164499E-2</c:v>
                </c:pt>
                <c:pt idx="249">
                  <c:v>2.0644620253164499E-2</c:v>
                </c:pt>
                <c:pt idx="250">
                  <c:v>2.0644620253164499E-2</c:v>
                </c:pt>
                <c:pt idx="251">
                  <c:v>2.0644620253164499E-2</c:v>
                </c:pt>
                <c:pt idx="252">
                  <c:v>2.0644620253164499E-2</c:v>
                </c:pt>
                <c:pt idx="253">
                  <c:v>2.0644620253164499E-2</c:v>
                </c:pt>
                <c:pt idx="254">
                  <c:v>2.0644620253164499E-2</c:v>
                </c:pt>
                <c:pt idx="255">
                  <c:v>2.0644620253164499E-2</c:v>
                </c:pt>
                <c:pt idx="256">
                  <c:v>2.0644620253164499E-2</c:v>
                </c:pt>
                <c:pt idx="257">
                  <c:v>2.0644620253164499E-2</c:v>
                </c:pt>
                <c:pt idx="258">
                  <c:v>2.0644620253164499E-2</c:v>
                </c:pt>
                <c:pt idx="259">
                  <c:v>2.0644620253164499E-2</c:v>
                </c:pt>
                <c:pt idx="260">
                  <c:v>2.0644620253164499E-2</c:v>
                </c:pt>
                <c:pt idx="261">
                  <c:v>2.0644620253164499E-2</c:v>
                </c:pt>
                <c:pt idx="262">
                  <c:v>2.0644620253164499E-2</c:v>
                </c:pt>
                <c:pt idx="263">
                  <c:v>2.0644620253164499E-2</c:v>
                </c:pt>
                <c:pt idx="264">
                  <c:v>2.0644620253164499E-2</c:v>
                </c:pt>
                <c:pt idx="265">
                  <c:v>2.0644620253164499E-2</c:v>
                </c:pt>
                <c:pt idx="266">
                  <c:v>2.0644620253164499E-2</c:v>
                </c:pt>
                <c:pt idx="267">
                  <c:v>2.0644620253164499E-2</c:v>
                </c:pt>
                <c:pt idx="268">
                  <c:v>2.0644620253164499E-2</c:v>
                </c:pt>
                <c:pt idx="269">
                  <c:v>2.0644620253164499E-2</c:v>
                </c:pt>
                <c:pt idx="270">
                  <c:v>2.0644620253164499E-2</c:v>
                </c:pt>
                <c:pt idx="271">
                  <c:v>2.0644620253164499E-2</c:v>
                </c:pt>
                <c:pt idx="272">
                  <c:v>2.0644620253164499E-2</c:v>
                </c:pt>
                <c:pt idx="273">
                  <c:v>2.0644620253164499E-2</c:v>
                </c:pt>
                <c:pt idx="274">
                  <c:v>2.0644620253164499E-2</c:v>
                </c:pt>
                <c:pt idx="275">
                  <c:v>2.0644620253164499E-2</c:v>
                </c:pt>
                <c:pt idx="276">
                  <c:v>2.0644620253164499E-2</c:v>
                </c:pt>
                <c:pt idx="277">
                  <c:v>2.0644620253164499E-2</c:v>
                </c:pt>
                <c:pt idx="278">
                  <c:v>2.0644620253164499E-2</c:v>
                </c:pt>
                <c:pt idx="279">
                  <c:v>2.0644620253164499E-2</c:v>
                </c:pt>
                <c:pt idx="280">
                  <c:v>2.0644620253164499E-2</c:v>
                </c:pt>
                <c:pt idx="281">
                  <c:v>2.0644620253164499E-2</c:v>
                </c:pt>
                <c:pt idx="282">
                  <c:v>2.0644620253164499E-2</c:v>
                </c:pt>
                <c:pt idx="283">
                  <c:v>2.0644620253164499E-2</c:v>
                </c:pt>
                <c:pt idx="284">
                  <c:v>2.0644620253164499E-2</c:v>
                </c:pt>
                <c:pt idx="285">
                  <c:v>2.0644620253164499E-2</c:v>
                </c:pt>
                <c:pt idx="286">
                  <c:v>2.0644620253164499E-2</c:v>
                </c:pt>
                <c:pt idx="287">
                  <c:v>2.0644620253164499E-2</c:v>
                </c:pt>
                <c:pt idx="288">
                  <c:v>2.0644620253164499E-2</c:v>
                </c:pt>
                <c:pt idx="289">
                  <c:v>2.0644620253164499E-2</c:v>
                </c:pt>
                <c:pt idx="290">
                  <c:v>2.0644620253164499E-2</c:v>
                </c:pt>
                <c:pt idx="291">
                  <c:v>2.0644620253164499E-2</c:v>
                </c:pt>
                <c:pt idx="292">
                  <c:v>2.0644620253164499E-2</c:v>
                </c:pt>
                <c:pt idx="293">
                  <c:v>2.0644620253164499E-2</c:v>
                </c:pt>
                <c:pt idx="294">
                  <c:v>2.0644620253164499E-2</c:v>
                </c:pt>
                <c:pt idx="295">
                  <c:v>2.0644620253164499E-2</c:v>
                </c:pt>
                <c:pt idx="296">
                  <c:v>2.0644620253164499E-2</c:v>
                </c:pt>
                <c:pt idx="297">
                  <c:v>2.0644620253164499E-2</c:v>
                </c:pt>
                <c:pt idx="298">
                  <c:v>2.0644620253164499E-2</c:v>
                </c:pt>
                <c:pt idx="299">
                  <c:v>2.0644620253164499E-2</c:v>
                </c:pt>
                <c:pt idx="300">
                  <c:v>2.0644620253164499E-2</c:v>
                </c:pt>
                <c:pt idx="301">
                  <c:v>2.0644620253164499E-2</c:v>
                </c:pt>
                <c:pt idx="302">
                  <c:v>2.0644620253164499E-2</c:v>
                </c:pt>
                <c:pt idx="303">
                  <c:v>2.0644620253164499E-2</c:v>
                </c:pt>
                <c:pt idx="304">
                  <c:v>2.0644620253164499E-2</c:v>
                </c:pt>
                <c:pt idx="305">
                  <c:v>2.0644620253164499E-2</c:v>
                </c:pt>
                <c:pt idx="306">
                  <c:v>2.0644620253164499E-2</c:v>
                </c:pt>
                <c:pt idx="307">
                  <c:v>2.0644620253164499E-2</c:v>
                </c:pt>
                <c:pt idx="308">
                  <c:v>2.0644620253164499E-2</c:v>
                </c:pt>
                <c:pt idx="309">
                  <c:v>2.0644620253164499E-2</c:v>
                </c:pt>
                <c:pt idx="310">
                  <c:v>2.0644620253164499E-2</c:v>
                </c:pt>
                <c:pt idx="311">
                  <c:v>2.0644620253164499E-2</c:v>
                </c:pt>
                <c:pt idx="312">
                  <c:v>2.0644620253164499E-2</c:v>
                </c:pt>
                <c:pt idx="313">
                  <c:v>2.0644620253164499E-2</c:v>
                </c:pt>
                <c:pt idx="314">
                  <c:v>2.0644620253164499E-2</c:v>
                </c:pt>
                <c:pt idx="315">
                  <c:v>2.0644620253164499E-2</c:v>
                </c:pt>
                <c:pt idx="316">
                  <c:v>2.0644620253164499E-2</c:v>
                </c:pt>
                <c:pt idx="317">
                  <c:v>2.0644620253164499E-2</c:v>
                </c:pt>
                <c:pt idx="318">
                  <c:v>2.0644620253164499E-2</c:v>
                </c:pt>
                <c:pt idx="319">
                  <c:v>2.0644620253164499E-2</c:v>
                </c:pt>
                <c:pt idx="320">
                  <c:v>2.0644620253164499E-2</c:v>
                </c:pt>
                <c:pt idx="321">
                  <c:v>2.0644620253164499E-2</c:v>
                </c:pt>
                <c:pt idx="322">
                  <c:v>2.0644620253164499E-2</c:v>
                </c:pt>
                <c:pt idx="323">
                  <c:v>2.0644620253164499E-2</c:v>
                </c:pt>
                <c:pt idx="324">
                  <c:v>2.0644620253164499E-2</c:v>
                </c:pt>
                <c:pt idx="325">
                  <c:v>2.0644620253164499E-2</c:v>
                </c:pt>
                <c:pt idx="326">
                  <c:v>2.0644620253164499E-2</c:v>
                </c:pt>
                <c:pt idx="327">
                  <c:v>2.0644620253164499E-2</c:v>
                </c:pt>
                <c:pt idx="328">
                  <c:v>2.0644620253164499E-2</c:v>
                </c:pt>
                <c:pt idx="329">
                  <c:v>2.0644620253164499E-2</c:v>
                </c:pt>
                <c:pt idx="330">
                  <c:v>2.0644620253164499E-2</c:v>
                </c:pt>
                <c:pt idx="331">
                  <c:v>2.0644620253164499E-2</c:v>
                </c:pt>
                <c:pt idx="332">
                  <c:v>2.0644620253164499E-2</c:v>
                </c:pt>
                <c:pt idx="333">
                  <c:v>2.0644620253164499E-2</c:v>
                </c:pt>
                <c:pt idx="334">
                  <c:v>2.0644620253164499E-2</c:v>
                </c:pt>
                <c:pt idx="335">
                  <c:v>2.0644620253164499E-2</c:v>
                </c:pt>
                <c:pt idx="336">
                  <c:v>2.0644620253164499E-2</c:v>
                </c:pt>
                <c:pt idx="337">
                  <c:v>2.0644620253164499E-2</c:v>
                </c:pt>
                <c:pt idx="338">
                  <c:v>2.0644620253164499E-2</c:v>
                </c:pt>
                <c:pt idx="339">
                  <c:v>2.0644620253164499E-2</c:v>
                </c:pt>
                <c:pt idx="340">
                  <c:v>2.0644620253164499E-2</c:v>
                </c:pt>
                <c:pt idx="341">
                  <c:v>2.0644620253164499E-2</c:v>
                </c:pt>
                <c:pt idx="342">
                  <c:v>2.0644620253164499E-2</c:v>
                </c:pt>
                <c:pt idx="343">
                  <c:v>2.0644620253164499E-2</c:v>
                </c:pt>
                <c:pt idx="344">
                  <c:v>2.0644620253164499E-2</c:v>
                </c:pt>
                <c:pt idx="345">
                  <c:v>2.0644620253164499E-2</c:v>
                </c:pt>
                <c:pt idx="346">
                  <c:v>2.0644620253164499E-2</c:v>
                </c:pt>
                <c:pt idx="347">
                  <c:v>2.0644620253164499E-2</c:v>
                </c:pt>
                <c:pt idx="348">
                  <c:v>2.0644620253164499E-2</c:v>
                </c:pt>
                <c:pt idx="349">
                  <c:v>2.0644620253164499E-2</c:v>
                </c:pt>
                <c:pt idx="350">
                  <c:v>2.0644620253164499E-2</c:v>
                </c:pt>
                <c:pt idx="351">
                  <c:v>2.0644620253164499E-2</c:v>
                </c:pt>
                <c:pt idx="352">
                  <c:v>2.0644620253164499E-2</c:v>
                </c:pt>
                <c:pt idx="353">
                  <c:v>2.0644620253164499E-2</c:v>
                </c:pt>
                <c:pt idx="354">
                  <c:v>2.0644620253164499E-2</c:v>
                </c:pt>
                <c:pt idx="355">
                  <c:v>2.0644620253164499E-2</c:v>
                </c:pt>
                <c:pt idx="356">
                  <c:v>2.0644620253164499E-2</c:v>
                </c:pt>
                <c:pt idx="357">
                  <c:v>2.0644620253164499E-2</c:v>
                </c:pt>
                <c:pt idx="358">
                  <c:v>2.0644620253164499E-2</c:v>
                </c:pt>
                <c:pt idx="359">
                  <c:v>2.0644620253164499E-2</c:v>
                </c:pt>
                <c:pt idx="360">
                  <c:v>2.0644620253164499E-2</c:v>
                </c:pt>
                <c:pt idx="361">
                  <c:v>2.0644620253164499E-2</c:v>
                </c:pt>
                <c:pt idx="362">
                  <c:v>2.0644620253164499E-2</c:v>
                </c:pt>
                <c:pt idx="363">
                  <c:v>2.0644620253164499E-2</c:v>
                </c:pt>
                <c:pt idx="364">
                  <c:v>2.0644620253164499E-2</c:v>
                </c:pt>
                <c:pt idx="365">
                  <c:v>2.0644620253164499E-2</c:v>
                </c:pt>
                <c:pt idx="366">
                  <c:v>2.0644620253164499E-2</c:v>
                </c:pt>
                <c:pt idx="367">
                  <c:v>2.0644620253164499E-2</c:v>
                </c:pt>
                <c:pt idx="368">
                  <c:v>2.0644620253164499E-2</c:v>
                </c:pt>
                <c:pt idx="369">
                  <c:v>2.0644620253164499E-2</c:v>
                </c:pt>
                <c:pt idx="370">
                  <c:v>2.0644620253164499E-2</c:v>
                </c:pt>
                <c:pt idx="371">
                  <c:v>2.0644620253164499E-2</c:v>
                </c:pt>
                <c:pt idx="372">
                  <c:v>2.0644620253164499E-2</c:v>
                </c:pt>
                <c:pt idx="373">
                  <c:v>2.0644620253164499E-2</c:v>
                </c:pt>
                <c:pt idx="374">
                  <c:v>2.0644620253164499E-2</c:v>
                </c:pt>
                <c:pt idx="375">
                  <c:v>2.0644620253164499E-2</c:v>
                </c:pt>
                <c:pt idx="376">
                  <c:v>2.0644620253164499E-2</c:v>
                </c:pt>
                <c:pt idx="377">
                  <c:v>2.0644620253164499E-2</c:v>
                </c:pt>
                <c:pt idx="378">
                  <c:v>2.0644620253164499E-2</c:v>
                </c:pt>
                <c:pt idx="379">
                  <c:v>2.0644620253164499E-2</c:v>
                </c:pt>
                <c:pt idx="380">
                  <c:v>2.0644620253164499E-2</c:v>
                </c:pt>
                <c:pt idx="381">
                  <c:v>2.0644620253164499E-2</c:v>
                </c:pt>
                <c:pt idx="382">
                  <c:v>2.0644620253164499E-2</c:v>
                </c:pt>
                <c:pt idx="383">
                  <c:v>2.0644620253164499E-2</c:v>
                </c:pt>
                <c:pt idx="384">
                  <c:v>2.0644620253164499E-2</c:v>
                </c:pt>
                <c:pt idx="385">
                  <c:v>2.0644620253164499E-2</c:v>
                </c:pt>
                <c:pt idx="386">
                  <c:v>2.0644620253164499E-2</c:v>
                </c:pt>
                <c:pt idx="387">
                  <c:v>2.0644620253164499E-2</c:v>
                </c:pt>
                <c:pt idx="388">
                  <c:v>2.0644620253164499E-2</c:v>
                </c:pt>
                <c:pt idx="389">
                  <c:v>2.0644620253164499E-2</c:v>
                </c:pt>
                <c:pt idx="390">
                  <c:v>2.0644620253164499E-2</c:v>
                </c:pt>
                <c:pt idx="391">
                  <c:v>2.0644620253164499E-2</c:v>
                </c:pt>
                <c:pt idx="392">
                  <c:v>2.0644620253164499E-2</c:v>
                </c:pt>
                <c:pt idx="393">
                  <c:v>2.0644620253164499E-2</c:v>
                </c:pt>
                <c:pt idx="394">
                  <c:v>2.0644620253164499E-2</c:v>
                </c:pt>
                <c:pt idx="395">
                  <c:v>2.0644620253164499E-2</c:v>
                </c:pt>
                <c:pt idx="396">
                  <c:v>2.0644620253164499E-2</c:v>
                </c:pt>
                <c:pt idx="397">
                  <c:v>2.0644620253164499E-2</c:v>
                </c:pt>
                <c:pt idx="398">
                  <c:v>2.0644620253164499E-2</c:v>
                </c:pt>
                <c:pt idx="399">
                  <c:v>2.0644620253164499E-2</c:v>
                </c:pt>
                <c:pt idx="400">
                  <c:v>2.0644620253164499E-2</c:v>
                </c:pt>
                <c:pt idx="401">
                  <c:v>2.0644620253164499E-2</c:v>
                </c:pt>
                <c:pt idx="402">
                  <c:v>2.0644620253164499E-2</c:v>
                </c:pt>
                <c:pt idx="403">
                  <c:v>2.0644620253164499E-2</c:v>
                </c:pt>
                <c:pt idx="404">
                  <c:v>2.0644620253164499E-2</c:v>
                </c:pt>
                <c:pt idx="405">
                  <c:v>2.0644620253164499E-2</c:v>
                </c:pt>
                <c:pt idx="406">
                  <c:v>2.0644620253164499E-2</c:v>
                </c:pt>
                <c:pt idx="407">
                  <c:v>2.0644620253164499E-2</c:v>
                </c:pt>
                <c:pt idx="408">
                  <c:v>2.0644620253164499E-2</c:v>
                </c:pt>
                <c:pt idx="409">
                  <c:v>2.0644620253164499E-2</c:v>
                </c:pt>
                <c:pt idx="410">
                  <c:v>2.0644620253164499E-2</c:v>
                </c:pt>
                <c:pt idx="411">
                  <c:v>2.0644620253164499E-2</c:v>
                </c:pt>
                <c:pt idx="412">
                  <c:v>2.0644620253164499E-2</c:v>
                </c:pt>
                <c:pt idx="413">
                  <c:v>2.0644620253164499E-2</c:v>
                </c:pt>
                <c:pt idx="414">
                  <c:v>2.0644620253164499E-2</c:v>
                </c:pt>
                <c:pt idx="415">
                  <c:v>2.0644620253164499E-2</c:v>
                </c:pt>
                <c:pt idx="416">
                  <c:v>2.0644620253164499E-2</c:v>
                </c:pt>
                <c:pt idx="417">
                  <c:v>2.0644620253164499E-2</c:v>
                </c:pt>
                <c:pt idx="418">
                  <c:v>2.0644620253164499E-2</c:v>
                </c:pt>
                <c:pt idx="419">
                  <c:v>2.0644620253164499E-2</c:v>
                </c:pt>
                <c:pt idx="420">
                  <c:v>2.0644620253164499E-2</c:v>
                </c:pt>
                <c:pt idx="421">
                  <c:v>2.0644620253164499E-2</c:v>
                </c:pt>
                <c:pt idx="422">
                  <c:v>2.0644620253164499E-2</c:v>
                </c:pt>
                <c:pt idx="423">
                  <c:v>2.0644620253164499E-2</c:v>
                </c:pt>
                <c:pt idx="424">
                  <c:v>2.0644620253164499E-2</c:v>
                </c:pt>
                <c:pt idx="425">
                  <c:v>2.0644620253164499E-2</c:v>
                </c:pt>
                <c:pt idx="426">
                  <c:v>2.0644620253164499E-2</c:v>
                </c:pt>
                <c:pt idx="427">
                  <c:v>2.0644620253164499E-2</c:v>
                </c:pt>
                <c:pt idx="428">
                  <c:v>2.0644620253164499E-2</c:v>
                </c:pt>
                <c:pt idx="429">
                  <c:v>2.0644620253164499E-2</c:v>
                </c:pt>
                <c:pt idx="430">
                  <c:v>2.0644620253164499E-2</c:v>
                </c:pt>
                <c:pt idx="431">
                  <c:v>2.0644620253164499E-2</c:v>
                </c:pt>
                <c:pt idx="432">
                  <c:v>2.0644620253164499E-2</c:v>
                </c:pt>
                <c:pt idx="433">
                  <c:v>2.0644620253164499E-2</c:v>
                </c:pt>
                <c:pt idx="434">
                  <c:v>2.0644620253164499E-2</c:v>
                </c:pt>
                <c:pt idx="435">
                  <c:v>2.0644620253164499E-2</c:v>
                </c:pt>
                <c:pt idx="436">
                  <c:v>2.0644620253164499E-2</c:v>
                </c:pt>
                <c:pt idx="437">
                  <c:v>2.0644620253164499E-2</c:v>
                </c:pt>
                <c:pt idx="438">
                  <c:v>2.0644620253164499E-2</c:v>
                </c:pt>
                <c:pt idx="439">
                  <c:v>2.0644620253164499E-2</c:v>
                </c:pt>
                <c:pt idx="440">
                  <c:v>2.0644620253164499E-2</c:v>
                </c:pt>
                <c:pt idx="441">
                  <c:v>2.0644620253164499E-2</c:v>
                </c:pt>
                <c:pt idx="442">
                  <c:v>2.0644620253164499E-2</c:v>
                </c:pt>
                <c:pt idx="443">
                  <c:v>2.0644620253164499E-2</c:v>
                </c:pt>
                <c:pt idx="444">
                  <c:v>2.0644620253164499E-2</c:v>
                </c:pt>
                <c:pt idx="445">
                  <c:v>2.0644620253164499E-2</c:v>
                </c:pt>
                <c:pt idx="446">
                  <c:v>2.0644620253164499E-2</c:v>
                </c:pt>
                <c:pt idx="447">
                  <c:v>2.0644620253164499E-2</c:v>
                </c:pt>
                <c:pt idx="448">
                  <c:v>2.0644620253164499E-2</c:v>
                </c:pt>
                <c:pt idx="449">
                  <c:v>2.0644620253164499E-2</c:v>
                </c:pt>
                <c:pt idx="450">
                  <c:v>2.0644620253164499E-2</c:v>
                </c:pt>
                <c:pt idx="451">
                  <c:v>2.0644620253164499E-2</c:v>
                </c:pt>
                <c:pt idx="452">
                  <c:v>2.0644620253164499E-2</c:v>
                </c:pt>
                <c:pt idx="453">
                  <c:v>2.0644620253164499E-2</c:v>
                </c:pt>
                <c:pt idx="454">
                  <c:v>2.0644620253164499E-2</c:v>
                </c:pt>
                <c:pt idx="455">
                  <c:v>2.0644620253164499E-2</c:v>
                </c:pt>
                <c:pt idx="456">
                  <c:v>2.0644620253164499E-2</c:v>
                </c:pt>
                <c:pt idx="457">
                  <c:v>2.0644620253164499E-2</c:v>
                </c:pt>
                <c:pt idx="458">
                  <c:v>2.0644620253164499E-2</c:v>
                </c:pt>
                <c:pt idx="459">
                  <c:v>2.0644620253164499E-2</c:v>
                </c:pt>
                <c:pt idx="460">
                  <c:v>2.0644620253164499E-2</c:v>
                </c:pt>
                <c:pt idx="461">
                  <c:v>2.0644620253164499E-2</c:v>
                </c:pt>
                <c:pt idx="462">
                  <c:v>2.0644620253164499E-2</c:v>
                </c:pt>
                <c:pt idx="463">
                  <c:v>2.0644620253164499E-2</c:v>
                </c:pt>
                <c:pt idx="464">
                  <c:v>2.0644620253164499E-2</c:v>
                </c:pt>
                <c:pt idx="465">
                  <c:v>2.0644620253164499E-2</c:v>
                </c:pt>
                <c:pt idx="466">
                  <c:v>2.0644620253164499E-2</c:v>
                </c:pt>
                <c:pt idx="467">
                  <c:v>2.0644620253164499E-2</c:v>
                </c:pt>
                <c:pt idx="468">
                  <c:v>2.0644620253164499E-2</c:v>
                </c:pt>
                <c:pt idx="469">
                  <c:v>2.0644620253164499E-2</c:v>
                </c:pt>
                <c:pt idx="470">
                  <c:v>2.0644620253164499E-2</c:v>
                </c:pt>
                <c:pt idx="471">
                  <c:v>2.0644620253164499E-2</c:v>
                </c:pt>
                <c:pt idx="472">
                  <c:v>2.0644620253164499E-2</c:v>
                </c:pt>
                <c:pt idx="473">
                  <c:v>2.0644620253164499E-2</c:v>
                </c:pt>
                <c:pt idx="474">
                  <c:v>2.0644620253164499E-2</c:v>
                </c:pt>
                <c:pt idx="475">
                  <c:v>2.0644620253164499E-2</c:v>
                </c:pt>
                <c:pt idx="476">
                  <c:v>2.0644620253164499E-2</c:v>
                </c:pt>
                <c:pt idx="477">
                  <c:v>2.0644620253164499E-2</c:v>
                </c:pt>
                <c:pt idx="478">
                  <c:v>2.0644620253164499E-2</c:v>
                </c:pt>
                <c:pt idx="479">
                  <c:v>2.0644620253164499E-2</c:v>
                </c:pt>
                <c:pt idx="480">
                  <c:v>2.0644620253164499E-2</c:v>
                </c:pt>
                <c:pt idx="481">
                  <c:v>2.0644620253164499E-2</c:v>
                </c:pt>
                <c:pt idx="482">
                  <c:v>2.0644620253164499E-2</c:v>
                </c:pt>
                <c:pt idx="483">
                  <c:v>2.0644620253164499E-2</c:v>
                </c:pt>
                <c:pt idx="484">
                  <c:v>2.0644620253164499E-2</c:v>
                </c:pt>
                <c:pt idx="485">
                  <c:v>2.0644620253164499E-2</c:v>
                </c:pt>
                <c:pt idx="486">
                  <c:v>2.0644620253164499E-2</c:v>
                </c:pt>
                <c:pt idx="487">
                  <c:v>2.0644620253164499E-2</c:v>
                </c:pt>
                <c:pt idx="488">
                  <c:v>2.0644620253164499E-2</c:v>
                </c:pt>
                <c:pt idx="489">
                  <c:v>2.0644620253164499E-2</c:v>
                </c:pt>
                <c:pt idx="490">
                  <c:v>2.0644620253164499E-2</c:v>
                </c:pt>
                <c:pt idx="491">
                  <c:v>2.0644620253164499E-2</c:v>
                </c:pt>
                <c:pt idx="492">
                  <c:v>2.0644620253164499E-2</c:v>
                </c:pt>
                <c:pt idx="493">
                  <c:v>2.0644620253164499E-2</c:v>
                </c:pt>
                <c:pt idx="494">
                  <c:v>2.0644620253164499E-2</c:v>
                </c:pt>
                <c:pt idx="495">
                  <c:v>2.0644620253164499E-2</c:v>
                </c:pt>
                <c:pt idx="496">
                  <c:v>2.0644620253164499E-2</c:v>
                </c:pt>
                <c:pt idx="497">
                  <c:v>2.0644620253164499E-2</c:v>
                </c:pt>
                <c:pt idx="498">
                  <c:v>2.0644620253164499E-2</c:v>
                </c:pt>
                <c:pt idx="499">
                  <c:v>2.0644620253164499E-2</c:v>
                </c:pt>
                <c:pt idx="500">
                  <c:v>2.0644620253164499E-2</c:v>
                </c:pt>
                <c:pt idx="501">
                  <c:v>2.0644620253164499E-2</c:v>
                </c:pt>
                <c:pt idx="502">
                  <c:v>2.0644620253164499E-2</c:v>
                </c:pt>
                <c:pt idx="503">
                  <c:v>2.0644620253164499E-2</c:v>
                </c:pt>
                <c:pt idx="504">
                  <c:v>2.0644620253164499E-2</c:v>
                </c:pt>
                <c:pt idx="505">
                  <c:v>2.0644620253164499E-2</c:v>
                </c:pt>
                <c:pt idx="506">
                  <c:v>2.0644620253164499E-2</c:v>
                </c:pt>
                <c:pt idx="507">
                  <c:v>2.0644620253164499E-2</c:v>
                </c:pt>
                <c:pt idx="508">
                  <c:v>2.0644620253164499E-2</c:v>
                </c:pt>
                <c:pt idx="509">
                  <c:v>2.0644620253164499E-2</c:v>
                </c:pt>
                <c:pt idx="510">
                  <c:v>2.0644620253164499E-2</c:v>
                </c:pt>
                <c:pt idx="511">
                  <c:v>2.0644620253164499E-2</c:v>
                </c:pt>
                <c:pt idx="512">
                  <c:v>2.0644620253164499E-2</c:v>
                </c:pt>
                <c:pt idx="513">
                  <c:v>2.0644620253164499E-2</c:v>
                </c:pt>
                <c:pt idx="514">
                  <c:v>2.0644620253164499E-2</c:v>
                </c:pt>
                <c:pt idx="515">
                  <c:v>2.0644620253164499E-2</c:v>
                </c:pt>
                <c:pt idx="516">
                  <c:v>2.0644620253164499E-2</c:v>
                </c:pt>
                <c:pt idx="517">
                  <c:v>2.0644620253164499E-2</c:v>
                </c:pt>
                <c:pt idx="518">
                  <c:v>2.0644620253164499E-2</c:v>
                </c:pt>
                <c:pt idx="519">
                  <c:v>2.0644620253164499E-2</c:v>
                </c:pt>
                <c:pt idx="520">
                  <c:v>2.0644620253164499E-2</c:v>
                </c:pt>
                <c:pt idx="521">
                  <c:v>2.0644620253164499E-2</c:v>
                </c:pt>
                <c:pt idx="522">
                  <c:v>2.0644620253164499E-2</c:v>
                </c:pt>
                <c:pt idx="523">
                  <c:v>2.0644620253164499E-2</c:v>
                </c:pt>
                <c:pt idx="524">
                  <c:v>2.0644620253164499E-2</c:v>
                </c:pt>
                <c:pt idx="525">
                  <c:v>2.0644620253164499E-2</c:v>
                </c:pt>
                <c:pt idx="526">
                  <c:v>2.0644620253164499E-2</c:v>
                </c:pt>
                <c:pt idx="527">
                  <c:v>2.0644620253164499E-2</c:v>
                </c:pt>
                <c:pt idx="528">
                  <c:v>2.0644620253164499E-2</c:v>
                </c:pt>
                <c:pt idx="529">
                  <c:v>2.0644620253164499E-2</c:v>
                </c:pt>
                <c:pt idx="530">
                  <c:v>2.0644620253164499E-2</c:v>
                </c:pt>
                <c:pt idx="531">
                  <c:v>2.0644620253164499E-2</c:v>
                </c:pt>
                <c:pt idx="532">
                  <c:v>2.0644620253164499E-2</c:v>
                </c:pt>
                <c:pt idx="533">
                  <c:v>2.0644620253164499E-2</c:v>
                </c:pt>
                <c:pt idx="534">
                  <c:v>2.0644620253164499E-2</c:v>
                </c:pt>
                <c:pt idx="535">
                  <c:v>2.0644620253164499E-2</c:v>
                </c:pt>
                <c:pt idx="536">
                  <c:v>2.0644620253164499E-2</c:v>
                </c:pt>
                <c:pt idx="537">
                  <c:v>2.0644620253164499E-2</c:v>
                </c:pt>
                <c:pt idx="538">
                  <c:v>2.0644620253164499E-2</c:v>
                </c:pt>
                <c:pt idx="539">
                  <c:v>2.0644620253164499E-2</c:v>
                </c:pt>
                <c:pt idx="540">
                  <c:v>2.0644620253164499E-2</c:v>
                </c:pt>
                <c:pt idx="541">
                  <c:v>2.0644620253164499E-2</c:v>
                </c:pt>
                <c:pt idx="542">
                  <c:v>2.0644620253164499E-2</c:v>
                </c:pt>
                <c:pt idx="543">
                  <c:v>2.0644620253164499E-2</c:v>
                </c:pt>
                <c:pt idx="544">
                  <c:v>2.0644620253164499E-2</c:v>
                </c:pt>
                <c:pt idx="545">
                  <c:v>2.0644620253164499E-2</c:v>
                </c:pt>
                <c:pt idx="546">
                  <c:v>2.0644620253164499E-2</c:v>
                </c:pt>
                <c:pt idx="547">
                  <c:v>2.0644620253164499E-2</c:v>
                </c:pt>
                <c:pt idx="548">
                  <c:v>2.0644620253164499E-2</c:v>
                </c:pt>
                <c:pt idx="549">
                  <c:v>2.0644620253164499E-2</c:v>
                </c:pt>
                <c:pt idx="550">
                  <c:v>2.0644620253164499E-2</c:v>
                </c:pt>
                <c:pt idx="551">
                  <c:v>2.0644620253164499E-2</c:v>
                </c:pt>
                <c:pt idx="552">
                  <c:v>2.0644620253164499E-2</c:v>
                </c:pt>
                <c:pt idx="553">
                  <c:v>2.0644620253164499E-2</c:v>
                </c:pt>
                <c:pt idx="554">
                  <c:v>2.0644620253164499E-2</c:v>
                </c:pt>
                <c:pt idx="555">
                  <c:v>2.0644620253164499E-2</c:v>
                </c:pt>
                <c:pt idx="556">
                  <c:v>2.0644620253164499E-2</c:v>
                </c:pt>
                <c:pt idx="557">
                  <c:v>2.0644620253164499E-2</c:v>
                </c:pt>
                <c:pt idx="558">
                  <c:v>2.0644620253164499E-2</c:v>
                </c:pt>
                <c:pt idx="559">
                  <c:v>2.0644620253164499E-2</c:v>
                </c:pt>
                <c:pt idx="560">
                  <c:v>2.0644620253164499E-2</c:v>
                </c:pt>
                <c:pt idx="561">
                  <c:v>2.0644620253164499E-2</c:v>
                </c:pt>
                <c:pt idx="562">
                  <c:v>2.0644620253164499E-2</c:v>
                </c:pt>
                <c:pt idx="563">
                  <c:v>2.0644620253164499E-2</c:v>
                </c:pt>
                <c:pt idx="564">
                  <c:v>2.0644620253164499E-2</c:v>
                </c:pt>
                <c:pt idx="565">
                  <c:v>2.0644620253164499E-2</c:v>
                </c:pt>
                <c:pt idx="566">
                  <c:v>2.0644620253164499E-2</c:v>
                </c:pt>
                <c:pt idx="567">
                  <c:v>2.0644620253164499E-2</c:v>
                </c:pt>
                <c:pt idx="568">
                  <c:v>2.0644620253164499E-2</c:v>
                </c:pt>
                <c:pt idx="569">
                  <c:v>2.0644620253164499E-2</c:v>
                </c:pt>
                <c:pt idx="570">
                  <c:v>2.0644620253164499E-2</c:v>
                </c:pt>
                <c:pt idx="571">
                  <c:v>2.0644620253164499E-2</c:v>
                </c:pt>
                <c:pt idx="572">
                  <c:v>2.0644620253164499E-2</c:v>
                </c:pt>
                <c:pt idx="573">
                  <c:v>2.0644620253164499E-2</c:v>
                </c:pt>
                <c:pt idx="574">
                  <c:v>2.0644620253164499E-2</c:v>
                </c:pt>
                <c:pt idx="575">
                  <c:v>2.0644620253164499E-2</c:v>
                </c:pt>
                <c:pt idx="576">
                  <c:v>2.0644620253164499E-2</c:v>
                </c:pt>
                <c:pt idx="577">
                  <c:v>2.0644620253164499E-2</c:v>
                </c:pt>
                <c:pt idx="578">
                  <c:v>2.0644620253164499E-2</c:v>
                </c:pt>
                <c:pt idx="579">
                  <c:v>2.0644620253164499E-2</c:v>
                </c:pt>
                <c:pt idx="580">
                  <c:v>2.0644620253164499E-2</c:v>
                </c:pt>
                <c:pt idx="581">
                  <c:v>2.0644620253164499E-2</c:v>
                </c:pt>
                <c:pt idx="582">
                  <c:v>2.0644620253164499E-2</c:v>
                </c:pt>
                <c:pt idx="583">
                  <c:v>2.0644620253164499E-2</c:v>
                </c:pt>
                <c:pt idx="584">
                  <c:v>2.0644620253164499E-2</c:v>
                </c:pt>
                <c:pt idx="585">
                  <c:v>2.0644620253164499E-2</c:v>
                </c:pt>
                <c:pt idx="586">
                  <c:v>2.0644620253164499E-2</c:v>
                </c:pt>
                <c:pt idx="587">
                  <c:v>2.0644620253164499E-2</c:v>
                </c:pt>
                <c:pt idx="588">
                  <c:v>2.0644620253164499E-2</c:v>
                </c:pt>
                <c:pt idx="589">
                  <c:v>2.0644620253164499E-2</c:v>
                </c:pt>
                <c:pt idx="590">
                  <c:v>2.0644620253164499E-2</c:v>
                </c:pt>
                <c:pt idx="591">
                  <c:v>2.0644620253164499E-2</c:v>
                </c:pt>
                <c:pt idx="592">
                  <c:v>2.0644620253164499E-2</c:v>
                </c:pt>
                <c:pt idx="593">
                  <c:v>2.0644620253164499E-2</c:v>
                </c:pt>
                <c:pt idx="594">
                  <c:v>2.0644620253164499E-2</c:v>
                </c:pt>
                <c:pt idx="595">
                  <c:v>2.0644620253164499E-2</c:v>
                </c:pt>
                <c:pt idx="596">
                  <c:v>2.0644620253164499E-2</c:v>
                </c:pt>
                <c:pt idx="597">
                  <c:v>2.0644620253164499E-2</c:v>
                </c:pt>
                <c:pt idx="598">
                  <c:v>2.0644620253164499E-2</c:v>
                </c:pt>
                <c:pt idx="599">
                  <c:v>2.0644620253164499E-2</c:v>
                </c:pt>
                <c:pt idx="600">
                  <c:v>2.0644620253164499E-2</c:v>
                </c:pt>
                <c:pt idx="601">
                  <c:v>2.0644620253164499E-2</c:v>
                </c:pt>
                <c:pt idx="602">
                  <c:v>2.0644620253164499E-2</c:v>
                </c:pt>
                <c:pt idx="603">
                  <c:v>2.0644620253164499E-2</c:v>
                </c:pt>
                <c:pt idx="604">
                  <c:v>2.0644620253164499E-2</c:v>
                </c:pt>
                <c:pt idx="605">
                  <c:v>2.0644620253164499E-2</c:v>
                </c:pt>
                <c:pt idx="606">
                  <c:v>2.0644620253164499E-2</c:v>
                </c:pt>
                <c:pt idx="607">
                  <c:v>2.0644620253164499E-2</c:v>
                </c:pt>
                <c:pt idx="608">
                  <c:v>2.0644620253164499E-2</c:v>
                </c:pt>
                <c:pt idx="609">
                  <c:v>2.0644620253164499E-2</c:v>
                </c:pt>
                <c:pt idx="610">
                  <c:v>2.0644620253164499E-2</c:v>
                </c:pt>
                <c:pt idx="611">
                  <c:v>2.0644620253164499E-2</c:v>
                </c:pt>
                <c:pt idx="612">
                  <c:v>2.0644620253164499E-2</c:v>
                </c:pt>
                <c:pt idx="613">
                  <c:v>2.0644620253164499E-2</c:v>
                </c:pt>
                <c:pt idx="614">
                  <c:v>2.0644620253164499E-2</c:v>
                </c:pt>
                <c:pt idx="615">
                  <c:v>2.0644620253164499E-2</c:v>
                </c:pt>
                <c:pt idx="616">
                  <c:v>2.0644620253164499E-2</c:v>
                </c:pt>
                <c:pt idx="617">
                  <c:v>2.0644620253164499E-2</c:v>
                </c:pt>
                <c:pt idx="618">
                  <c:v>2.0644620253164499E-2</c:v>
                </c:pt>
                <c:pt idx="619">
                  <c:v>2.0644620253164499E-2</c:v>
                </c:pt>
                <c:pt idx="620">
                  <c:v>2.0644620253164499E-2</c:v>
                </c:pt>
                <c:pt idx="621">
                  <c:v>2.0644620253164499E-2</c:v>
                </c:pt>
                <c:pt idx="622">
                  <c:v>2.0644620253164499E-2</c:v>
                </c:pt>
                <c:pt idx="623">
                  <c:v>2.0644620253164499E-2</c:v>
                </c:pt>
                <c:pt idx="624">
                  <c:v>2.0644620253164499E-2</c:v>
                </c:pt>
                <c:pt idx="625">
                  <c:v>2.0644620253164499E-2</c:v>
                </c:pt>
                <c:pt idx="626">
                  <c:v>2.0644620253164499E-2</c:v>
                </c:pt>
                <c:pt idx="627">
                  <c:v>2.0644620253164499E-2</c:v>
                </c:pt>
                <c:pt idx="628">
                  <c:v>2.0644620253164499E-2</c:v>
                </c:pt>
                <c:pt idx="629">
                  <c:v>2.0644620253164499E-2</c:v>
                </c:pt>
                <c:pt idx="630">
                  <c:v>2.0644620253164499E-2</c:v>
                </c:pt>
                <c:pt idx="631">
                  <c:v>2.0644620253164499E-2</c:v>
                </c:pt>
                <c:pt idx="632">
                  <c:v>2.0644620253164499E-2</c:v>
                </c:pt>
                <c:pt idx="633">
                  <c:v>2.0644620253164499E-2</c:v>
                </c:pt>
                <c:pt idx="634">
                  <c:v>2.0644620253164499E-2</c:v>
                </c:pt>
                <c:pt idx="635">
                  <c:v>2.0644620253164499E-2</c:v>
                </c:pt>
                <c:pt idx="636">
                  <c:v>2.0644620253164499E-2</c:v>
                </c:pt>
                <c:pt idx="637">
                  <c:v>2.0644620253164499E-2</c:v>
                </c:pt>
                <c:pt idx="638">
                  <c:v>2.0644620253164499E-2</c:v>
                </c:pt>
                <c:pt idx="639">
                  <c:v>2.0644620253164499E-2</c:v>
                </c:pt>
                <c:pt idx="640">
                  <c:v>2.0644620253164499E-2</c:v>
                </c:pt>
                <c:pt idx="641">
                  <c:v>2.0644620253164499E-2</c:v>
                </c:pt>
                <c:pt idx="642">
                  <c:v>2.0644620253164499E-2</c:v>
                </c:pt>
                <c:pt idx="643">
                  <c:v>2.0644620253164499E-2</c:v>
                </c:pt>
                <c:pt idx="644">
                  <c:v>2.0644620253164499E-2</c:v>
                </c:pt>
                <c:pt idx="645">
                  <c:v>2.0644620253164499E-2</c:v>
                </c:pt>
                <c:pt idx="646">
                  <c:v>2.0644620253164499E-2</c:v>
                </c:pt>
                <c:pt idx="647">
                  <c:v>2.0644620253164499E-2</c:v>
                </c:pt>
                <c:pt idx="648">
                  <c:v>2.0644620253164499E-2</c:v>
                </c:pt>
                <c:pt idx="649">
                  <c:v>2.0644620253164499E-2</c:v>
                </c:pt>
                <c:pt idx="650">
                  <c:v>2.0644620253164499E-2</c:v>
                </c:pt>
                <c:pt idx="651">
                  <c:v>2.0644620253164499E-2</c:v>
                </c:pt>
                <c:pt idx="652">
                  <c:v>2.0644620253164499E-2</c:v>
                </c:pt>
                <c:pt idx="653">
                  <c:v>2.0644620253164499E-2</c:v>
                </c:pt>
                <c:pt idx="654">
                  <c:v>2.0644620253164499E-2</c:v>
                </c:pt>
                <c:pt idx="655">
                  <c:v>2.0644620253164499E-2</c:v>
                </c:pt>
                <c:pt idx="656">
                  <c:v>2.0644620253164499E-2</c:v>
                </c:pt>
                <c:pt idx="657">
                  <c:v>2.0644620253164499E-2</c:v>
                </c:pt>
                <c:pt idx="658">
                  <c:v>2.0644620253164499E-2</c:v>
                </c:pt>
                <c:pt idx="659">
                  <c:v>2.0644620253164499E-2</c:v>
                </c:pt>
                <c:pt idx="660">
                  <c:v>2.0644620253164499E-2</c:v>
                </c:pt>
                <c:pt idx="661">
                  <c:v>2.0644620253164499E-2</c:v>
                </c:pt>
                <c:pt idx="662">
                  <c:v>2.0644620253164499E-2</c:v>
                </c:pt>
                <c:pt idx="663">
                  <c:v>2.0644620253164499E-2</c:v>
                </c:pt>
                <c:pt idx="664">
                  <c:v>2.0644620253164499E-2</c:v>
                </c:pt>
                <c:pt idx="665">
                  <c:v>2.0644620253164499E-2</c:v>
                </c:pt>
                <c:pt idx="666">
                  <c:v>2.0644620253164499E-2</c:v>
                </c:pt>
                <c:pt idx="667">
                  <c:v>2.0644620253164499E-2</c:v>
                </c:pt>
                <c:pt idx="668">
                  <c:v>2.0644620253164499E-2</c:v>
                </c:pt>
                <c:pt idx="669">
                  <c:v>2.0644620253164499E-2</c:v>
                </c:pt>
                <c:pt idx="670">
                  <c:v>2.0644620253164499E-2</c:v>
                </c:pt>
                <c:pt idx="671">
                  <c:v>2.0644620253164499E-2</c:v>
                </c:pt>
                <c:pt idx="672">
                  <c:v>2.0644620253164499E-2</c:v>
                </c:pt>
                <c:pt idx="673">
                  <c:v>2.0644620253164499E-2</c:v>
                </c:pt>
                <c:pt idx="674">
                  <c:v>2.0644620253164499E-2</c:v>
                </c:pt>
                <c:pt idx="675">
                  <c:v>2.0644620253164499E-2</c:v>
                </c:pt>
                <c:pt idx="676">
                  <c:v>2.0644620253164499E-2</c:v>
                </c:pt>
                <c:pt idx="677">
                  <c:v>2.0644620253164499E-2</c:v>
                </c:pt>
                <c:pt idx="678">
                  <c:v>2.0644620253164499E-2</c:v>
                </c:pt>
                <c:pt idx="679">
                  <c:v>2.0644620253164499E-2</c:v>
                </c:pt>
                <c:pt idx="680">
                  <c:v>2.0644620253164499E-2</c:v>
                </c:pt>
                <c:pt idx="681">
                  <c:v>2.0644620253164499E-2</c:v>
                </c:pt>
                <c:pt idx="682">
                  <c:v>2.0644620253164499E-2</c:v>
                </c:pt>
                <c:pt idx="683">
                  <c:v>2.0644620253164499E-2</c:v>
                </c:pt>
                <c:pt idx="684">
                  <c:v>2.0644620253164499E-2</c:v>
                </c:pt>
                <c:pt idx="685">
                  <c:v>2.0644620253164499E-2</c:v>
                </c:pt>
                <c:pt idx="686">
                  <c:v>2.0644620253164499E-2</c:v>
                </c:pt>
                <c:pt idx="687">
                  <c:v>2.0644620253164499E-2</c:v>
                </c:pt>
                <c:pt idx="688">
                  <c:v>2.0644620253164499E-2</c:v>
                </c:pt>
                <c:pt idx="689">
                  <c:v>2.0644620253164499E-2</c:v>
                </c:pt>
                <c:pt idx="690">
                  <c:v>2.0644620253164499E-2</c:v>
                </c:pt>
                <c:pt idx="691">
                  <c:v>2.0644620253164499E-2</c:v>
                </c:pt>
                <c:pt idx="692">
                  <c:v>2.0644620253164499E-2</c:v>
                </c:pt>
                <c:pt idx="693">
                  <c:v>2.0644620253164499E-2</c:v>
                </c:pt>
                <c:pt idx="694">
                  <c:v>2.0644620253164499E-2</c:v>
                </c:pt>
                <c:pt idx="695">
                  <c:v>2.0644620253164499E-2</c:v>
                </c:pt>
                <c:pt idx="696">
                  <c:v>2.0644620253164499E-2</c:v>
                </c:pt>
                <c:pt idx="697">
                  <c:v>2.0644620253164499E-2</c:v>
                </c:pt>
                <c:pt idx="698">
                  <c:v>2.0644620253164499E-2</c:v>
                </c:pt>
                <c:pt idx="699">
                  <c:v>2.0644620253164499E-2</c:v>
                </c:pt>
                <c:pt idx="700">
                  <c:v>2.0644620253164499E-2</c:v>
                </c:pt>
                <c:pt idx="701">
                  <c:v>2.0644620253164499E-2</c:v>
                </c:pt>
                <c:pt idx="702">
                  <c:v>2.0644620253164499E-2</c:v>
                </c:pt>
                <c:pt idx="703">
                  <c:v>2.0644620253164499E-2</c:v>
                </c:pt>
                <c:pt idx="704">
                  <c:v>2.0644620253164499E-2</c:v>
                </c:pt>
                <c:pt idx="705">
                  <c:v>2.0644620253164499E-2</c:v>
                </c:pt>
                <c:pt idx="706">
                  <c:v>2.0644620253164499E-2</c:v>
                </c:pt>
                <c:pt idx="707">
                  <c:v>2.0644620253164499E-2</c:v>
                </c:pt>
                <c:pt idx="708">
                  <c:v>2.0644620253164499E-2</c:v>
                </c:pt>
                <c:pt idx="709">
                  <c:v>2.0644620253164499E-2</c:v>
                </c:pt>
                <c:pt idx="710">
                  <c:v>2.0644620253164499E-2</c:v>
                </c:pt>
                <c:pt idx="711">
                  <c:v>2.0644620253164499E-2</c:v>
                </c:pt>
                <c:pt idx="712">
                  <c:v>2.0644620253164499E-2</c:v>
                </c:pt>
                <c:pt idx="713">
                  <c:v>2.0644620253164499E-2</c:v>
                </c:pt>
                <c:pt idx="714">
                  <c:v>2.0644620253164499E-2</c:v>
                </c:pt>
                <c:pt idx="715">
                  <c:v>2.0644620253164499E-2</c:v>
                </c:pt>
                <c:pt idx="716">
                  <c:v>2.0644620253164499E-2</c:v>
                </c:pt>
                <c:pt idx="717">
                  <c:v>2.0644620253164499E-2</c:v>
                </c:pt>
                <c:pt idx="718">
                  <c:v>2.0644620253164499E-2</c:v>
                </c:pt>
                <c:pt idx="719">
                  <c:v>2.0644620253164499E-2</c:v>
                </c:pt>
                <c:pt idx="720">
                  <c:v>2.0644620253164499E-2</c:v>
                </c:pt>
                <c:pt idx="721">
                  <c:v>2.0644620253164499E-2</c:v>
                </c:pt>
                <c:pt idx="722">
                  <c:v>2.0644620253164499E-2</c:v>
                </c:pt>
                <c:pt idx="723">
                  <c:v>2.0644620253164499E-2</c:v>
                </c:pt>
                <c:pt idx="724">
                  <c:v>2.0644620253164499E-2</c:v>
                </c:pt>
                <c:pt idx="725">
                  <c:v>2.0644620253164499E-2</c:v>
                </c:pt>
                <c:pt idx="726">
                  <c:v>2.0644620253164499E-2</c:v>
                </c:pt>
                <c:pt idx="727">
                  <c:v>2.0644620253164499E-2</c:v>
                </c:pt>
                <c:pt idx="728">
                  <c:v>2.0644620253164499E-2</c:v>
                </c:pt>
                <c:pt idx="729">
                  <c:v>2.0644620253164499E-2</c:v>
                </c:pt>
                <c:pt idx="730">
                  <c:v>2.0644620253164499E-2</c:v>
                </c:pt>
                <c:pt idx="731">
                  <c:v>2.0644620253164499E-2</c:v>
                </c:pt>
                <c:pt idx="732">
                  <c:v>2.0644620253164499E-2</c:v>
                </c:pt>
                <c:pt idx="733">
                  <c:v>2.0644620253164499E-2</c:v>
                </c:pt>
                <c:pt idx="734">
                  <c:v>2.0644620253164499E-2</c:v>
                </c:pt>
                <c:pt idx="735">
                  <c:v>2.0644620253164499E-2</c:v>
                </c:pt>
                <c:pt idx="736">
                  <c:v>2.0644620253164499E-2</c:v>
                </c:pt>
                <c:pt idx="737">
                  <c:v>2.0644620253164499E-2</c:v>
                </c:pt>
                <c:pt idx="738">
                  <c:v>2.0644620253164499E-2</c:v>
                </c:pt>
                <c:pt idx="739">
                  <c:v>2.0644620253164499E-2</c:v>
                </c:pt>
                <c:pt idx="740">
                  <c:v>2.0644620253164499E-2</c:v>
                </c:pt>
                <c:pt idx="741">
                  <c:v>2.0644620253164499E-2</c:v>
                </c:pt>
                <c:pt idx="742">
                  <c:v>2.0644620253164499E-2</c:v>
                </c:pt>
                <c:pt idx="743">
                  <c:v>2.0644620253164499E-2</c:v>
                </c:pt>
                <c:pt idx="744">
                  <c:v>2.0644620253164499E-2</c:v>
                </c:pt>
                <c:pt idx="745">
                  <c:v>2.0644620253164499E-2</c:v>
                </c:pt>
                <c:pt idx="746">
                  <c:v>2.0644620253164499E-2</c:v>
                </c:pt>
                <c:pt idx="747">
                  <c:v>2.0644620253164499E-2</c:v>
                </c:pt>
                <c:pt idx="748">
                  <c:v>2.0644620253164499E-2</c:v>
                </c:pt>
                <c:pt idx="749">
                  <c:v>2.0644620253164499E-2</c:v>
                </c:pt>
                <c:pt idx="750">
                  <c:v>2.0644620253164499E-2</c:v>
                </c:pt>
                <c:pt idx="751">
                  <c:v>2.0644620253164499E-2</c:v>
                </c:pt>
                <c:pt idx="752">
                  <c:v>2.0644620253164499E-2</c:v>
                </c:pt>
                <c:pt idx="753">
                  <c:v>2.0644620253164499E-2</c:v>
                </c:pt>
                <c:pt idx="754">
                  <c:v>2.0644620253164499E-2</c:v>
                </c:pt>
                <c:pt idx="755">
                  <c:v>2.0644620253164499E-2</c:v>
                </c:pt>
                <c:pt idx="756">
                  <c:v>2.0644620253164499E-2</c:v>
                </c:pt>
                <c:pt idx="757">
                  <c:v>2.0644620253164499E-2</c:v>
                </c:pt>
                <c:pt idx="758">
                  <c:v>2.0644620253164499E-2</c:v>
                </c:pt>
                <c:pt idx="759">
                  <c:v>2.0644620253164499E-2</c:v>
                </c:pt>
                <c:pt idx="760">
                  <c:v>2.0644620253164499E-2</c:v>
                </c:pt>
                <c:pt idx="761">
                  <c:v>2.0644620253164499E-2</c:v>
                </c:pt>
                <c:pt idx="762">
                  <c:v>2.0644620253164499E-2</c:v>
                </c:pt>
                <c:pt idx="763">
                  <c:v>2.0644620253164499E-2</c:v>
                </c:pt>
                <c:pt idx="764">
                  <c:v>2.0644620253164499E-2</c:v>
                </c:pt>
                <c:pt idx="765">
                  <c:v>2.0644620253164499E-2</c:v>
                </c:pt>
                <c:pt idx="766">
                  <c:v>2.0644620253164499E-2</c:v>
                </c:pt>
                <c:pt idx="767">
                  <c:v>2.0644620253164499E-2</c:v>
                </c:pt>
                <c:pt idx="768">
                  <c:v>2.0644620253164499E-2</c:v>
                </c:pt>
                <c:pt idx="769">
                  <c:v>2.0644620253164499E-2</c:v>
                </c:pt>
                <c:pt idx="770">
                  <c:v>2.0644620253164499E-2</c:v>
                </c:pt>
                <c:pt idx="771">
                  <c:v>2.0644620253164499E-2</c:v>
                </c:pt>
                <c:pt idx="772">
                  <c:v>2.0644620253164499E-2</c:v>
                </c:pt>
                <c:pt idx="773">
                  <c:v>2.0644620253164499E-2</c:v>
                </c:pt>
                <c:pt idx="774">
                  <c:v>2.0644620253164499E-2</c:v>
                </c:pt>
                <c:pt idx="775">
                  <c:v>2.0644620253164499E-2</c:v>
                </c:pt>
                <c:pt idx="776">
                  <c:v>2.0644620253164499E-2</c:v>
                </c:pt>
                <c:pt idx="777">
                  <c:v>2.0644620253164499E-2</c:v>
                </c:pt>
                <c:pt idx="778">
                  <c:v>2.0644620253164499E-2</c:v>
                </c:pt>
                <c:pt idx="779">
                  <c:v>2.0644620253164499E-2</c:v>
                </c:pt>
                <c:pt idx="780">
                  <c:v>2.0644620253164499E-2</c:v>
                </c:pt>
                <c:pt idx="781">
                  <c:v>2.0644620253164499E-2</c:v>
                </c:pt>
                <c:pt idx="782">
                  <c:v>2.0644620253164499E-2</c:v>
                </c:pt>
                <c:pt idx="783">
                  <c:v>2.0644620253164499E-2</c:v>
                </c:pt>
                <c:pt idx="784">
                  <c:v>2.0644620253164499E-2</c:v>
                </c:pt>
                <c:pt idx="785">
                  <c:v>2.0644620253164499E-2</c:v>
                </c:pt>
                <c:pt idx="786">
                  <c:v>2.0644620253164499E-2</c:v>
                </c:pt>
                <c:pt idx="787">
                  <c:v>2.0644620253164499E-2</c:v>
                </c:pt>
                <c:pt idx="788">
                  <c:v>2.0644620253164499E-2</c:v>
                </c:pt>
                <c:pt idx="789">
                  <c:v>2.0644620253164499E-2</c:v>
                </c:pt>
                <c:pt idx="790">
                  <c:v>2.0644620253164499E-2</c:v>
                </c:pt>
                <c:pt idx="791">
                  <c:v>2.0644620253164499E-2</c:v>
                </c:pt>
                <c:pt idx="792">
                  <c:v>2.0644620253164499E-2</c:v>
                </c:pt>
                <c:pt idx="793">
                  <c:v>2.0644620253164499E-2</c:v>
                </c:pt>
                <c:pt idx="794">
                  <c:v>2.0644620253164499E-2</c:v>
                </c:pt>
                <c:pt idx="795">
                  <c:v>2.0644620253164499E-2</c:v>
                </c:pt>
                <c:pt idx="796">
                  <c:v>2.0644620253164499E-2</c:v>
                </c:pt>
                <c:pt idx="797">
                  <c:v>2.0644620253164499E-2</c:v>
                </c:pt>
                <c:pt idx="798">
                  <c:v>2.0644620253164499E-2</c:v>
                </c:pt>
                <c:pt idx="799">
                  <c:v>2.0644620253164499E-2</c:v>
                </c:pt>
                <c:pt idx="800">
                  <c:v>2.0644620253164499E-2</c:v>
                </c:pt>
                <c:pt idx="801">
                  <c:v>2.0644620253164499E-2</c:v>
                </c:pt>
                <c:pt idx="802">
                  <c:v>2.0644620253164499E-2</c:v>
                </c:pt>
                <c:pt idx="803">
                  <c:v>2.0644620253164499E-2</c:v>
                </c:pt>
                <c:pt idx="804">
                  <c:v>2.0644620253164499E-2</c:v>
                </c:pt>
                <c:pt idx="805">
                  <c:v>2.0644620253164499E-2</c:v>
                </c:pt>
                <c:pt idx="806">
                  <c:v>2.0644620253164499E-2</c:v>
                </c:pt>
                <c:pt idx="807">
                  <c:v>2.0644620253164499E-2</c:v>
                </c:pt>
                <c:pt idx="808">
                  <c:v>2.0644620253164499E-2</c:v>
                </c:pt>
                <c:pt idx="809">
                  <c:v>2.0644620253164499E-2</c:v>
                </c:pt>
                <c:pt idx="810">
                  <c:v>2.0644620253164499E-2</c:v>
                </c:pt>
                <c:pt idx="811">
                  <c:v>2.0644620253164499E-2</c:v>
                </c:pt>
                <c:pt idx="812">
                  <c:v>2.0644620253164499E-2</c:v>
                </c:pt>
                <c:pt idx="813">
                  <c:v>2.0644620253164499E-2</c:v>
                </c:pt>
                <c:pt idx="814">
                  <c:v>2.0644620253164499E-2</c:v>
                </c:pt>
                <c:pt idx="815">
                  <c:v>2.0644620253164499E-2</c:v>
                </c:pt>
                <c:pt idx="816">
                  <c:v>2.0644620253164499E-2</c:v>
                </c:pt>
                <c:pt idx="817">
                  <c:v>2.0644620253164499E-2</c:v>
                </c:pt>
                <c:pt idx="818">
                  <c:v>2.0644620253164499E-2</c:v>
                </c:pt>
                <c:pt idx="819">
                  <c:v>2.0644620253164499E-2</c:v>
                </c:pt>
                <c:pt idx="820">
                  <c:v>2.0644620253164499E-2</c:v>
                </c:pt>
                <c:pt idx="821">
                  <c:v>2.0644620253164499E-2</c:v>
                </c:pt>
                <c:pt idx="822">
                  <c:v>2.0644620253164499E-2</c:v>
                </c:pt>
                <c:pt idx="823">
                  <c:v>2.0644620253164499E-2</c:v>
                </c:pt>
                <c:pt idx="824">
                  <c:v>2.0644620253164499E-2</c:v>
                </c:pt>
                <c:pt idx="825">
                  <c:v>2.0644620253164499E-2</c:v>
                </c:pt>
                <c:pt idx="826">
                  <c:v>2.0644620253164499E-2</c:v>
                </c:pt>
                <c:pt idx="827">
                  <c:v>2.0644620253164499E-2</c:v>
                </c:pt>
                <c:pt idx="828">
                  <c:v>2.0644620253164499E-2</c:v>
                </c:pt>
                <c:pt idx="829">
                  <c:v>2.0644620253164499E-2</c:v>
                </c:pt>
                <c:pt idx="830">
                  <c:v>2.0644620253164499E-2</c:v>
                </c:pt>
                <c:pt idx="831">
                  <c:v>2.0644620253164499E-2</c:v>
                </c:pt>
                <c:pt idx="832">
                  <c:v>2.0644620253164499E-2</c:v>
                </c:pt>
                <c:pt idx="833">
                  <c:v>2.0644620253164499E-2</c:v>
                </c:pt>
                <c:pt idx="834">
                  <c:v>2.0644620253164499E-2</c:v>
                </c:pt>
                <c:pt idx="835">
                  <c:v>2.0644620253164499E-2</c:v>
                </c:pt>
                <c:pt idx="836">
                  <c:v>2.0644620253164499E-2</c:v>
                </c:pt>
                <c:pt idx="837">
                  <c:v>2.0644620253164499E-2</c:v>
                </c:pt>
                <c:pt idx="838">
                  <c:v>2.0644620253164499E-2</c:v>
                </c:pt>
                <c:pt idx="839">
                  <c:v>2.0644620253164499E-2</c:v>
                </c:pt>
                <c:pt idx="840">
                  <c:v>2.0644620253164499E-2</c:v>
                </c:pt>
                <c:pt idx="841">
                  <c:v>2.0644620253164499E-2</c:v>
                </c:pt>
                <c:pt idx="842">
                  <c:v>2.0644620253164499E-2</c:v>
                </c:pt>
                <c:pt idx="843">
                  <c:v>2.0644620253164499E-2</c:v>
                </c:pt>
                <c:pt idx="844">
                  <c:v>2.0644620253164499E-2</c:v>
                </c:pt>
                <c:pt idx="845">
                  <c:v>2.0644620253164499E-2</c:v>
                </c:pt>
                <c:pt idx="846">
                  <c:v>2.0644620253164499E-2</c:v>
                </c:pt>
                <c:pt idx="847">
                  <c:v>2.0644620253164499E-2</c:v>
                </c:pt>
                <c:pt idx="848">
                  <c:v>2.0644620253164499E-2</c:v>
                </c:pt>
                <c:pt idx="849">
                  <c:v>2.0644620253164499E-2</c:v>
                </c:pt>
                <c:pt idx="850">
                  <c:v>2.0644620253164499E-2</c:v>
                </c:pt>
                <c:pt idx="851">
                  <c:v>2.0644620253164499E-2</c:v>
                </c:pt>
                <c:pt idx="852">
                  <c:v>2.0644620253164499E-2</c:v>
                </c:pt>
                <c:pt idx="853">
                  <c:v>2.0644620253164499E-2</c:v>
                </c:pt>
                <c:pt idx="854">
                  <c:v>2.0644620253164499E-2</c:v>
                </c:pt>
                <c:pt idx="855">
                  <c:v>2.0644620253164499E-2</c:v>
                </c:pt>
                <c:pt idx="856">
                  <c:v>2.0644620253164499E-2</c:v>
                </c:pt>
                <c:pt idx="857">
                  <c:v>2.0644620253164499E-2</c:v>
                </c:pt>
                <c:pt idx="858">
                  <c:v>2.0644620253164499E-2</c:v>
                </c:pt>
                <c:pt idx="859">
                  <c:v>2.0644620253164499E-2</c:v>
                </c:pt>
                <c:pt idx="860">
                  <c:v>2.0644620253164499E-2</c:v>
                </c:pt>
                <c:pt idx="861">
                  <c:v>2.0644620253164499E-2</c:v>
                </c:pt>
                <c:pt idx="862">
                  <c:v>2.0644620253164499E-2</c:v>
                </c:pt>
                <c:pt idx="863">
                  <c:v>2.0644620253164499E-2</c:v>
                </c:pt>
                <c:pt idx="864">
                  <c:v>2.0644620253164499E-2</c:v>
                </c:pt>
                <c:pt idx="865">
                  <c:v>2.0644620253164499E-2</c:v>
                </c:pt>
                <c:pt idx="866">
                  <c:v>2.0644620253164499E-2</c:v>
                </c:pt>
                <c:pt idx="867">
                  <c:v>2.0644620253164499E-2</c:v>
                </c:pt>
                <c:pt idx="868">
                  <c:v>2.0644620253164499E-2</c:v>
                </c:pt>
                <c:pt idx="869">
                  <c:v>2.0644620253164499E-2</c:v>
                </c:pt>
                <c:pt idx="870">
                  <c:v>2.0644620253164499E-2</c:v>
                </c:pt>
                <c:pt idx="871">
                  <c:v>2.0644620253164499E-2</c:v>
                </c:pt>
                <c:pt idx="872">
                  <c:v>2.0644620253164499E-2</c:v>
                </c:pt>
                <c:pt idx="873">
                  <c:v>2.0644620253164499E-2</c:v>
                </c:pt>
                <c:pt idx="874">
                  <c:v>2.0644620253164499E-2</c:v>
                </c:pt>
                <c:pt idx="875">
                  <c:v>2.0644620253164499E-2</c:v>
                </c:pt>
                <c:pt idx="876">
                  <c:v>2.0644620253164499E-2</c:v>
                </c:pt>
                <c:pt idx="877">
                  <c:v>2.0644620253164499E-2</c:v>
                </c:pt>
                <c:pt idx="878">
                  <c:v>2.0644620253164499E-2</c:v>
                </c:pt>
                <c:pt idx="879">
                  <c:v>2.0644620253164499E-2</c:v>
                </c:pt>
                <c:pt idx="880">
                  <c:v>2.0644620253164499E-2</c:v>
                </c:pt>
                <c:pt idx="881">
                  <c:v>2.0644620253164499E-2</c:v>
                </c:pt>
                <c:pt idx="882">
                  <c:v>2.0644620253164499E-2</c:v>
                </c:pt>
                <c:pt idx="883">
                  <c:v>2.0644620253164499E-2</c:v>
                </c:pt>
                <c:pt idx="884">
                  <c:v>2.0644620253164499E-2</c:v>
                </c:pt>
                <c:pt idx="885">
                  <c:v>2.0644620253164499E-2</c:v>
                </c:pt>
                <c:pt idx="886">
                  <c:v>2.0644620253164499E-2</c:v>
                </c:pt>
                <c:pt idx="887">
                  <c:v>2.0644620253164499E-2</c:v>
                </c:pt>
                <c:pt idx="888">
                  <c:v>2.0644620253164499E-2</c:v>
                </c:pt>
                <c:pt idx="889">
                  <c:v>2.0644620253164499E-2</c:v>
                </c:pt>
                <c:pt idx="890">
                  <c:v>2.0644620253164499E-2</c:v>
                </c:pt>
                <c:pt idx="891">
                  <c:v>2.0644620253164499E-2</c:v>
                </c:pt>
                <c:pt idx="892">
                  <c:v>2.0644620253164499E-2</c:v>
                </c:pt>
                <c:pt idx="893">
                  <c:v>2.0644620253164499E-2</c:v>
                </c:pt>
                <c:pt idx="894">
                  <c:v>2.0644620253164499E-2</c:v>
                </c:pt>
                <c:pt idx="895">
                  <c:v>2.0644620253164499E-2</c:v>
                </c:pt>
                <c:pt idx="896">
                  <c:v>2.0644620253164499E-2</c:v>
                </c:pt>
                <c:pt idx="897">
                  <c:v>2.0644620253164499E-2</c:v>
                </c:pt>
                <c:pt idx="898">
                  <c:v>2.0644620253164499E-2</c:v>
                </c:pt>
                <c:pt idx="899">
                  <c:v>2.0644620253164499E-2</c:v>
                </c:pt>
                <c:pt idx="900">
                  <c:v>2.0644620253164499E-2</c:v>
                </c:pt>
                <c:pt idx="901">
                  <c:v>2.0644620253164499E-2</c:v>
                </c:pt>
                <c:pt idx="902">
                  <c:v>2.0644620253164499E-2</c:v>
                </c:pt>
                <c:pt idx="903">
                  <c:v>2.0644620253164499E-2</c:v>
                </c:pt>
                <c:pt idx="904">
                  <c:v>2.0644620253164499E-2</c:v>
                </c:pt>
                <c:pt idx="905">
                  <c:v>2.0644620253164499E-2</c:v>
                </c:pt>
                <c:pt idx="906">
                  <c:v>2.0644620253164499E-2</c:v>
                </c:pt>
                <c:pt idx="907">
                  <c:v>2.0644620253164499E-2</c:v>
                </c:pt>
                <c:pt idx="908">
                  <c:v>2.0644620253164499E-2</c:v>
                </c:pt>
                <c:pt idx="909">
                  <c:v>2.0644620253164499E-2</c:v>
                </c:pt>
                <c:pt idx="910">
                  <c:v>2.0644620253164499E-2</c:v>
                </c:pt>
                <c:pt idx="911">
                  <c:v>2.0644620253164499E-2</c:v>
                </c:pt>
                <c:pt idx="912">
                  <c:v>2.0644620253164499E-2</c:v>
                </c:pt>
                <c:pt idx="913">
                  <c:v>2.0644620253164499E-2</c:v>
                </c:pt>
                <c:pt idx="914">
                  <c:v>2.0644620253164499E-2</c:v>
                </c:pt>
                <c:pt idx="915">
                  <c:v>2.0644620253164499E-2</c:v>
                </c:pt>
                <c:pt idx="916">
                  <c:v>2.0644620253164499E-2</c:v>
                </c:pt>
                <c:pt idx="917">
                  <c:v>2.0644620253164499E-2</c:v>
                </c:pt>
                <c:pt idx="918">
                  <c:v>2.0644620253164499E-2</c:v>
                </c:pt>
                <c:pt idx="919">
                  <c:v>2.0644620253164499E-2</c:v>
                </c:pt>
                <c:pt idx="920">
                  <c:v>2.0644620253164499E-2</c:v>
                </c:pt>
                <c:pt idx="921">
                  <c:v>2.0644620253164499E-2</c:v>
                </c:pt>
                <c:pt idx="922">
                  <c:v>2.0644620253164499E-2</c:v>
                </c:pt>
                <c:pt idx="923">
                  <c:v>2.0644620253164499E-2</c:v>
                </c:pt>
                <c:pt idx="924">
                  <c:v>2.0644620253164499E-2</c:v>
                </c:pt>
                <c:pt idx="925">
                  <c:v>2.0644620253164499E-2</c:v>
                </c:pt>
                <c:pt idx="926">
                  <c:v>2.0644620253164499E-2</c:v>
                </c:pt>
                <c:pt idx="927">
                  <c:v>2.0644620253164499E-2</c:v>
                </c:pt>
                <c:pt idx="928">
                  <c:v>2.0644620253164499E-2</c:v>
                </c:pt>
                <c:pt idx="929">
                  <c:v>2.0644620253164499E-2</c:v>
                </c:pt>
                <c:pt idx="930">
                  <c:v>2.0644620253164499E-2</c:v>
                </c:pt>
                <c:pt idx="931">
                  <c:v>2.0644620253164499E-2</c:v>
                </c:pt>
                <c:pt idx="932">
                  <c:v>2.0644620253164499E-2</c:v>
                </c:pt>
                <c:pt idx="933">
                  <c:v>2.0644620253164499E-2</c:v>
                </c:pt>
                <c:pt idx="934">
                  <c:v>2.0644620253164499E-2</c:v>
                </c:pt>
                <c:pt idx="935">
                  <c:v>2.0644620253164499E-2</c:v>
                </c:pt>
                <c:pt idx="936">
                  <c:v>2.0644620253164499E-2</c:v>
                </c:pt>
                <c:pt idx="937">
                  <c:v>2.0644620253164499E-2</c:v>
                </c:pt>
                <c:pt idx="938">
                  <c:v>2.0644620253164499E-2</c:v>
                </c:pt>
                <c:pt idx="939">
                  <c:v>2.0644620253164499E-2</c:v>
                </c:pt>
                <c:pt idx="940">
                  <c:v>2.0644620253164499E-2</c:v>
                </c:pt>
                <c:pt idx="941">
                  <c:v>2.0644620253164499E-2</c:v>
                </c:pt>
                <c:pt idx="942">
                  <c:v>2.0644620253164499E-2</c:v>
                </c:pt>
                <c:pt idx="943">
                  <c:v>2.0644620253164499E-2</c:v>
                </c:pt>
                <c:pt idx="944">
                  <c:v>2.0644620253164499E-2</c:v>
                </c:pt>
                <c:pt idx="945">
                  <c:v>2.0644620253164499E-2</c:v>
                </c:pt>
                <c:pt idx="946">
                  <c:v>2.0644620253164499E-2</c:v>
                </c:pt>
                <c:pt idx="947">
                  <c:v>2.0644620253164499E-2</c:v>
                </c:pt>
                <c:pt idx="948">
                  <c:v>2.0644620253164499E-2</c:v>
                </c:pt>
                <c:pt idx="949">
                  <c:v>2.0644620253164499E-2</c:v>
                </c:pt>
                <c:pt idx="950">
                  <c:v>2.0644620253164499E-2</c:v>
                </c:pt>
                <c:pt idx="951">
                  <c:v>2.0644620253164499E-2</c:v>
                </c:pt>
                <c:pt idx="952">
                  <c:v>2.0644620253164499E-2</c:v>
                </c:pt>
                <c:pt idx="953">
                  <c:v>2.0644620253164499E-2</c:v>
                </c:pt>
                <c:pt idx="954">
                  <c:v>2.0644620253164499E-2</c:v>
                </c:pt>
                <c:pt idx="955">
                  <c:v>2.0644620253164499E-2</c:v>
                </c:pt>
                <c:pt idx="956">
                  <c:v>2.0644620253164499E-2</c:v>
                </c:pt>
                <c:pt idx="957">
                  <c:v>2.0644620253164499E-2</c:v>
                </c:pt>
                <c:pt idx="958">
                  <c:v>2.0644620253164499E-2</c:v>
                </c:pt>
                <c:pt idx="959">
                  <c:v>2.0644620253164499E-2</c:v>
                </c:pt>
                <c:pt idx="960">
                  <c:v>2.0644620253164499E-2</c:v>
                </c:pt>
                <c:pt idx="961">
                  <c:v>2.0644620253164499E-2</c:v>
                </c:pt>
                <c:pt idx="962">
                  <c:v>2.0644620253164499E-2</c:v>
                </c:pt>
                <c:pt idx="963">
                  <c:v>2.0644620253164499E-2</c:v>
                </c:pt>
                <c:pt idx="964">
                  <c:v>2.0644620253164499E-2</c:v>
                </c:pt>
                <c:pt idx="965">
                  <c:v>2.0644620253164499E-2</c:v>
                </c:pt>
                <c:pt idx="966">
                  <c:v>2.0644620253164499E-2</c:v>
                </c:pt>
                <c:pt idx="967">
                  <c:v>2.0644620253164499E-2</c:v>
                </c:pt>
                <c:pt idx="968">
                  <c:v>2.0644620253164499E-2</c:v>
                </c:pt>
                <c:pt idx="969">
                  <c:v>2.0644620253164499E-2</c:v>
                </c:pt>
                <c:pt idx="970">
                  <c:v>2.0644620253164499E-2</c:v>
                </c:pt>
                <c:pt idx="971">
                  <c:v>2.0644620253164499E-2</c:v>
                </c:pt>
                <c:pt idx="972">
                  <c:v>2.0644620253164499E-2</c:v>
                </c:pt>
                <c:pt idx="973">
                  <c:v>2.0644620253164499E-2</c:v>
                </c:pt>
                <c:pt idx="974">
                  <c:v>2.0644620253164499E-2</c:v>
                </c:pt>
                <c:pt idx="975">
                  <c:v>2.0644620253164499E-2</c:v>
                </c:pt>
                <c:pt idx="976">
                  <c:v>2.0644620253164499E-2</c:v>
                </c:pt>
                <c:pt idx="977">
                  <c:v>2.0644620253164499E-2</c:v>
                </c:pt>
                <c:pt idx="978">
                  <c:v>2.0644620253164499E-2</c:v>
                </c:pt>
                <c:pt idx="979">
                  <c:v>2.0644620253164499E-2</c:v>
                </c:pt>
                <c:pt idx="980">
                  <c:v>2.0644620253164499E-2</c:v>
                </c:pt>
                <c:pt idx="981">
                  <c:v>2.0644620253164499E-2</c:v>
                </c:pt>
                <c:pt idx="982">
                  <c:v>2.0644620253164499E-2</c:v>
                </c:pt>
                <c:pt idx="983">
                  <c:v>2.0644620253164499E-2</c:v>
                </c:pt>
                <c:pt idx="984">
                  <c:v>2.0644620253164499E-2</c:v>
                </c:pt>
                <c:pt idx="985">
                  <c:v>2.0644620253164499E-2</c:v>
                </c:pt>
                <c:pt idx="986">
                  <c:v>2.0644620253164499E-2</c:v>
                </c:pt>
                <c:pt idx="987">
                  <c:v>2.0644620253164499E-2</c:v>
                </c:pt>
                <c:pt idx="988">
                  <c:v>2.0644620253164499E-2</c:v>
                </c:pt>
                <c:pt idx="989">
                  <c:v>2.0644620253164499E-2</c:v>
                </c:pt>
                <c:pt idx="990">
                  <c:v>2.0644620253164499E-2</c:v>
                </c:pt>
                <c:pt idx="991">
                  <c:v>2.0644620253164499E-2</c:v>
                </c:pt>
                <c:pt idx="992">
                  <c:v>2.0644620253164499E-2</c:v>
                </c:pt>
                <c:pt idx="993">
                  <c:v>2.0644620253164499E-2</c:v>
                </c:pt>
                <c:pt idx="994">
                  <c:v>2.0644620253164499E-2</c:v>
                </c:pt>
                <c:pt idx="995">
                  <c:v>2.0644620253164499E-2</c:v>
                </c:pt>
                <c:pt idx="996">
                  <c:v>2.0644620253164499E-2</c:v>
                </c:pt>
                <c:pt idx="997">
                  <c:v>2.0644620253164499E-2</c:v>
                </c:pt>
                <c:pt idx="998">
                  <c:v>2.0644620253164499E-2</c:v>
                </c:pt>
                <c:pt idx="999">
                  <c:v>2.0644620253164499E-2</c:v>
                </c:pt>
                <c:pt idx="1000">
                  <c:v>2.0644620253164499E-2</c:v>
                </c:pt>
                <c:pt idx="1001">
                  <c:v>2.0644620253164499E-2</c:v>
                </c:pt>
                <c:pt idx="1002">
                  <c:v>2.0644620253164499E-2</c:v>
                </c:pt>
                <c:pt idx="1003">
                  <c:v>2.0644620253164499E-2</c:v>
                </c:pt>
                <c:pt idx="1004">
                  <c:v>2.0644620253164499E-2</c:v>
                </c:pt>
                <c:pt idx="1005">
                  <c:v>2.0644620253164499E-2</c:v>
                </c:pt>
                <c:pt idx="1006">
                  <c:v>2.0644620253164499E-2</c:v>
                </c:pt>
                <c:pt idx="1007">
                  <c:v>2.0644620253164499E-2</c:v>
                </c:pt>
                <c:pt idx="1008">
                  <c:v>2.0644620253164499E-2</c:v>
                </c:pt>
                <c:pt idx="1009">
                  <c:v>2.0644620253164499E-2</c:v>
                </c:pt>
                <c:pt idx="1010">
                  <c:v>2.0644620253164499E-2</c:v>
                </c:pt>
                <c:pt idx="1011">
                  <c:v>2.0644620253164499E-2</c:v>
                </c:pt>
                <c:pt idx="1012">
                  <c:v>2.0644620253164499E-2</c:v>
                </c:pt>
                <c:pt idx="1013">
                  <c:v>2.0644620253164499E-2</c:v>
                </c:pt>
                <c:pt idx="1014">
                  <c:v>2.0644620253164499E-2</c:v>
                </c:pt>
                <c:pt idx="1015">
                  <c:v>2.0644620253164499E-2</c:v>
                </c:pt>
                <c:pt idx="1016">
                  <c:v>2.0644620253164499E-2</c:v>
                </c:pt>
                <c:pt idx="1017">
                  <c:v>2.0644620253164499E-2</c:v>
                </c:pt>
                <c:pt idx="1018">
                  <c:v>2.0644620253164499E-2</c:v>
                </c:pt>
                <c:pt idx="1019">
                  <c:v>2.0644620253164499E-2</c:v>
                </c:pt>
                <c:pt idx="1020">
                  <c:v>2.0644620253164499E-2</c:v>
                </c:pt>
                <c:pt idx="1021">
                  <c:v>2.0644620253164499E-2</c:v>
                </c:pt>
                <c:pt idx="1022">
                  <c:v>2.0644620253164499E-2</c:v>
                </c:pt>
                <c:pt idx="1023">
                  <c:v>2.0644620253164499E-2</c:v>
                </c:pt>
                <c:pt idx="1024">
                  <c:v>2.0644620253164499E-2</c:v>
                </c:pt>
                <c:pt idx="1025">
                  <c:v>2.0644620253164499E-2</c:v>
                </c:pt>
                <c:pt idx="1026">
                  <c:v>2.0644620253164499E-2</c:v>
                </c:pt>
                <c:pt idx="1027">
                  <c:v>2.0644620253164499E-2</c:v>
                </c:pt>
                <c:pt idx="1028">
                  <c:v>2.0644620253164499E-2</c:v>
                </c:pt>
                <c:pt idx="1029">
                  <c:v>2.0644620253164499E-2</c:v>
                </c:pt>
                <c:pt idx="1030">
                  <c:v>2.0644620253164499E-2</c:v>
                </c:pt>
                <c:pt idx="1031">
                  <c:v>2.0644620253164499E-2</c:v>
                </c:pt>
                <c:pt idx="1032">
                  <c:v>2.0644620253164499E-2</c:v>
                </c:pt>
                <c:pt idx="1033">
                  <c:v>2.0644620253164499E-2</c:v>
                </c:pt>
                <c:pt idx="1034">
                  <c:v>2.0644620253164499E-2</c:v>
                </c:pt>
                <c:pt idx="1035">
                  <c:v>2.0644620253164499E-2</c:v>
                </c:pt>
                <c:pt idx="1036">
                  <c:v>2.0644620253164499E-2</c:v>
                </c:pt>
                <c:pt idx="1037">
                  <c:v>2.0644620253164499E-2</c:v>
                </c:pt>
                <c:pt idx="1038">
                  <c:v>2.0644620253164499E-2</c:v>
                </c:pt>
                <c:pt idx="1039">
                  <c:v>2.0644620253164499E-2</c:v>
                </c:pt>
                <c:pt idx="1040">
                  <c:v>2.0644620253164499E-2</c:v>
                </c:pt>
                <c:pt idx="1041">
                  <c:v>2.0644620253164499E-2</c:v>
                </c:pt>
                <c:pt idx="1042">
                  <c:v>2.0644620253164499E-2</c:v>
                </c:pt>
                <c:pt idx="1043">
                  <c:v>2.0644620253164499E-2</c:v>
                </c:pt>
                <c:pt idx="1044">
                  <c:v>2.0644620253164499E-2</c:v>
                </c:pt>
                <c:pt idx="1045">
                  <c:v>2.0644620253164499E-2</c:v>
                </c:pt>
                <c:pt idx="1046">
                  <c:v>2.0644620253164499E-2</c:v>
                </c:pt>
                <c:pt idx="1047">
                  <c:v>2.0644620253164499E-2</c:v>
                </c:pt>
                <c:pt idx="1048">
                  <c:v>2.0644620253164499E-2</c:v>
                </c:pt>
                <c:pt idx="1049">
                  <c:v>2.0644620253164499E-2</c:v>
                </c:pt>
                <c:pt idx="1050">
                  <c:v>2.0644620253164499E-2</c:v>
                </c:pt>
                <c:pt idx="1051">
                  <c:v>2.0644620253164499E-2</c:v>
                </c:pt>
                <c:pt idx="1052">
                  <c:v>2.0644620253164499E-2</c:v>
                </c:pt>
                <c:pt idx="1053">
                  <c:v>2.0644620253164499E-2</c:v>
                </c:pt>
                <c:pt idx="1054">
                  <c:v>2.0644620253164499E-2</c:v>
                </c:pt>
                <c:pt idx="1055">
                  <c:v>2.0644620253164499E-2</c:v>
                </c:pt>
                <c:pt idx="1056">
                  <c:v>2.0644620253164499E-2</c:v>
                </c:pt>
                <c:pt idx="1057">
                  <c:v>2.0644620253164499E-2</c:v>
                </c:pt>
                <c:pt idx="1058">
                  <c:v>2.0644620253164499E-2</c:v>
                </c:pt>
                <c:pt idx="1059">
                  <c:v>2.0644620253164499E-2</c:v>
                </c:pt>
                <c:pt idx="1060">
                  <c:v>2.0644620253164499E-2</c:v>
                </c:pt>
                <c:pt idx="1061">
                  <c:v>2.0644620253164499E-2</c:v>
                </c:pt>
                <c:pt idx="1062">
                  <c:v>2.0644620253164499E-2</c:v>
                </c:pt>
                <c:pt idx="1063">
                  <c:v>2.0644620253164499E-2</c:v>
                </c:pt>
                <c:pt idx="1064">
                  <c:v>2.0644620253164499E-2</c:v>
                </c:pt>
                <c:pt idx="1065">
                  <c:v>2.0644620253164499E-2</c:v>
                </c:pt>
                <c:pt idx="1066">
                  <c:v>2.0644620253164499E-2</c:v>
                </c:pt>
                <c:pt idx="1067">
                  <c:v>2.0644620253164499E-2</c:v>
                </c:pt>
                <c:pt idx="1068">
                  <c:v>2.0644620253164499E-2</c:v>
                </c:pt>
                <c:pt idx="1069">
                  <c:v>2.0644620253164499E-2</c:v>
                </c:pt>
                <c:pt idx="1070">
                  <c:v>2.0644620253164499E-2</c:v>
                </c:pt>
                <c:pt idx="1071">
                  <c:v>2.0644620253164499E-2</c:v>
                </c:pt>
                <c:pt idx="1072">
                  <c:v>2.0644620253164499E-2</c:v>
                </c:pt>
                <c:pt idx="1073">
                  <c:v>2.0644620253164499E-2</c:v>
                </c:pt>
                <c:pt idx="1074">
                  <c:v>2.0644620253164499E-2</c:v>
                </c:pt>
                <c:pt idx="1075">
                  <c:v>2.0644620253164499E-2</c:v>
                </c:pt>
                <c:pt idx="1076">
                  <c:v>2.0644620253164499E-2</c:v>
                </c:pt>
                <c:pt idx="1077">
                  <c:v>2.0644620253164499E-2</c:v>
                </c:pt>
                <c:pt idx="1078">
                  <c:v>2.0644620253164499E-2</c:v>
                </c:pt>
                <c:pt idx="1079">
                  <c:v>2.0644620253164499E-2</c:v>
                </c:pt>
                <c:pt idx="1080">
                  <c:v>2.0644620253164499E-2</c:v>
                </c:pt>
                <c:pt idx="1081">
                  <c:v>2.0644620253164499E-2</c:v>
                </c:pt>
                <c:pt idx="1082">
                  <c:v>2.0644620253164499E-2</c:v>
                </c:pt>
                <c:pt idx="1083">
                  <c:v>2.0644620253164499E-2</c:v>
                </c:pt>
                <c:pt idx="1084">
                  <c:v>2.0644620253164499E-2</c:v>
                </c:pt>
                <c:pt idx="1085">
                  <c:v>2.0644620253164499E-2</c:v>
                </c:pt>
                <c:pt idx="1086">
                  <c:v>2.0644620253164499E-2</c:v>
                </c:pt>
                <c:pt idx="1087">
                  <c:v>2.0644620253164499E-2</c:v>
                </c:pt>
                <c:pt idx="1088">
                  <c:v>2.0644620253164499E-2</c:v>
                </c:pt>
                <c:pt idx="1089">
                  <c:v>2.0644620253164499E-2</c:v>
                </c:pt>
                <c:pt idx="1090">
                  <c:v>2.0644620253164499E-2</c:v>
                </c:pt>
                <c:pt idx="1091">
                  <c:v>2.0644620253164499E-2</c:v>
                </c:pt>
                <c:pt idx="1092">
                  <c:v>2.0644620253164499E-2</c:v>
                </c:pt>
                <c:pt idx="1093">
                  <c:v>2.0644620253164499E-2</c:v>
                </c:pt>
                <c:pt idx="1094">
                  <c:v>2.0644620253164499E-2</c:v>
                </c:pt>
                <c:pt idx="1095">
                  <c:v>2.0644620253164499E-2</c:v>
                </c:pt>
                <c:pt idx="1096">
                  <c:v>2.0644620253164499E-2</c:v>
                </c:pt>
                <c:pt idx="1097">
                  <c:v>2.0644620253164499E-2</c:v>
                </c:pt>
                <c:pt idx="1098">
                  <c:v>2.0644620253164499E-2</c:v>
                </c:pt>
                <c:pt idx="1099">
                  <c:v>2.0644620253164499E-2</c:v>
                </c:pt>
                <c:pt idx="1100">
                  <c:v>2.0644620253164499E-2</c:v>
                </c:pt>
                <c:pt idx="1101">
                  <c:v>2.0644620253164499E-2</c:v>
                </c:pt>
                <c:pt idx="1102">
                  <c:v>2.0644620253164499E-2</c:v>
                </c:pt>
                <c:pt idx="1103">
                  <c:v>2.0644620253164499E-2</c:v>
                </c:pt>
                <c:pt idx="1104">
                  <c:v>2.0644620253164499E-2</c:v>
                </c:pt>
                <c:pt idx="1105">
                  <c:v>2.0644620253164499E-2</c:v>
                </c:pt>
                <c:pt idx="1106">
                  <c:v>2.0644620253164499E-2</c:v>
                </c:pt>
                <c:pt idx="1107">
                  <c:v>2.0644620253164499E-2</c:v>
                </c:pt>
                <c:pt idx="1108">
                  <c:v>2.0644620253164499E-2</c:v>
                </c:pt>
                <c:pt idx="1109">
                  <c:v>2.0644620253164499E-2</c:v>
                </c:pt>
                <c:pt idx="1110">
                  <c:v>2.0644620253164499E-2</c:v>
                </c:pt>
                <c:pt idx="1111">
                  <c:v>2.0644620253164499E-2</c:v>
                </c:pt>
                <c:pt idx="1112">
                  <c:v>2.0644620253164499E-2</c:v>
                </c:pt>
                <c:pt idx="1113">
                  <c:v>2.0644620253164499E-2</c:v>
                </c:pt>
                <c:pt idx="1114">
                  <c:v>2.0644620253164499E-2</c:v>
                </c:pt>
                <c:pt idx="1115">
                  <c:v>2.0644620253164499E-2</c:v>
                </c:pt>
                <c:pt idx="1116">
                  <c:v>2.0644620253164499E-2</c:v>
                </c:pt>
                <c:pt idx="1117">
                  <c:v>2.0644620253164499E-2</c:v>
                </c:pt>
                <c:pt idx="1118">
                  <c:v>2.0644620253164499E-2</c:v>
                </c:pt>
                <c:pt idx="1119">
                  <c:v>2.0644620253164499E-2</c:v>
                </c:pt>
                <c:pt idx="1120">
                  <c:v>2.0644620253164499E-2</c:v>
                </c:pt>
                <c:pt idx="1121">
                  <c:v>2.0644620253164499E-2</c:v>
                </c:pt>
                <c:pt idx="1122">
                  <c:v>2.0644620253164499E-2</c:v>
                </c:pt>
                <c:pt idx="1123">
                  <c:v>2.0644620253164499E-2</c:v>
                </c:pt>
                <c:pt idx="1124">
                  <c:v>2.0644620253164499E-2</c:v>
                </c:pt>
                <c:pt idx="1125">
                  <c:v>2.0644620253164499E-2</c:v>
                </c:pt>
                <c:pt idx="1126">
                  <c:v>2.0644620253164499E-2</c:v>
                </c:pt>
                <c:pt idx="1127">
                  <c:v>2.0644620253164499E-2</c:v>
                </c:pt>
                <c:pt idx="1128">
                  <c:v>2.0644620253164499E-2</c:v>
                </c:pt>
                <c:pt idx="1129">
                  <c:v>2.0644620253164499E-2</c:v>
                </c:pt>
                <c:pt idx="1130">
                  <c:v>2.0644620253164499E-2</c:v>
                </c:pt>
                <c:pt idx="1131">
                  <c:v>2.0644620253164499E-2</c:v>
                </c:pt>
                <c:pt idx="1132">
                  <c:v>2.0644620253164499E-2</c:v>
                </c:pt>
                <c:pt idx="1133">
                  <c:v>2.0644620253164499E-2</c:v>
                </c:pt>
                <c:pt idx="1134">
                  <c:v>2.0644620253164499E-2</c:v>
                </c:pt>
                <c:pt idx="1135">
                  <c:v>2.0644620253164499E-2</c:v>
                </c:pt>
                <c:pt idx="1136">
                  <c:v>2.0644620253164499E-2</c:v>
                </c:pt>
                <c:pt idx="1137">
                  <c:v>2.0644620253164499E-2</c:v>
                </c:pt>
                <c:pt idx="1138">
                  <c:v>2.0644620253164499E-2</c:v>
                </c:pt>
                <c:pt idx="1139">
                  <c:v>2.0644620253164499E-2</c:v>
                </c:pt>
                <c:pt idx="1140">
                  <c:v>2.0644620253164499E-2</c:v>
                </c:pt>
                <c:pt idx="1141">
                  <c:v>2.0644620253164499E-2</c:v>
                </c:pt>
                <c:pt idx="1142">
                  <c:v>2.0644620253164499E-2</c:v>
                </c:pt>
                <c:pt idx="1143">
                  <c:v>2.0644620253164499E-2</c:v>
                </c:pt>
                <c:pt idx="1144">
                  <c:v>2.0644620253164499E-2</c:v>
                </c:pt>
                <c:pt idx="1145">
                  <c:v>2.0644620253164499E-2</c:v>
                </c:pt>
                <c:pt idx="1146">
                  <c:v>2.0644620253164499E-2</c:v>
                </c:pt>
                <c:pt idx="1147">
                  <c:v>2.0644620253164499E-2</c:v>
                </c:pt>
                <c:pt idx="1148">
                  <c:v>2.0644620253164499E-2</c:v>
                </c:pt>
                <c:pt idx="1149">
                  <c:v>2.0644620253164499E-2</c:v>
                </c:pt>
                <c:pt idx="1150">
                  <c:v>2.0644620253164499E-2</c:v>
                </c:pt>
                <c:pt idx="1151">
                  <c:v>2.0644620253164499E-2</c:v>
                </c:pt>
                <c:pt idx="1152">
                  <c:v>2.0644620253164499E-2</c:v>
                </c:pt>
                <c:pt idx="1153">
                  <c:v>2.0644620253164499E-2</c:v>
                </c:pt>
                <c:pt idx="1154">
                  <c:v>2.0644620253164499E-2</c:v>
                </c:pt>
                <c:pt idx="1155">
                  <c:v>2.0644620253164499E-2</c:v>
                </c:pt>
                <c:pt idx="1156">
                  <c:v>2.0644620253164499E-2</c:v>
                </c:pt>
                <c:pt idx="1157">
                  <c:v>2.0644620253164499E-2</c:v>
                </c:pt>
                <c:pt idx="1158">
                  <c:v>2.0644620253164499E-2</c:v>
                </c:pt>
                <c:pt idx="1159">
                  <c:v>2.0644620253164499E-2</c:v>
                </c:pt>
                <c:pt idx="1160">
                  <c:v>2.0644620253164499E-2</c:v>
                </c:pt>
                <c:pt idx="1161">
                  <c:v>2.0644620253164499E-2</c:v>
                </c:pt>
                <c:pt idx="1162">
                  <c:v>2.0644620253164499E-2</c:v>
                </c:pt>
                <c:pt idx="1163">
                  <c:v>2.0644620253164499E-2</c:v>
                </c:pt>
                <c:pt idx="1164">
                  <c:v>2.0644620253164499E-2</c:v>
                </c:pt>
                <c:pt idx="1165">
                  <c:v>2.0644620253164499E-2</c:v>
                </c:pt>
                <c:pt idx="1166">
                  <c:v>2.0644620253164499E-2</c:v>
                </c:pt>
                <c:pt idx="1167">
                  <c:v>2.0644620253164499E-2</c:v>
                </c:pt>
                <c:pt idx="1168">
                  <c:v>2.0644620253164499E-2</c:v>
                </c:pt>
                <c:pt idx="1169">
                  <c:v>2.0644620253164499E-2</c:v>
                </c:pt>
                <c:pt idx="1170">
                  <c:v>2.0644620253164499E-2</c:v>
                </c:pt>
                <c:pt idx="1171">
                  <c:v>2.0644620253164499E-2</c:v>
                </c:pt>
                <c:pt idx="1172">
                  <c:v>2.0644620253164499E-2</c:v>
                </c:pt>
                <c:pt idx="1173">
                  <c:v>2.0644620253164499E-2</c:v>
                </c:pt>
                <c:pt idx="1174">
                  <c:v>2.0644620253164499E-2</c:v>
                </c:pt>
                <c:pt idx="1175">
                  <c:v>2.0644620253164499E-2</c:v>
                </c:pt>
                <c:pt idx="1176">
                  <c:v>2.0644620253164499E-2</c:v>
                </c:pt>
                <c:pt idx="1177">
                  <c:v>2.0644620253164499E-2</c:v>
                </c:pt>
                <c:pt idx="1178">
                  <c:v>2.0644620253164499E-2</c:v>
                </c:pt>
                <c:pt idx="1179">
                  <c:v>2.0644620253164499E-2</c:v>
                </c:pt>
                <c:pt idx="1180">
                  <c:v>2.0644620253164499E-2</c:v>
                </c:pt>
                <c:pt idx="1181">
                  <c:v>2.0644620253164499E-2</c:v>
                </c:pt>
                <c:pt idx="1182">
                  <c:v>2.0644620253164499E-2</c:v>
                </c:pt>
                <c:pt idx="1183">
                  <c:v>2.0644620253164499E-2</c:v>
                </c:pt>
                <c:pt idx="1184">
                  <c:v>2.0644620253164499E-2</c:v>
                </c:pt>
                <c:pt idx="1185">
                  <c:v>2.0644620253164499E-2</c:v>
                </c:pt>
                <c:pt idx="1186">
                  <c:v>2.0644620253164499E-2</c:v>
                </c:pt>
                <c:pt idx="1187">
                  <c:v>2.0644620253164499E-2</c:v>
                </c:pt>
                <c:pt idx="1188">
                  <c:v>2.0644620253164499E-2</c:v>
                </c:pt>
                <c:pt idx="1189">
                  <c:v>2.0644620253164499E-2</c:v>
                </c:pt>
                <c:pt idx="1190">
                  <c:v>2.0644620253164499E-2</c:v>
                </c:pt>
                <c:pt idx="1191">
                  <c:v>2.0644620253164499E-2</c:v>
                </c:pt>
                <c:pt idx="1192">
                  <c:v>2.0644620253164499E-2</c:v>
                </c:pt>
                <c:pt idx="1193">
                  <c:v>2.0644620253164499E-2</c:v>
                </c:pt>
                <c:pt idx="1194">
                  <c:v>2.0644620253164499E-2</c:v>
                </c:pt>
                <c:pt idx="1195">
                  <c:v>2.0644620253164499E-2</c:v>
                </c:pt>
                <c:pt idx="1196">
                  <c:v>2.0644620253164499E-2</c:v>
                </c:pt>
                <c:pt idx="1197">
                  <c:v>2.0644620253164499E-2</c:v>
                </c:pt>
                <c:pt idx="1198">
                  <c:v>2.0644620253164499E-2</c:v>
                </c:pt>
                <c:pt idx="1199">
                  <c:v>2.0644620253164499E-2</c:v>
                </c:pt>
                <c:pt idx="1200">
                  <c:v>2.0644620253164499E-2</c:v>
                </c:pt>
                <c:pt idx="1201">
                  <c:v>2.0644620253164499E-2</c:v>
                </c:pt>
                <c:pt idx="1202">
                  <c:v>2.0644620253164499E-2</c:v>
                </c:pt>
                <c:pt idx="1203">
                  <c:v>2.0644620253164499E-2</c:v>
                </c:pt>
                <c:pt idx="1204">
                  <c:v>2.0644620253164499E-2</c:v>
                </c:pt>
                <c:pt idx="1205">
                  <c:v>2.0644620253164499E-2</c:v>
                </c:pt>
                <c:pt idx="1206">
                  <c:v>2.0644620253164499E-2</c:v>
                </c:pt>
                <c:pt idx="1207">
                  <c:v>2.0644620253164499E-2</c:v>
                </c:pt>
                <c:pt idx="1208">
                  <c:v>2.0644620253164499E-2</c:v>
                </c:pt>
                <c:pt idx="1209">
                  <c:v>2.0644620253164499E-2</c:v>
                </c:pt>
                <c:pt idx="1210">
                  <c:v>2.0644620253164499E-2</c:v>
                </c:pt>
                <c:pt idx="1211">
                  <c:v>2.0644620253164499E-2</c:v>
                </c:pt>
                <c:pt idx="1212">
                  <c:v>2.0644620253164499E-2</c:v>
                </c:pt>
                <c:pt idx="1213">
                  <c:v>2.0644620253164499E-2</c:v>
                </c:pt>
                <c:pt idx="1214">
                  <c:v>2.0644620253164499E-2</c:v>
                </c:pt>
                <c:pt idx="1215">
                  <c:v>2.0644620253164499E-2</c:v>
                </c:pt>
                <c:pt idx="1216">
                  <c:v>2.0644620253164499E-2</c:v>
                </c:pt>
                <c:pt idx="1217">
                  <c:v>2.0644620253164499E-2</c:v>
                </c:pt>
                <c:pt idx="1218">
                  <c:v>2.0644620253164499E-2</c:v>
                </c:pt>
                <c:pt idx="1219">
                  <c:v>2.0644620253164499E-2</c:v>
                </c:pt>
                <c:pt idx="1220">
                  <c:v>2.0644620253164499E-2</c:v>
                </c:pt>
                <c:pt idx="1221">
                  <c:v>2.0644620253164499E-2</c:v>
                </c:pt>
                <c:pt idx="1222">
                  <c:v>2.0644620253164499E-2</c:v>
                </c:pt>
                <c:pt idx="1223">
                  <c:v>2.0644620253164499E-2</c:v>
                </c:pt>
                <c:pt idx="1224">
                  <c:v>2.0644620253164499E-2</c:v>
                </c:pt>
                <c:pt idx="1225">
                  <c:v>2.0644620253164499E-2</c:v>
                </c:pt>
                <c:pt idx="1226">
                  <c:v>2.0644620253164499E-2</c:v>
                </c:pt>
                <c:pt idx="1227">
                  <c:v>2.0644620253164499E-2</c:v>
                </c:pt>
                <c:pt idx="1228">
                  <c:v>2.0644620253164499E-2</c:v>
                </c:pt>
                <c:pt idx="1229">
                  <c:v>2.0644620253164499E-2</c:v>
                </c:pt>
                <c:pt idx="1230">
                  <c:v>2.0644620253164499E-2</c:v>
                </c:pt>
                <c:pt idx="1231">
                  <c:v>2.0644620253164499E-2</c:v>
                </c:pt>
                <c:pt idx="1232">
                  <c:v>2.0644620253164499E-2</c:v>
                </c:pt>
                <c:pt idx="1233">
                  <c:v>2.0644620253164499E-2</c:v>
                </c:pt>
                <c:pt idx="1234">
                  <c:v>2.0644620253164499E-2</c:v>
                </c:pt>
                <c:pt idx="1235">
                  <c:v>2.0644620253164499E-2</c:v>
                </c:pt>
                <c:pt idx="1236">
                  <c:v>2.0644620253164499E-2</c:v>
                </c:pt>
                <c:pt idx="1237">
                  <c:v>2.0644620253164499E-2</c:v>
                </c:pt>
                <c:pt idx="1238">
                  <c:v>2.0644620253164499E-2</c:v>
                </c:pt>
                <c:pt idx="1239">
                  <c:v>2.0644620253164499E-2</c:v>
                </c:pt>
                <c:pt idx="1240">
                  <c:v>2.0644620253164499E-2</c:v>
                </c:pt>
                <c:pt idx="1241">
                  <c:v>2.0644620253164499E-2</c:v>
                </c:pt>
                <c:pt idx="1242">
                  <c:v>2.0644620253164499E-2</c:v>
                </c:pt>
                <c:pt idx="1243">
                  <c:v>2.0644620253164499E-2</c:v>
                </c:pt>
                <c:pt idx="1244">
                  <c:v>2.0644620253164499E-2</c:v>
                </c:pt>
                <c:pt idx="1245">
                  <c:v>2.0644620253164499E-2</c:v>
                </c:pt>
                <c:pt idx="1246">
                  <c:v>2.0644620253164499E-2</c:v>
                </c:pt>
                <c:pt idx="1247">
                  <c:v>2.0644620253164499E-2</c:v>
                </c:pt>
                <c:pt idx="1248">
                  <c:v>2.0644620253164499E-2</c:v>
                </c:pt>
                <c:pt idx="1249">
                  <c:v>2.0644620253164499E-2</c:v>
                </c:pt>
                <c:pt idx="1250">
                  <c:v>2.0644620253164499E-2</c:v>
                </c:pt>
                <c:pt idx="1251">
                  <c:v>2.0644620253164499E-2</c:v>
                </c:pt>
                <c:pt idx="1252">
                  <c:v>2.0644620253164499E-2</c:v>
                </c:pt>
                <c:pt idx="1253">
                  <c:v>2.0644620253164499E-2</c:v>
                </c:pt>
                <c:pt idx="1254">
                  <c:v>2.0644620253164499E-2</c:v>
                </c:pt>
                <c:pt idx="1255">
                  <c:v>2.0644620253164499E-2</c:v>
                </c:pt>
                <c:pt idx="1256">
                  <c:v>2.0644620253164499E-2</c:v>
                </c:pt>
                <c:pt idx="1257">
                  <c:v>2.0644620253164499E-2</c:v>
                </c:pt>
                <c:pt idx="1258">
                  <c:v>2.0644620253164499E-2</c:v>
                </c:pt>
                <c:pt idx="1259">
                  <c:v>2.0644620253164499E-2</c:v>
                </c:pt>
                <c:pt idx="1260">
                  <c:v>2.0644620253164499E-2</c:v>
                </c:pt>
                <c:pt idx="1261">
                  <c:v>2.0644620253164499E-2</c:v>
                </c:pt>
                <c:pt idx="1262">
                  <c:v>2.0644620253164499E-2</c:v>
                </c:pt>
                <c:pt idx="1263">
                  <c:v>2.0644620253164499E-2</c:v>
                </c:pt>
                <c:pt idx="1264">
                  <c:v>2.0644620253164499E-2</c:v>
                </c:pt>
                <c:pt idx="1265">
                  <c:v>2.0644620253164499E-2</c:v>
                </c:pt>
                <c:pt idx="1266">
                  <c:v>2.0644620253164499E-2</c:v>
                </c:pt>
                <c:pt idx="1267">
                  <c:v>2.0644620253164499E-2</c:v>
                </c:pt>
                <c:pt idx="1268">
                  <c:v>2.0644620253164499E-2</c:v>
                </c:pt>
                <c:pt idx="1269">
                  <c:v>2.0644620253164499E-2</c:v>
                </c:pt>
                <c:pt idx="1270">
                  <c:v>2.0644620253164499E-2</c:v>
                </c:pt>
                <c:pt idx="1271">
                  <c:v>2.0644620253164499E-2</c:v>
                </c:pt>
                <c:pt idx="1272">
                  <c:v>2.0644620253164499E-2</c:v>
                </c:pt>
                <c:pt idx="1273">
                  <c:v>2.0644620253164499E-2</c:v>
                </c:pt>
                <c:pt idx="1274">
                  <c:v>2.0644620253164499E-2</c:v>
                </c:pt>
                <c:pt idx="1275">
                  <c:v>2.0644620253164499E-2</c:v>
                </c:pt>
                <c:pt idx="1276">
                  <c:v>2.0644620253164499E-2</c:v>
                </c:pt>
                <c:pt idx="1277">
                  <c:v>2.0644620253164499E-2</c:v>
                </c:pt>
                <c:pt idx="1278">
                  <c:v>2.0644620253164499E-2</c:v>
                </c:pt>
                <c:pt idx="1279">
                  <c:v>2.0644620253164499E-2</c:v>
                </c:pt>
                <c:pt idx="1280">
                  <c:v>2.0644620253164499E-2</c:v>
                </c:pt>
                <c:pt idx="1281">
                  <c:v>2.0644620253164499E-2</c:v>
                </c:pt>
                <c:pt idx="1282">
                  <c:v>2.0644620253164499E-2</c:v>
                </c:pt>
                <c:pt idx="1283">
                  <c:v>2.0644620253164499E-2</c:v>
                </c:pt>
                <c:pt idx="1284">
                  <c:v>2.0644620253164499E-2</c:v>
                </c:pt>
                <c:pt idx="1285">
                  <c:v>2.0644620253164499E-2</c:v>
                </c:pt>
                <c:pt idx="1286">
                  <c:v>2.0644620253164499E-2</c:v>
                </c:pt>
                <c:pt idx="1287">
                  <c:v>2.0644620253164499E-2</c:v>
                </c:pt>
                <c:pt idx="1288">
                  <c:v>2.0644620253164499E-2</c:v>
                </c:pt>
                <c:pt idx="1289">
                  <c:v>2.0644620253164499E-2</c:v>
                </c:pt>
                <c:pt idx="1290">
                  <c:v>2.0644620253164499E-2</c:v>
                </c:pt>
                <c:pt idx="1291">
                  <c:v>2.0644620253164499E-2</c:v>
                </c:pt>
                <c:pt idx="1292">
                  <c:v>2.0644620253164499E-2</c:v>
                </c:pt>
                <c:pt idx="1293">
                  <c:v>2.0644620253164499E-2</c:v>
                </c:pt>
                <c:pt idx="1294">
                  <c:v>2.0644620253164499E-2</c:v>
                </c:pt>
                <c:pt idx="1295">
                  <c:v>2.0644620253164499E-2</c:v>
                </c:pt>
                <c:pt idx="1296">
                  <c:v>2.0644620253164499E-2</c:v>
                </c:pt>
                <c:pt idx="1297">
                  <c:v>2.0644620253164499E-2</c:v>
                </c:pt>
                <c:pt idx="1298">
                  <c:v>2.0644620253164499E-2</c:v>
                </c:pt>
                <c:pt idx="1299">
                  <c:v>2.0644620253164499E-2</c:v>
                </c:pt>
                <c:pt idx="1300">
                  <c:v>2.0644620253164499E-2</c:v>
                </c:pt>
                <c:pt idx="1301">
                  <c:v>2.0644620253164499E-2</c:v>
                </c:pt>
                <c:pt idx="1302">
                  <c:v>2.0644620253164499E-2</c:v>
                </c:pt>
                <c:pt idx="1303">
                  <c:v>2.0644620253164499E-2</c:v>
                </c:pt>
                <c:pt idx="1304">
                  <c:v>2.0644620253164499E-2</c:v>
                </c:pt>
                <c:pt idx="1305">
                  <c:v>2.0644620253164499E-2</c:v>
                </c:pt>
                <c:pt idx="1306">
                  <c:v>2.0644620253164499E-2</c:v>
                </c:pt>
                <c:pt idx="1307">
                  <c:v>2.0644620253164499E-2</c:v>
                </c:pt>
                <c:pt idx="1308">
                  <c:v>2.0644620253164499E-2</c:v>
                </c:pt>
                <c:pt idx="1309">
                  <c:v>2.0644620253164499E-2</c:v>
                </c:pt>
                <c:pt idx="1310">
                  <c:v>2.0644620253164499E-2</c:v>
                </c:pt>
                <c:pt idx="1311">
                  <c:v>2.0644620253164499E-2</c:v>
                </c:pt>
                <c:pt idx="1312">
                  <c:v>2.0644620253164499E-2</c:v>
                </c:pt>
                <c:pt idx="1313">
                  <c:v>2.0644620253164499E-2</c:v>
                </c:pt>
                <c:pt idx="1314">
                  <c:v>2.0644620253164499E-2</c:v>
                </c:pt>
                <c:pt idx="1315">
                  <c:v>2.0644620253164499E-2</c:v>
                </c:pt>
                <c:pt idx="1316">
                  <c:v>2.0644620253164499E-2</c:v>
                </c:pt>
                <c:pt idx="1317">
                  <c:v>2.0644620253164499E-2</c:v>
                </c:pt>
                <c:pt idx="1318">
                  <c:v>2.0644620253164499E-2</c:v>
                </c:pt>
                <c:pt idx="1319">
                  <c:v>2.0644620253164499E-2</c:v>
                </c:pt>
                <c:pt idx="1320">
                  <c:v>2.0644620253164499E-2</c:v>
                </c:pt>
                <c:pt idx="1321">
                  <c:v>2.0644620253164499E-2</c:v>
                </c:pt>
                <c:pt idx="1322">
                  <c:v>2.0644620253164499E-2</c:v>
                </c:pt>
                <c:pt idx="1323">
                  <c:v>2.0644620253164499E-2</c:v>
                </c:pt>
                <c:pt idx="1324">
                  <c:v>2.0644620253164499E-2</c:v>
                </c:pt>
                <c:pt idx="1325">
                  <c:v>2.0644620253164499E-2</c:v>
                </c:pt>
                <c:pt idx="1326">
                  <c:v>2.0644620253164499E-2</c:v>
                </c:pt>
                <c:pt idx="1327">
                  <c:v>2.0644620253164499E-2</c:v>
                </c:pt>
                <c:pt idx="1328">
                  <c:v>2.0644620253164499E-2</c:v>
                </c:pt>
                <c:pt idx="1329">
                  <c:v>2.0644620253164499E-2</c:v>
                </c:pt>
                <c:pt idx="1330">
                  <c:v>2.0644620253164499E-2</c:v>
                </c:pt>
                <c:pt idx="1331">
                  <c:v>2.0644620253164499E-2</c:v>
                </c:pt>
                <c:pt idx="1332">
                  <c:v>2.0644620253164499E-2</c:v>
                </c:pt>
                <c:pt idx="1333">
                  <c:v>2.0644620253164499E-2</c:v>
                </c:pt>
                <c:pt idx="1334">
                  <c:v>2.0644620253164499E-2</c:v>
                </c:pt>
                <c:pt idx="1335">
                  <c:v>2.0644620253164499E-2</c:v>
                </c:pt>
                <c:pt idx="1336">
                  <c:v>2.0644620253164499E-2</c:v>
                </c:pt>
                <c:pt idx="1337">
                  <c:v>2.0644620253164499E-2</c:v>
                </c:pt>
                <c:pt idx="1338">
                  <c:v>2.0644620253164499E-2</c:v>
                </c:pt>
                <c:pt idx="1339">
                  <c:v>2.0644620253164499E-2</c:v>
                </c:pt>
                <c:pt idx="1340">
                  <c:v>2.0644620253164499E-2</c:v>
                </c:pt>
                <c:pt idx="1341">
                  <c:v>2.0644620253164499E-2</c:v>
                </c:pt>
                <c:pt idx="1342">
                  <c:v>2.0644620253164499E-2</c:v>
                </c:pt>
                <c:pt idx="1343">
                  <c:v>2.0644620253164499E-2</c:v>
                </c:pt>
                <c:pt idx="1344">
                  <c:v>2.0644620253164499E-2</c:v>
                </c:pt>
                <c:pt idx="1345">
                  <c:v>2.0644620253164499E-2</c:v>
                </c:pt>
                <c:pt idx="1346">
                  <c:v>2.0644620253164499E-2</c:v>
                </c:pt>
                <c:pt idx="1347">
                  <c:v>2.0644620253164499E-2</c:v>
                </c:pt>
                <c:pt idx="1348">
                  <c:v>2.0644620253164499E-2</c:v>
                </c:pt>
                <c:pt idx="1349">
                  <c:v>2.0644620253164499E-2</c:v>
                </c:pt>
                <c:pt idx="1350">
                  <c:v>2.0644620253164499E-2</c:v>
                </c:pt>
                <c:pt idx="1351">
                  <c:v>2.0644620253164499E-2</c:v>
                </c:pt>
                <c:pt idx="1352">
                  <c:v>2.0644620253164499E-2</c:v>
                </c:pt>
                <c:pt idx="1353">
                  <c:v>2.0644620253164499E-2</c:v>
                </c:pt>
                <c:pt idx="1354">
                  <c:v>2.0644620253164499E-2</c:v>
                </c:pt>
                <c:pt idx="1355">
                  <c:v>2.0644620253164499E-2</c:v>
                </c:pt>
                <c:pt idx="1356">
                  <c:v>2.0644620253164499E-2</c:v>
                </c:pt>
                <c:pt idx="1357">
                  <c:v>2.0644620253164499E-2</c:v>
                </c:pt>
                <c:pt idx="1358">
                  <c:v>2.0644620253164499E-2</c:v>
                </c:pt>
                <c:pt idx="1359">
                  <c:v>2.0644620253164499E-2</c:v>
                </c:pt>
                <c:pt idx="1360">
                  <c:v>2.0644620253164499E-2</c:v>
                </c:pt>
                <c:pt idx="1361">
                  <c:v>2.0644620253164499E-2</c:v>
                </c:pt>
                <c:pt idx="1362">
                  <c:v>2.0644620253164499E-2</c:v>
                </c:pt>
                <c:pt idx="1363">
                  <c:v>2.0644620253164499E-2</c:v>
                </c:pt>
                <c:pt idx="1364">
                  <c:v>2.0644620253164499E-2</c:v>
                </c:pt>
                <c:pt idx="1365">
                  <c:v>2.0644620253164499E-2</c:v>
                </c:pt>
                <c:pt idx="1366">
                  <c:v>2.0644620253164499E-2</c:v>
                </c:pt>
                <c:pt idx="1367">
                  <c:v>2.0644620253164499E-2</c:v>
                </c:pt>
                <c:pt idx="1368">
                  <c:v>2.0644620253164499E-2</c:v>
                </c:pt>
                <c:pt idx="1369">
                  <c:v>2.0644620253164499E-2</c:v>
                </c:pt>
                <c:pt idx="1370">
                  <c:v>2.0644620253164499E-2</c:v>
                </c:pt>
                <c:pt idx="1371">
                  <c:v>2.0644620253164499E-2</c:v>
                </c:pt>
                <c:pt idx="1372">
                  <c:v>2.0644620253164499E-2</c:v>
                </c:pt>
                <c:pt idx="1373">
                  <c:v>2.0644620253164499E-2</c:v>
                </c:pt>
                <c:pt idx="1374">
                  <c:v>2.0644620253164499E-2</c:v>
                </c:pt>
                <c:pt idx="1375">
                  <c:v>2.0644620253164499E-2</c:v>
                </c:pt>
                <c:pt idx="1376">
                  <c:v>2.0644620253164499E-2</c:v>
                </c:pt>
                <c:pt idx="1377">
                  <c:v>2.0644620253164499E-2</c:v>
                </c:pt>
                <c:pt idx="1378">
                  <c:v>2.0644620253164499E-2</c:v>
                </c:pt>
                <c:pt idx="1379">
                  <c:v>2.0644620253164499E-2</c:v>
                </c:pt>
                <c:pt idx="1380">
                  <c:v>2.0644620253164499E-2</c:v>
                </c:pt>
                <c:pt idx="1381">
                  <c:v>2.0644620253164499E-2</c:v>
                </c:pt>
                <c:pt idx="1382">
                  <c:v>2.0644620253164499E-2</c:v>
                </c:pt>
                <c:pt idx="1383">
                  <c:v>2.0644620253164499E-2</c:v>
                </c:pt>
                <c:pt idx="1384">
                  <c:v>2.0644620253164499E-2</c:v>
                </c:pt>
                <c:pt idx="1385">
                  <c:v>2.0644620253164499E-2</c:v>
                </c:pt>
                <c:pt idx="1386">
                  <c:v>2.0644620253164499E-2</c:v>
                </c:pt>
                <c:pt idx="1387">
                  <c:v>2.0644620253164499E-2</c:v>
                </c:pt>
                <c:pt idx="1388">
                  <c:v>2.0644620253164499E-2</c:v>
                </c:pt>
                <c:pt idx="1389">
                  <c:v>2.0644620253164499E-2</c:v>
                </c:pt>
                <c:pt idx="1390">
                  <c:v>2.0644620253164499E-2</c:v>
                </c:pt>
                <c:pt idx="1391">
                  <c:v>2.0644620253164499E-2</c:v>
                </c:pt>
                <c:pt idx="1392">
                  <c:v>2.0644620253164499E-2</c:v>
                </c:pt>
                <c:pt idx="1393">
                  <c:v>2.0644620253164499E-2</c:v>
                </c:pt>
                <c:pt idx="1394">
                  <c:v>2.0644620253164499E-2</c:v>
                </c:pt>
                <c:pt idx="1395">
                  <c:v>2.0644620253164499E-2</c:v>
                </c:pt>
                <c:pt idx="1396">
                  <c:v>2.0644620253164499E-2</c:v>
                </c:pt>
                <c:pt idx="1397">
                  <c:v>2.0644620253164499E-2</c:v>
                </c:pt>
                <c:pt idx="1398">
                  <c:v>2.0644620253164499E-2</c:v>
                </c:pt>
                <c:pt idx="1399">
                  <c:v>2.0644620253164499E-2</c:v>
                </c:pt>
                <c:pt idx="1400">
                  <c:v>2.0644620253164499E-2</c:v>
                </c:pt>
                <c:pt idx="1401">
                  <c:v>2.0644620253164499E-2</c:v>
                </c:pt>
                <c:pt idx="1402">
                  <c:v>2.0644620253164499E-2</c:v>
                </c:pt>
                <c:pt idx="1403">
                  <c:v>2.0644620253164499E-2</c:v>
                </c:pt>
                <c:pt idx="1404">
                  <c:v>2.0644620253164499E-2</c:v>
                </c:pt>
                <c:pt idx="1405">
                  <c:v>2.0644620253164499E-2</c:v>
                </c:pt>
                <c:pt idx="1406">
                  <c:v>2.0644620253164499E-2</c:v>
                </c:pt>
                <c:pt idx="1407">
                  <c:v>2.0644620253164499E-2</c:v>
                </c:pt>
                <c:pt idx="1408">
                  <c:v>2.0644620253164499E-2</c:v>
                </c:pt>
                <c:pt idx="1409">
                  <c:v>2.0644620253164499E-2</c:v>
                </c:pt>
                <c:pt idx="1410">
                  <c:v>2.0644620253164499E-2</c:v>
                </c:pt>
                <c:pt idx="1411">
                  <c:v>2.0644620253164499E-2</c:v>
                </c:pt>
                <c:pt idx="1412">
                  <c:v>2.0644620253164499E-2</c:v>
                </c:pt>
                <c:pt idx="1413">
                  <c:v>2.0644620253164499E-2</c:v>
                </c:pt>
                <c:pt idx="1414">
                  <c:v>2.0644620253164499E-2</c:v>
                </c:pt>
                <c:pt idx="1415">
                  <c:v>2.0644620253164499E-2</c:v>
                </c:pt>
                <c:pt idx="1416">
                  <c:v>2.0644620253164499E-2</c:v>
                </c:pt>
                <c:pt idx="1417">
                  <c:v>2.0644620253164499E-2</c:v>
                </c:pt>
                <c:pt idx="1418">
                  <c:v>2.0644620253164499E-2</c:v>
                </c:pt>
                <c:pt idx="1419">
                  <c:v>2.0644620253164499E-2</c:v>
                </c:pt>
                <c:pt idx="1420">
                  <c:v>2.0644620253164499E-2</c:v>
                </c:pt>
                <c:pt idx="1421">
                  <c:v>2.0644620253164499E-2</c:v>
                </c:pt>
                <c:pt idx="1422">
                  <c:v>2.0644620253164499E-2</c:v>
                </c:pt>
                <c:pt idx="1423">
                  <c:v>2.0644620253164499E-2</c:v>
                </c:pt>
                <c:pt idx="1424">
                  <c:v>2.0644620253164499E-2</c:v>
                </c:pt>
                <c:pt idx="1425">
                  <c:v>2.0644620253164499E-2</c:v>
                </c:pt>
                <c:pt idx="1426">
                  <c:v>2.0644620253164499E-2</c:v>
                </c:pt>
                <c:pt idx="1427">
                  <c:v>2.0644620253164499E-2</c:v>
                </c:pt>
                <c:pt idx="1428">
                  <c:v>2.0644620253164499E-2</c:v>
                </c:pt>
                <c:pt idx="1429">
                  <c:v>2.0644620253164499E-2</c:v>
                </c:pt>
                <c:pt idx="1430">
                  <c:v>2.0644620253164499E-2</c:v>
                </c:pt>
                <c:pt idx="1431">
                  <c:v>2.0644620253164499E-2</c:v>
                </c:pt>
                <c:pt idx="1432">
                  <c:v>2.0644620253164499E-2</c:v>
                </c:pt>
                <c:pt idx="1433">
                  <c:v>2.0644620253164499E-2</c:v>
                </c:pt>
                <c:pt idx="1434">
                  <c:v>2.0644620253164499E-2</c:v>
                </c:pt>
                <c:pt idx="1435">
                  <c:v>2.0644620253164499E-2</c:v>
                </c:pt>
                <c:pt idx="1436">
                  <c:v>2.0644620253164499E-2</c:v>
                </c:pt>
                <c:pt idx="1437">
                  <c:v>2.0644620253164499E-2</c:v>
                </c:pt>
                <c:pt idx="1438">
                  <c:v>2.0644620253164499E-2</c:v>
                </c:pt>
                <c:pt idx="1439">
                  <c:v>2.0644620253164499E-2</c:v>
                </c:pt>
                <c:pt idx="1440">
                  <c:v>2.0644620253164499E-2</c:v>
                </c:pt>
                <c:pt idx="1441">
                  <c:v>2.0644620253164499E-2</c:v>
                </c:pt>
                <c:pt idx="1442">
                  <c:v>2.0644620253164499E-2</c:v>
                </c:pt>
                <c:pt idx="1443">
                  <c:v>2.0644620253164499E-2</c:v>
                </c:pt>
                <c:pt idx="1444">
                  <c:v>2.0644620253164499E-2</c:v>
                </c:pt>
                <c:pt idx="1445">
                  <c:v>2.0644620253164499E-2</c:v>
                </c:pt>
                <c:pt idx="1446">
                  <c:v>2.0644620253164499E-2</c:v>
                </c:pt>
                <c:pt idx="1447">
                  <c:v>2.0644620253164499E-2</c:v>
                </c:pt>
                <c:pt idx="1448">
                  <c:v>2.0644620253164499E-2</c:v>
                </c:pt>
                <c:pt idx="1449">
                  <c:v>2.0644620253164499E-2</c:v>
                </c:pt>
                <c:pt idx="1450">
                  <c:v>2.0644620253164499E-2</c:v>
                </c:pt>
                <c:pt idx="1451">
                  <c:v>2.0644620253164499E-2</c:v>
                </c:pt>
                <c:pt idx="1452">
                  <c:v>2.0644620253164499E-2</c:v>
                </c:pt>
                <c:pt idx="1453">
                  <c:v>2.0644620253164499E-2</c:v>
                </c:pt>
                <c:pt idx="1454">
                  <c:v>2.0644620253164499E-2</c:v>
                </c:pt>
                <c:pt idx="1455">
                  <c:v>2.0644620253164499E-2</c:v>
                </c:pt>
                <c:pt idx="1456">
                  <c:v>2.0644620253164499E-2</c:v>
                </c:pt>
                <c:pt idx="1457">
                  <c:v>2.0644620253164499E-2</c:v>
                </c:pt>
                <c:pt idx="1458">
                  <c:v>2.0644620253164499E-2</c:v>
                </c:pt>
                <c:pt idx="1459">
                  <c:v>2.0644620253164499E-2</c:v>
                </c:pt>
                <c:pt idx="1460">
                  <c:v>2.0644620253164499E-2</c:v>
                </c:pt>
                <c:pt idx="1461">
                  <c:v>2.0644620253164499E-2</c:v>
                </c:pt>
                <c:pt idx="1462">
                  <c:v>2.0644620253164499E-2</c:v>
                </c:pt>
                <c:pt idx="1463">
                  <c:v>2.0644620253164499E-2</c:v>
                </c:pt>
                <c:pt idx="1464">
                  <c:v>2.0644620253164499E-2</c:v>
                </c:pt>
                <c:pt idx="1465">
                  <c:v>2.0644620253164499E-2</c:v>
                </c:pt>
                <c:pt idx="1466">
                  <c:v>2.0644620253164499E-2</c:v>
                </c:pt>
                <c:pt idx="1467">
                  <c:v>2.0644620253164499E-2</c:v>
                </c:pt>
                <c:pt idx="1468">
                  <c:v>2.0644620253164499E-2</c:v>
                </c:pt>
                <c:pt idx="1469">
                  <c:v>2.0644620253164499E-2</c:v>
                </c:pt>
                <c:pt idx="1470">
                  <c:v>2.0644620253164499E-2</c:v>
                </c:pt>
                <c:pt idx="1471">
                  <c:v>2.0644620253164499E-2</c:v>
                </c:pt>
                <c:pt idx="1472">
                  <c:v>2.0644620253164499E-2</c:v>
                </c:pt>
                <c:pt idx="1473">
                  <c:v>2.0644620253164499E-2</c:v>
                </c:pt>
                <c:pt idx="1474">
                  <c:v>2.0644620253164499E-2</c:v>
                </c:pt>
                <c:pt idx="1475">
                  <c:v>2.0644620253164499E-2</c:v>
                </c:pt>
                <c:pt idx="1476">
                  <c:v>2.0644620253164499E-2</c:v>
                </c:pt>
                <c:pt idx="1477">
                  <c:v>2.0644620253164499E-2</c:v>
                </c:pt>
                <c:pt idx="1478">
                  <c:v>2.0644620253164499E-2</c:v>
                </c:pt>
                <c:pt idx="1479">
                  <c:v>2.0644620253164499E-2</c:v>
                </c:pt>
                <c:pt idx="1480">
                  <c:v>2.0644620253164499E-2</c:v>
                </c:pt>
                <c:pt idx="1481">
                  <c:v>2.0644620253164499E-2</c:v>
                </c:pt>
                <c:pt idx="1482">
                  <c:v>2.0644620253164499E-2</c:v>
                </c:pt>
                <c:pt idx="1483">
                  <c:v>2.0644620253164499E-2</c:v>
                </c:pt>
                <c:pt idx="1484">
                  <c:v>2.0644620253164499E-2</c:v>
                </c:pt>
                <c:pt idx="1485">
                  <c:v>2.0644620253164499E-2</c:v>
                </c:pt>
                <c:pt idx="1486">
                  <c:v>2.0644620253164499E-2</c:v>
                </c:pt>
                <c:pt idx="1487">
                  <c:v>2.0644620253164499E-2</c:v>
                </c:pt>
                <c:pt idx="1488">
                  <c:v>2.0644620253164499E-2</c:v>
                </c:pt>
                <c:pt idx="1489">
                  <c:v>2.0644620253164499E-2</c:v>
                </c:pt>
                <c:pt idx="1490">
                  <c:v>2.0644620253164499E-2</c:v>
                </c:pt>
                <c:pt idx="1491">
                  <c:v>2.0644620253164499E-2</c:v>
                </c:pt>
                <c:pt idx="1492">
                  <c:v>2.0644620253164499E-2</c:v>
                </c:pt>
                <c:pt idx="1493">
                  <c:v>2.0644620253164499E-2</c:v>
                </c:pt>
                <c:pt idx="1494">
                  <c:v>2.0644620253164499E-2</c:v>
                </c:pt>
                <c:pt idx="1495">
                  <c:v>2.0644620253164499E-2</c:v>
                </c:pt>
                <c:pt idx="1496">
                  <c:v>2.0644620253164499E-2</c:v>
                </c:pt>
                <c:pt idx="1497">
                  <c:v>2.0644620253164499E-2</c:v>
                </c:pt>
                <c:pt idx="1498">
                  <c:v>2.0644620253164499E-2</c:v>
                </c:pt>
                <c:pt idx="1499">
                  <c:v>2.0644620253164499E-2</c:v>
                </c:pt>
                <c:pt idx="1500">
                  <c:v>2.0644620253164499E-2</c:v>
                </c:pt>
                <c:pt idx="1501">
                  <c:v>2.0644620253164499E-2</c:v>
                </c:pt>
                <c:pt idx="1502">
                  <c:v>2.0644620253164499E-2</c:v>
                </c:pt>
                <c:pt idx="1503">
                  <c:v>2.0644620253164499E-2</c:v>
                </c:pt>
                <c:pt idx="1504">
                  <c:v>2.0644620253164499E-2</c:v>
                </c:pt>
                <c:pt idx="1505">
                  <c:v>2.0644620253164499E-2</c:v>
                </c:pt>
                <c:pt idx="1506">
                  <c:v>2.0644620253164499E-2</c:v>
                </c:pt>
                <c:pt idx="1507">
                  <c:v>2.0644620253164499E-2</c:v>
                </c:pt>
                <c:pt idx="1508">
                  <c:v>2.0644620253164499E-2</c:v>
                </c:pt>
                <c:pt idx="1509">
                  <c:v>2.0644620253164499E-2</c:v>
                </c:pt>
                <c:pt idx="1510">
                  <c:v>2.0644620253164499E-2</c:v>
                </c:pt>
                <c:pt idx="1511">
                  <c:v>2.0644620253164499E-2</c:v>
                </c:pt>
                <c:pt idx="1512">
                  <c:v>2.0644620253164499E-2</c:v>
                </c:pt>
                <c:pt idx="1513">
                  <c:v>2.0644620253164499E-2</c:v>
                </c:pt>
                <c:pt idx="1514">
                  <c:v>2.0644620253164499E-2</c:v>
                </c:pt>
                <c:pt idx="1515">
                  <c:v>2.0644620253164499E-2</c:v>
                </c:pt>
                <c:pt idx="1516">
                  <c:v>2.0644620253164499E-2</c:v>
                </c:pt>
                <c:pt idx="1517">
                  <c:v>2.0644620253164499E-2</c:v>
                </c:pt>
                <c:pt idx="1518">
                  <c:v>2.0644620253164499E-2</c:v>
                </c:pt>
                <c:pt idx="1519">
                  <c:v>2.0644620253164499E-2</c:v>
                </c:pt>
                <c:pt idx="1520">
                  <c:v>2.0644620253164499E-2</c:v>
                </c:pt>
                <c:pt idx="1521">
                  <c:v>2.0644620253164499E-2</c:v>
                </c:pt>
                <c:pt idx="1522">
                  <c:v>2.0644620253164499E-2</c:v>
                </c:pt>
                <c:pt idx="1523">
                  <c:v>2.0644620253164499E-2</c:v>
                </c:pt>
                <c:pt idx="1524">
                  <c:v>2.0644620253164499E-2</c:v>
                </c:pt>
                <c:pt idx="1525">
                  <c:v>2.0644620253164499E-2</c:v>
                </c:pt>
                <c:pt idx="1526">
                  <c:v>2.0644620253164499E-2</c:v>
                </c:pt>
                <c:pt idx="1527">
                  <c:v>2.0644620253164499E-2</c:v>
                </c:pt>
                <c:pt idx="1528">
                  <c:v>2.0644620253164499E-2</c:v>
                </c:pt>
                <c:pt idx="1529">
                  <c:v>2.0644620253164499E-2</c:v>
                </c:pt>
                <c:pt idx="1530">
                  <c:v>2.0644620253164499E-2</c:v>
                </c:pt>
                <c:pt idx="1531">
                  <c:v>2.0644620253164499E-2</c:v>
                </c:pt>
                <c:pt idx="1532">
                  <c:v>2.0644620253164499E-2</c:v>
                </c:pt>
                <c:pt idx="1533">
                  <c:v>2.0644620253164499E-2</c:v>
                </c:pt>
                <c:pt idx="1534">
                  <c:v>2.0644620253164499E-2</c:v>
                </c:pt>
                <c:pt idx="1535">
                  <c:v>2.0644620253164499E-2</c:v>
                </c:pt>
                <c:pt idx="1536">
                  <c:v>2.0644620253164499E-2</c:v>
                </c:pt>
                <c:pt idx="1537">
                  <c:v>2.0644620253164499E-2</c:v>
                </c:pt>
                <c:pt idx="1538">
                  <c:v>2.0644620253164499E-2</c:v>
                </c:pt>
                <c:pt idx="1539">
                  <c:v>2.0644620253164499E-2</c:v>
                </c:pt>
                <c:pt idx="1540">
                  <c:v>2.0644620253164499E-2</c:v>
                </c:pt>
                <c:pt idx="1541">
                  <c:v>2.0644620253164499E-2</c:v>
                </c:pt>
                <c:pt idx="1542">
                  <c:v>2.0644620253164499E-2</c:v>
                </c:pt>
                <c:pt idx="1543">
                  <c:v>2.0644620253164499E-2</c:v>
                </c:pt>
                <c:pt idx="1544">
                  <c:v>2.0644620253164499E-2</c:v>
                </c:pt>
                <c:pt idx="1545">
                  <c:v>2.0644620253164499E-2</c:v>
                </c:pt>
                <c:pt idx="1546">
                  <c:v>2.0644620253164499E-2</c:v>
                </c:pt>
                <c:pt idx="1547">
                  <c:v>2.0644620253164499E-2</c:v>
                </c:pt>
                <c:pt idx="1548">
                  <c:v>2.0644620253164499E-2</c:v>
                </c:pt>
                <c:pt idx="1549">
                  <c:v>2.0644620253164499E-2</c:v>
                </c:pt>
                <c:pt idx="1550">
                  <c:v>2.0644620253164499E-2</c:v>
                </c:pt>
                <c:pt idx="1551">
                  <c:v>2.0644620253164499E-2</c:v>
                </c:pt>
                <c:pt idx="1552">
                  <c:v>2.0644620253164499E-2</c:v>
                </c:pt>
                <c:pt idx="1553">
                  <c:v>2.0644620253164499E-2</c:v>
                </c:pt>
                <c:pt idx="1554">
                  <c:v>2.0644620253164499E-2</c:v>
                </c:pt>
                <c:pt idx="1555">
                  <c:v>2.0644620253164499E-2</c:v>
                </c:pt>
                <c:pt idx="1556">
                  <c:v>2.0644620253164499E-2</c:v>
                </c:pt>
                <c:pt idx="1557">
                  <c:v>2.0644620253164499E-2</c:v>
                </c:pt>
                <c:pt idx="1558">
                  <c:v>2.0644620253164499E-2</c:v>
                </c:pt>
                <c:pt idx="1559">
                  <c:v>2.0644620253164499E-2</c:v>
                </c:pt>
                <c:pt idx="1560">
                  <c:v>2.0644620253164499E-2</c:v>
                </c:pt>
                <c:pt idx="1561">
                  <c:v>2.0644620253164499E-2</c:v>
                </c:pt>
                <c:pt idx="1562">
                  <c:v>2.0644620253164499E-2</c:v>
                </c:pt>
                <c:pt idx="1563">
                  <c:v>2.0644620253164499E-2</c:v>
                </c:pt>
                <c:pt idx="1564">
                  <c:v>2.0644620253164499E-2</c:v>
                </c:pt>
                <c:pt idx="1565">
                  <c:v>2.0644620253164499E-2</c:v>
                </c:pt>
                <c:pt idx="1566">
                  <c:v>2.0644620253164499E-2</c:v>
                </c:pt>
                <c:pt idx="1567">
                  <c:v>2.0644620253164499E-2</c:v>
                </c:pt>
                <c:pt idx="1568">
                  <c:v>2.0644620253164499E-2</c:v>
                </c:pt>
                <c:pt idx="1569">
                  <c:v>2.0644620253164499E-2</c:v>
                </c:pt>
                <c:pt idx="1570">
                  <c:v>2.0644620253164499E-2</c:v>
                </c:pt>
                <c:pt idx="1571">
                  <c:v>2.0644620253164499E-2</c:v>
                </c:pt>
                <c:pt idx="1572">
                  <c:v>2.0644620253164499E-2</c:v>
                </c:pt>
                <c:pt idx="1573">
                  <c:v>2.0644620253164499E-2</c:v>
                </c:pt>
                <c:pt idx="1574">
                  <c:v>2.0644620253164499E-2</c:v>
                </c:pt>
                <c:pt idx="1575">
                  <c:v>2.0644620253164499E-2</c:v>
                </c:pt>
                <c:pt idx="1576">
                  <c:v>2.0644620253164499E-2</c:v>
                </c:pt>
                <c:pt idx="1577">
                  <c:v>2.0644620253164499E-2</c:v>
                </c:pt>
                <c:pt idx="1578">
                  <c:v>2.0644620253164499E-2</c:v>
                </c:pt>
                <c:pt idx="1579">
                  <c:v>2.0644620253164499E-2</c:v>
                </c:pt>
                <c:pt idx="1580">
                  <c:v>2.0644620253164499E-2</c:v>
                </c:pt>
                <c:pt idx="1581">
                  <c:v>2.0644620253164499E-2</c:v>
                </c:pt>
                <c:pt idx="1582">
                  <c:v>2.0644620253164499E-2</c:v>
                </c:pt>
                <c:pt idx="1583">
                  <c:v>2.0644620253164499E-2</c:v>
                </c:pt>
                <c:pt idx="1584">
                  <c:v>2.0644620253164499E-2</c:v>
                </c:pt>
                <c:pt idx="1585">
                  <c:v>2.0644620253164499E-2</c:v>
                </c:pt>
                <c:pt idx="1586">
                  <c:v>2.0644620253164499E-2</c:v>
                </c:pt>
                <c:pt idx="1587">
                  <c:v>2.0644620253164499E-2</c:v>
                </c:pt>
                <c:pt idx="1588">
                  <c:v>2.0644620253164499E-2</c:v>
                </c:pt>
                <c:pt idx="1589">
                  <c:v>2.0644620253164499E-2</c:v>
                </c:pt>
                <c:pt idx="1590">
                  <c:v>2.0644620253164499E-2</c:v>
                </c:pt>
                <c:pt idx="1591">
                  <c:v>2.0644620253164499E-2</c:v>
                </c:pt>
                <c:pt idx="1592">
                  <c:v>2.0644620253164499E-2</c:v>
                </c:pt>
                <c:pt idx="1593">
                  <c:v>2.0644620253164499E-2</c:v>
                </c:pt>
                <c:pt idx="1594">
                  <c:v>2.0644620253164499E-2</c:v>
                </c:pt>
                <c:pt idx="1595">
                  <c:v>2.0644620253164499E-2</c:v>
                </c:pt>
                <c:pt idx="1596">
                  <c:v>2.0644620253164499E-2</c:v>
                </c:pt>
                <c:pt idx="1597">
                  <c:v>2.0644620253164499E-2</c:v>
                </c:pt>
                <c:pt idx="1598">
                  <c:v>2.0644620253164499E-2</c:v>
                </c:pt>
                <c:pt idx="1599">
                  <c:v>2.0644620253164499E-2</c:v>
                </c:pt>
                <c:pt idx="1600">
                  <c:v>2.0644620253164499E-2</c:v>
                </c:pt>
                <c:pt idx="1601">
                  <c:v>2.0644620253164499E-2</c:v>
                </c:pt>
                <c:pt idx="1602">
                  <c:v>2.0644620253164499E-2</c:v>
                </c:pt>
                <c:pt idx="1603">
                  <c:v>2.0644620253164499E-2</c:v>
                </c:pt>
                <c:pt idx="1604">
                  <c:v>2.0644620253164499E-2</c:v>
                </c:pt>
                <c:pt idx="1605">
                  <c:v>2.0644620253164499E-2</c:v>
                </c:pt>
                <c:pt idx="1606">
                  <c:v>2.0644620253164499E-2</c:v>
                </c:pt>
                <c:pt idx="1607">
                  <c:v>2.0644620253164499E-2</c:v>
                </c:pt>
                <c:pt idx="1608">
                  <c:v>2.0644620253164499E-2</c:v>
                </c:pt>
                <c:pt idx="1609">
                  <c:v>2.0644620253164499E-2</c:v>
                </c:pt>
                <c:pt idx="1610">
                  <c:v>2.0644620253164499E-2</c:v>
                </c:pt>
                <c:pt idx="1611">
                  <c:v>2.0644620253164499E-2</c:v>
                </c:pt>
                <c:pt idx="1612">
                  <c:v>2.0644620253164499E-2</c:v>
                </c:pt>
                <c:pt idx="1613">
                  <c:v>2.0644620253164499E-2</c:v>
                </c:pt>
                <c:pt idx="1614">
                  <c:v>2.0644620253164499E-2</c:v>
                </c:pt>
                <c:pt idx="1615">
                  <c:v>2.0644620253164499E-2</c:v>
                </c:pt>
                <c:pt idx="1616">
                  <c:v>2.0644620253164499E-2</c:v>
                </c:pt>
                <c:pt idx="1617">
                  <c:v>2.0644620253164499E-2</c:v>
                </c:pt>
                <c:pt idx="1618">
                  <c:v>2.0644620253164499E-2</c:v>
                </c:pt>
                <c:pt idx="1619">
                  <c:v>2.0644620253164499E-2</c:v>
                </c:pt>
                <c:pt idx="1620">
                  <c:v>2.0644620253164499E-2</c:v>
                </c:pt>
                <c:pt idx="1621">
                  <c:v>2.0644620253164499E-2</c:v>
                </c:pt>
                <c:pt idx="1622">
                  <c:v>2.0644620253164499E-2</c:v>
                </c:pt>
                <c:pt idx="1623">
                  <c:v>2.0644620253164499E-2</c:v>
                </c:pt>
                <c:pt idx="1624">
                  <c:v>2.0644620253164499E-2</c:v>
                </c:pt>
                <c:pt idx="1625">
                  <c:v>2.0644620253164499E-2</c:v>
                </c:pt>
                <c:pt idx="1626">
                  <c:v>2.0644620253164499E-2</c:v>
                </c:pt>
                <c:pt idx="1627">
                  <c:v>2.0644620253164499E-2</c:v>
                </c:pt>
                <c:pt idx="1628">
                  <c:v>2.0644620253164499E-2</c:v>
                </c:pt>
                <c:pt idx="1629">
                  <c:v>2.0644620253164499E-2</c:v>
                </c:pt>
                <c:pt idx="1630">
                  <c:v>2.0644620253164499E-2</c:v>
                </c:pt>
                <c:pt idx="1631">
                  <c:v>2.0644620253164499E-2</c:v>
                </c:pt>
                <c:pt idx="1632">
                  <c:v>2.0644620253164499E-2</c:v>
                </c:pt>
                <c:pt idx="1633">
                  <c:v>2.0644620253164499E-2</c:v>
                </c:pt>
                <c:pt idx="1634">
                  <c:v>2.0644620253164499E-2</c:v>
                </c:pt>
                <c:pt idx="1635">
                  <c:v>2.0644620253164499E-2</c:v>
                </c:pt>
                <c:pt idx="1636">
                  <c:v>2.0644620253164499E-2</c:v>
                </c:pt>
                <c:pt idx="1637">
                  <c:v>2.0644620253164499E-2</c:v>
                </c:pt>
                <c:pt idx="1638">
                  <c:v>2.0644620253164499E-2</c:v>
                </c:pt>
                <c:pt idx="1639">
                  <c:v>2.0644620253164499E-2</c:v>
                </c:pt>
                <c:pt idx="1640">
                  <c:v>2.0644620253164499E-2</c:v>
                </c:pt>
                <c:pt idx="1641">
                  <c:v>2.0644620253164499E-2</c:v>
                </c:pt>
                <c:pt idx="1642">
                  <c:v>2.0644620253164499E-2</c:v>
                </c:pt>
                <c:pt idx="1643">
                  <c:v>2.0644620253164499E-2</c:v>
                </c:pt>
                <c:pt idx="1644">
                  <c:v>2.0644620253164499E-2</c:v>
                </c:pt>
                <c:pt idx="1645">
                  <c:v>2.0644620253164499E-2</c:v>
                </c:pt>
                <c:pt idx="1646">
                  <c:v>2.0644620253164499E-2</c:v>
                </c:pt>
                <c:pt idx="1647">
                  <c:v>2.0644620253164499E-2</c:v>
                </c:pt>
                <c:pt idx="1648">
                  <c:v>2.0644620253164499E-2</c:v>
                </c:pt>
                <c:pt idx="1649">
                  <c:v>2.0644620253164499E-2</c:v>
                </c:pt>
                <c:pt idx="1650">
                  <c:v>2.0644620253164499E-2</c:v>
                </c:pt>
                <c:pt idx="1651">
                  <c:v>2.0644620253164499E-2</c:v>
                </c:pt>
                <c:pt idx="1652">
                  <c:v>2.0644620253164499E-2</c:v>
                </c:pt>
                <c:pt idx="1653">
                  <c:v>2.0644620253164499E-2</c:v>
                </c:pt>
                <c:pt idx="1654">
                  <c:v>2.0644620253164499E-2</c:v>
                </c:pt>
                <c:pt idx="1655">
                  <c:v>2.0644620253164499E-2</c:v>
                </c:pt>
                <c:pt idx="1656">
                  <c:v>2.0644620253164499E-2</c:v>
                </c:pt>
                <c:pt idx="1657">
                  <c:v>2.0644620253164499E-2</c:v>
                </c:pt>
                <c:pt idx="1658">
                  <c:v>2.0644620253164499E-2</c:v>
                </c:pt>
                <c:pt idx="1659">
                  <c:v>2.0644620253164499E-2</c:v>
                </c:pt>
                <c:pt idx="1660">
                  <c:v>2.0644620253164499E-2</c:v>
                </c:pt>
                <c:pt idx="1661">
                  <c:v>2.0644620253164499E-2</c:v>
                </c:pt>
                <c:pt idx="1662">
                  <c:v>2.0644620253164499E-2</c:v>
                </c:pt>
                <c:pt idx="1663">
                  <c:v>2.0644620253164499E-2</c:v>
                </c:pt>
                <c:pt idx="1664">
                  <c:v>2.0644620253164499E-2</c:v>
                </c:pt>
                <c:pt idx="1665">
                  <c:v>2.0644620253164499E-2</c:v>
                </c:pt>
                <c:pt idx="1666">
                  <c:v>2.0644620253164499E-2</c:v>
                </c:pt>
                <c:pt idx="1667">
                  <c:v>2.0644620253164499E-2</c:v>
                </c:pt>
                <c:pt idx="1668">
                  <c:v>2.0644620253164499E-2</c:v>
                </c:pt>
                <c:pt idx="1669">
                  <c:v>2.0644620253164499E-2</c:v>
                </c:pt>
                <c:pt idx="1670">
                  <c:v>2.0644620253164499E-2</c:v>
                </c:pt>
                <c:pt idx="1671">
                  <c:v>2.0644620253164499E-2</c:v>
                </c:pt>
                <c:pt idx="1672">
                  <c:v>2.0644620253164499E-2</c:v>
                </c:pt>
                <c:pt idx="1673">
                  <c:v>2.0644620253164499E-2</c:v>
                </c:pt>
                <c:pt idx="1674">
                  <c:v>2.0644620253164499E-2</c:v>
                </c:pt>
                <c:pt idx="1675">
                  <c:v>2.0644620253164499E-2</c:v>
                </c:pt>
                <c:pt idx="1676">
                  <c:v>2.0644620253164499E-2</c:v>
                </c:pt>
                <c:pt idx="1677">
                  <c:v>2.0644620253164499E-2</c:v>
                </c:pt>
                <c:pt idx="1678">
                  <c:v>2.0644620253164499E-2</c:v>
                </c:pt>
                <c:pt idx="1679">
                  <c:v>2.0644620253164499E-2</c:v>
                </c:pt>
                <c:pt idx="1680">
                  <c:v>2.0644620253164499E-2</c:v>
                </c:pt>
                <c:pt idx="1681">
                  <c:v>2.0644620253164499E-2</c:v>
                </c:pt>
                <c:pt idx="1682">
                  <c:v>2.0644620253164499E-2</c:v>
                </c:pt>
                <c:pt idx="1683">
                  <c:v>2.0644620253164499E-2</c:v>
                </c:pt>
                <c:pt idx="1684">
                  <c:v>2.0644620253164499E-2</c:v>
                </c:pt>
                <c:pt idx="1685">
                  <c:v>2.0644620253164499E-2</c:v>
                </c:pt>
                <c:pt idx="1686">
                  <c:v>2.0644620253164499E-2</c:v>
                </c:pt>
                <c:pt idx="1687">
                  <c:v>2.0644620253164499E-2</c:v>
                </c:pt>
                <c:pt idx="1688">
                  <c:v>2.0644620253164499E-2</c:v>
                </c:pt>
                <c:pt idx="1689">
                  <c:v>2.0644620253164499E-2</c:v>
                </c:pt>
                <c:pt idx="1690">
                  <c:v>2.0644620253164499E-2</c:v>
                </c:pt>
                <c:pt idx="1691">
                  <c:v>2.0644620253164499E-2</c:v>
                </c:pt>
                <c:pt idx="1692">
                  <c:v>2.0644620253164499E-2</c:v>
                </c:pt>
                <c:pt idx="1693">
                  <c:v>2.0644620253164499E-2</c:v>
                </c:pt>
                <c:pt idx="1694">
                  <c:v>2.0644620253164499E-2</c:v>
                </c:pt>
                <c:pt idx="1695">
                  <c:v>2.0644620253164499E-2</c:v>
                </c:pt>
                <c:pt idx="1696">
                  <c:v>2.0644620253164499E-2</c:v>
                </c:pt>
                <c:pt idx="1697">
                  <c:v>2.0644620253164499E-2</c:v>
                </c:pt>
                <c:pt idx="1698">
                  <c:v>2.0644620253164499E-2</c:v>
                </c:pt>
                <c:pt idx="1699">
                  <c:v>2.0644620253164499E-2</c:v>
                </c:pt>
                <c:pt idx="1700">
                  <c:v>2.0644620253164499E-2</c:v>
                </c:pt>
                <c:pt idx="1701">
                  <c:v>2.0644620253164499E-2</c:v>
                </c:pt>
                <c:pt idx="1702">
                  <c:v>2.0644620253164499E-2</c:v>
                </c:pt>
                <c:pt idx="1703">
                  <c:v>2.0644620253164499E-2</c:v>
                </c:pt>
                <c:pt idx="1704">
                  <c:v>2.0644620253164499E-2</c:v>
                </c:pt>
                <c:pt idx="1705">
                  <c:v>2.0644620253164499E-2</c:v>
                </c:pt>
                <c:pt idx="1706">
                  <c:v>2.0644620253164499E-2</c:v>
                </c:pt>
                <c:pt idx="1707">
                  <c:v>2.0644620253164499E-2</c:v>
                </c:pt>
                <c:pt idx="1708">
                  <c:v>2.0644620253164499E-2</c:v>
                </c:pt>
                <c:pt idx="1709">
                  <c:v>2.0644620253164499E-2</c:v>
                </c:pt>
                <c:pt idx="1710">
                  <c:v>2.0644620253164499E-2</c:v>
                </c:pt>
                <c:pt idx="1711">
                  <c:v>2.0644620253164499E-2</c:v>
                </c:pt>
                <c:pt idx="1712">
                  <c:v>2.0644620253164499E-2</c:v>
                </c:pt>
                <c:pt idx="1713">
                  <c:v>2.0644620253164499E-2</c:v>
                </c:pt>
                <c:pt idx="1714">
                  <c:v>2.0644620253164499E-2</c:v>
                </c:pt>
                <c:pt idx="1715">
                  <c:v>2.0644620253164499E-2</c:v>
                </c:pt>
                <c:pt idx="1716">
                  <c:v>2.0644620253164499E-2</c:v>
                </c:pt>
                <c:pt idx="1717">
                  <c:v>2.0644620253164499E-2</c:v>
                </c:pt>
                <c:pt idx="1718">
                  <c:v>2.0644620253164499E-2</c:v>
                </c:pt>
                <c:pt idx="1719">
                  <c:v>2.0644620253164499E-2</c:v>
                </c:pt>
                <c:pt idx="1720">
                  <c:v>2.0644620253164499E-2</c:v>
                </c:pt>
                <c:pt idx="1721">
                  <c:v>2.0644620253164499E-2</c:v>
                </c:pt>
                <c:pt idx="1722">
                  <c:v>2.0644620253164499E-2</c:v>
                </c:pt>
                <c:pt idx="1723">
                  <c:v>2.0644620253164499E-2</c:v>
                </c:pt>
                <c:pt idx="1724">
                  <c:v>2.0644620253164499E-2</c:v>
                </c:pt>
                <c:pt idx="1725">
                  <c:v>2.0644620253164499E-2</c:v>
                </c:pt>
                <c:pt idx="1726">
                  <c:v>2.0644620253164499E-2</c:v>
                </c:pt>
                <c:pt idx="1727">
                  <c:v>2.0644620253164499E-2</c:v>
                </c:pt>
                <c:pt idx="1728">
                  <c:v>2.0644620253164499E-2</c:v>
                </c:pt>
                <c:pt idx="1729">
                  <c:v>2.0644620253164499E-2</c:v>
                </c:pt>
                <c:pt idx="1730">
                  <c:v>2.0644620253164499E-2</c:v>
                </c:pt>
                <c:pt idx="1731">
                  <c:v>2.0644620253164499E-2</c:v>
                </c:pt>
                <c:pt idx="1732">
                  <c:v>2.0644620253164499E-2</c:v>
                </c:pt>
                <c:pt idx="1733">
                  <c:v>2.0644620253164499E-2</c:v>
                </c:pt>
                <c:pt idx="1734">
                  <c:v>2.0644620253164499E-2</c:v>
                </c:pt>
                <c:pt idx="1735">
                  <c:v>2.0644620253164499E-2</c:v>
                </c:pt>
                <c:pt idx="1736">
                  <c:v>2.0644620253164499E-2</c:v>
                </c:pt>
                <c:pt idx="1737">
                  <c:v>2.0644620253164499E-2</c:v>
                </c:pt>
                <c:pt idx="1738">
                  <c:v>2.0644620253164499E-2</c:v>
                </c:pt>
                <c:pt idx="1739">
                  <c:v>2.0644620253164499E-2</c:v>
                </c:pt>
                <c:pt idx="1740">
                  <c:v>2.0644620253164499E-2</c:v>
                </c:pt>
                <c:pt idx="1741">
                  <c:v>2.0644620253164499E-2</c:v>
                </c:pt>
                <c:pt idx="1742">
                  <c:v>2.0644620253164499E-2</c:v>
                </c:pt>
                <c:pt idx="1743">
                  <c:v>2.0644620253164499E-2</c:v>
                </c:pt>
                <c:pt idx="1744">
                  <c:v>2.0644620253164499E-2</c:v>
                </c:pt>
                <c:pt idx="1745">
                  <c:v>2.0644620253164499E-2</c:v>
                </c:pt>
                <c:pt idx="1746">
                  <c:v>2.0644620253164499E-2</c:v>
                </c:pt>
                <c:pt idx="1747">
                  <c:v>2.0644620253164499E-2</c:v>
                </c:pt>
                <c:pt idx="1748">
                  <c:v>2.0644620253164499E-2</c:v>
                </c:pt>
                <c:pt idx="1749">
                  <c:v>2.0644620253164499E-2</c:v>
                </c:pt>
                <c:pt idx="1750">
                  <c:v>2.0644620253164499E-2</c:v>
                </c:pt>
                <c:pt idx="1751">
                  <c:v>2.0644620253164499E-2</c:v>
                </c:pt>
                <c:pt idx="1752">
                  <c:v>2.0644620253164499E-2</c:v>
                </c:pt>
                <c:pt idx="1753">
                  <c:v>2.0644620253164499E-2</c:v>
                </c:pt>
                <c:pt idx="1754">
                  <c:v>2.0644620253164499E-2</c:v>
                </c:pt>
                <c:pt idx="1755">
                  <c:v>2.0644620253164499E-2</c:v>
                </c:pt>
                <c:pt idx="1756">
                  <c:v>2.0644620253164499E-2</c:v>
                </c:pt>
                <c:pt idx="1757">
                  <c:v>2.0644620253164499E-2</c:v>
                </c:pt>
                <c:pt idx="1758">
                  <c:v>2.0644620253164499E-2</c:v>
                </c:pt>
                <c:pt idx="1759">
                  <c:v>2.0644620253164499E-2</c:v>
                </c:pt>
                <c:pt idx="1760">
                  <c:v>2.0644620253164499E-2</c:v>
                </c:pt>
                <c:pt idx="1761">
                  <c:v>2.0644620253164499E-2</c:v>
                </c:pt>
                <c:pt idx="1762">
                  <c:v>2.0644620253164499E-2</c:v>
                </c:pt>
                <c:pt idx="1763">
                  <c:v>2.0644620253164499E-2</c:v>
                </c:pt>
                <c:pt idx="1764">
                  <c:v>2.0644620253164499E-2</c:v>
                </c:pt>
                <c:pt idx="1765">
                  <c:v>2.0644620253164499E-2</c:v>
                </c:pt>
                <c:pt idx="1766">
                  <c:v>2.0644620253164499E-2</c:v>
                </c:pt>
                <c:pt idx="1767">
                  <c:v>2.0644620253164499E-2</c:v>
                </c:pt>
                <c:pt idx="1768">
                  <c:v>2.0644620253164499E-2</c:v>
                </c:pt>
                <c:pt idx="1769">
                  <c:v>2.0644620253164499E-2</c:v>
                </c:pt>
                <c:pt idx="1770">
                  <c:v>2.0644620253164499E-2</c:v>
                </c:pt>
                <c:pt idx="1771">
                  <c:v>2.0644620253164499E-2</c:v>
                </c:pt>
                <c:pt idx="1772">
                  <c:v>2.0644620253164499E-2</c:v>
                </c:pt>
                <c:pt idx="1773">
                  <c:v>2.0644620253164499E-2</c:v>
                </c:pt>
                <c:pt idx="1774">
                  <c:v>2.0644620253164499E-2</c:v>
                </c:pt>
                <c:pt idx="1775">
                  <c:v>2.0644620253164499E-2</c:v>
                </c:pt>
                <c:pt idx="1776">
                  <c:v>2.0644620253164499E-2</c:v>
                </c:pt>
                <c:pt idx="1777">
                  <c:v>2.0644620253164499E-2</c:v>
                </c:pt>
                <c:pt idx="1778">
                  <c:v>2.0644620253164499E-2</c:v>
                </c:pt>
                <c:pt idx="1779">
                  <c:v>2.0644620253164499E-2</c:v>
                </c:pt>
                <c:pt idx="1780">
                  <c:v>2.0644620253164499E-2</c:v>
                </c:pt>
                <c:pt idx="1781">
                  <c:v>2.0644620253164499E-2</c:v>
                </c:pt>
                <c:pt idx="1782">
                  <c:v>2.0644620253164499E-2</c:v>
                </c:pt>
                <c:pt idx="1783">
                  <c:v>2.0644620253164499E-2</c:v>
                </c:pt>
                <c:pt idx="1784">
                  <c:v>2.0644620253164499E-2</c:v>
                </c:pt>
                <c:pt idx="1785">
                  <c:v>2.0644620253164499E-2</c:v>
                </c:pt>
                <c:pt idx="1786">
                  <c:v>2.0644620253164499E-2</c:v>
                </c:pt>
                <c:pt idx="1787">
                  <c:v>2.0644620253164499E-2</c:v>
                </c:pt>
                <c:pt idx="1788">
                  <c:v>2.0644620253164499E-2</c:v>
                </c:pt>
                <c:pt idx="1789">
                  <c:v>2.0644620253164499E-2</c:v>
                </c:pt>
                <c:pt idx="1790">
                  <c:v>2.0644620253164499E-2</c:v>
                </c:pt>
                <c:pt idx="1791">
                  <c:v>2.0644620253164499E-2</c:v>
                </c:pt>
                <c:pt idx="1792">
                  <c:v>2.0644620253164499E-2</c:v>
                </c:pt>
                <c:pt idx="1793">
                  <c:v>2.0644620253164499E-2</c:v>
                </c:pt>
                <c:pt idx="1794">
                  <c:v>2.0644620253164499E-2</c:v>
                </c:pt>
                <c:pt idx="1795">
                  <c:v>2.0644620253164499E-2</c:v>
                </c:pt>
                <c:pt idx="1796">
                  <c:v>2.0644620253164499E-2</c:v>
                </c:pt>
                <c:pt idx="1797">
                  <c:v>2.0644620253164499E-2</c:v>
                </c:pt>
                <c:pt idx="1798">
                  <c:v>2.0644620253164499E-2</c:v>
                </c:pt>
                <c:pt idx="1799">
                  <c:v>2.0644620253164499E-2</c:v>
                </c:pt>
                <c:pt idx="1800">
                  <c:v>2.0644620253164499E-2</c:v>
                </c:pt>
                <c:pt idx="1801">
                  <c:v>2.0644620253164499E-2</c:v>
                </c:pt>
                <c:pt idx="1802">
                  <c:v>2.0644620253164499E-2</c:v>
                </c:pt>
                <c:pt idx="1803">
                  <c:v>2.0644620253164499E-2</c:v>
                </c:pt>
                <c:pt idx="1804">
                  <c:v>2.0644620253164499E-2</c:v>
                </c:pt>
                <c:pt idx="1805">
                  <c:v>2.0644620253164499E-2</c:v>
                </c:pt>
                <c:pt idx="1806">
                  <c:v>2.0644620253164499E-2</c:v>
                </c:pt>
                <c:pt idx="1807">
                  <c:v>2.0644620253164499E-2</c:v>
                </c:pt>
                <c:pt idx="1808">
                  <c:v>2.0644620253164499E-2</c:v>
                </c:pt>
                <c:pt idx="1809">
                  <c:v>2.0644620253164499E-2</c:v>
                </c:pt>
                <c:pt idx="1810">
                  <c:v>2.0644620253164499E-2</c:v>
                </c:pt>
                <c:pt idx="1811">
                  <c:v>2.0644620253164499E-2</c:v>
                </c:pt>
                <c:pt idx="1812">
                  <c:v>2.0644620253164499E-2</c:v>
                </c:pt>
                <c:pt idx="1813">
                  <c:v>2.0644620253164499E-2</c:v>
                </c:pt>
                <c:pt idx="1814">
                  <c:v>2.0644620253164499E-2</c:v>
                </c:pt>
                <c:pt idx="1815">
                  <c:v>2.0644620253164499E-2</c:v>
                </c:pt>
                <c:pt idx="1816">
                  <c:v>2.0644620253164499E-2</c:v>
                </c:pt>
                <c:pt idx="1817">
                  <c:v>2.0644620253164499E-2</c:v>
                </c:pt>
                <c:pt idx="1818">
                  <c:v>2.0644620253164499E-2</c:v>
                </c:pt>
                <c:pt idx="1819">
                  <c:v>2.0644620253164499E-2</c:v>
                </c:pt>
                <c:pt idx="1820">
                  <c:v>2.0644620253164499E-2</c:v>
                </c:pt>
                <c:pt idx="1821">
                  <c:v>2.0644620253164499E-2</c:v>
                </c:pt>
                <c:pt idx="1822">
                  <c:v>2.0644620253164499E-2</c:v>
                </c:pt>
                <c:pt idx="1823">
                  <c:v>2.0644620253164499E-2</c:v>
                </c:pt>
                <c:pt idx="1824">
                  <c:v>2.0644620253164499E-2</c:v>
                </c:pt>
                <c:pt idx="1825">
                  <c:v>2.0644620253164499E-2</c:v>
                </c:pt>
                <c:pt idx="1826">
                  <c:v>2.0644620253164499E-2</c:v>
                </c:pt>
                <c:pt idx="1827">
                  <c:v>2.0644620253164499E-2</c:v>
                </c:pt>
                <c:pt idx="1828">
                  <c:v>2.0644620253164499E-2</c:v>
                </c:pt>
                <c:pt idx="1829">
                  <c:v>2.0644620253164499E-2</c:v>
                </c:pt>
                <c:pt idx="1830">
                  <c:v>2.0644620253164499E-2</c:v>
                </c:pt>
                <c:pt idx="1831">
                  <c:v>2.0644620253164499E-2</c:v>
                </c:pt>
                <c:pt idx="1832">
                  <c:v>2.0644620253164499E-2</c:v>
                </c:pt>
                <c:pt idx="1833">
                  <c:v>2.0644620253164499E-2</c:v>
                </c:pt>
                <c:pt idx="1834">
                  <c:v>2.0644620253164499E-2</c:v>
                </c:pt>
                <c:pt idx="1835">
                  <c:v>2.0644620253164499E-2</c:v>
                </c:pt>
                <c:pt idx="1836">
                  <c:v>2.0644620253164499E-2</c:v>
                </c:pt>
                <c:pt idx="1837">
                  <c:v>2.0644620253164499E-2</c:v>
                </c:pt>
                <c:pt idx="1838">
                  <c:v>2.0644620253164499E-2</c:v>
                </c:pt>
                <c:pt idx="1839">
                  <c:v>2.0644620253164499E-2</c:v>
                </c:pt>
                <c:pt idx="1840">
                  <c:v>2.0644620253164499E-2</c:v>
                </c:pt>
                <c:pt idx="1841">
                  <c:v>2.0644620253164499E-2</c:v>
                </c:pt>
                <c:pt idx="1842">
                  <c:v>2.0644620253164499E-2</c:v>
                </c:pt>
                <c:pt idx="1843">
                  <c:v>2.0644620253164499E-2</c:v>
                </c:pt>
                <c:pt idx="1844">
                  <c:v>2.0644620253164499E-2</c:v>
                </c:pt>
                <c:pt idx="1845">
                  <c:v>2.0644620253164499E-2</c:v>
                </c:pt>
                <c:pt idx="1846">
                  <c:v>2.0644620253164499E-2</c:v>
                </c:pt>
                <c:pt idx="1847">
                  <c:v>2.0644620253164499E-2</c:v>
                </c:pt>
                <c:pt idx="1848">
                  <c:v>2.0644620253164499E-2</c:v>
                </c:pt>
                <c:pt idx="1849">
                  <c:v>2.0644620253164499E-2</c:v>
                </c:pt>
                <c:pt idx="1850">
                  <c:v>2.0644620253164499E-2</c:v>
                </c:pt>
                <c:pt idx="1851">
                  <c:v>2.0644620253164499E-2</c:v>
                </c:pt>
                <c:pt idx="1852">
                  <c:v>2.0644620253164499E-2</c:v>
                </c:pt>
                <c:pt idx="1853">
                  <c:v>2.0644620253164499E-2</c:v>
                </c:pt>
                <c:pt idx="1854">
                  <c:v>2.0644620253164499E-2</c:v>
                </c:pt>
                <c:pt idx="1855">
                  <c:v>2.0644620253164499E-2</c:v>
                </c:pt>
                <c:pt idx="1856">
                  <c:v>2.0644620253164499E-2</c:v>
                </c:pt>
                <c:pt idx="1857">
                  <c:v>2.0644620253164499E-2</c:v>
                </c:pt>
                <c:pt idx="1858">
                  <c:v>2.0644620253164499E-2</c:v>
                </c:pt>
                <c:pt idx="1859">
                  <c:v>2.0644620253164499E-2</c:v>
                </c:pt>
                <c:pt idx="1860">
                  <c:v>2.0644620253164499E-2</c:v>
                </c:pt>
                <c:pt idx="1861">
                  <c:v>2.0644620253164499E-2</c:v>
                </c:pt>
                <c:pt idx="1862">
                  <c:v>2.0644620253164499E-2</c:v>
                </c:pt>
                <c:pt idx="1863">
                  <c:v>2.0644620253164499E-2</c:v>
                </c:pt>
                <c:pt idx="1864">
                  <c:v>2.0644620253164499E-2</c:v>
                </c:pt>
                <c:pt idx="1865">
                  <c:v>2.0644620253164499E-2</c:v>
                </c:pt>
                <c:pt idx="1866">
                  <c:v>2.0644620253164499E-2</c:v>
                </c:pt>
                <c:pt idx="1867">
                  <c:v>2.0644620253164499E-2</c:v>
                </c:pt>
                <c:pt idx="1868">
                  <c:v>2.0644620253164499E-2</c:v>
                </c:pt>
                <c:pt idx="1869">
                  <c:v>2.0644620253164499E-2</c:v>
                </c:pt>
                <c:pt idx="1870">
                  <c:v>2.0644620253164499E-2</c:v>
                </c:pt>
                <c:pt idx="1871">
                  <c:v>2.0644620253164499E-2</c:v>
                </c:pt>
                <c:pt idx="1872">
                  <c:v>2.0644620253164499E-2</c:v>
                </c:pt>
                <c:pt idx="1873">
                  <c:v>2.0644620253164499E-2</c:v>
                </c:pt>
                <c:pt idx="1874">
                  <c:v>2.0644620253164499E-2</c:v>
                </c:pt>
                <c:pt idx="1875">
                  <c:v>2.0644620253164499E-2</c:v>
                </c:pt>
                <c:pt idx="1876">
                  <c:v>2.0644620253164499E-2</c:v>
                </c:pt>
                <c:pt idx="1877">
                  <c:v>2.0644620253164499E-2</c:v>
                </c:pt>
                <c:pt idx="1878">
                  <c:v>2.0644620253164499E-2</c:v>
                </c:pt>
                <c:pt idx="1879">
                  <c:v>2.0644620253164499E-2</c:v>
                </c:pt>
                <c:pt idx="1880">
                  <c:v>2.0644620253164499E-2</c:v>
                </c:pt>
                <c:pt idx="1881">
                  <c:v>2.0644620253164499E-2</c:v>
                </c:pt>
                <c:pt idx="1882">
                  <c:v>2.0644620253164499E-2</c:v>
                </c:pt>
                <c:pt idx="1883">
                  <c:v>2.0644620253164499E-2</c:v>
                </c:pt>
                <c:pt idx="1884">
                  <c:v>2.0644620253164499E-2</c:v>
                </c:pt>
                <c:pt idx="1885">
                  <c:v>2.0644620253164499E-2</c:v>
                </c:pt>
                <c:pt idx="1886">
                  <c:v>2.0644620253164499E-2</c:v>
                </c:pt>
                <c:pt idx="1887">
                  <c:v>2.0644620253164499E-2</c:v>
                </c:pt>
                <c:pt idx="1888">
                  <c:v>2.0644620253164499E-2</c:v>
                </c:pt>
                <c:pt idx="1889">
                  <c:v>2.0644620253164499E-2</c:v>
                </c:pt>
                <c:pt idx="1890">
                  <c:v>2.0644620253164499E-2</c:v>
                </c:pt>
                <c:pt idx="1891">
                  <c:v>2.0644620253164499E-2</c:v>
                </c:pt>
                <c:pt idx="1892">
                  <c:v>2.0644620253164499E-2</c:v>
                </c:pt>
                <c:pt idx="1893">
                  <c:v>2.0644620253164499E-2</c:v>
                </c:pt>
                <c:pt idx="1894">
                  <c:v>2.0644620253164499E-2</c:v>
                </c:pt>
                <c:pt idx="1895">
                  <c:v>2.0644620253164499E-2</c:v>
                </c:pt>
                <c:pt idx="1896">
                  <c:v>2.0644620253164499E-2</c:v>
                </c:pt>
                <c:pt idx="1897">
                  <c:v>2.0644620253164499E-2</c:v>
                </c:pt>
                <c:pt idx="1898">
                  <c:v>2.0644620253164499E-2</c:v>
                </c:pt>
                <c:pt idx="1899">
                  <c:v>2.0644620253164499E-2</c:v>
                </c:pt>
                <c:pt idx="1900">
                  <c:v>2.0644620253164499E-2</c:v>
                </c:pt>
                <c:pt idx="1901">
                  <c:v>2.0644620253164499E-2</c:v>
                </c:pt>
                <c:pt idx="1902">
                  <c:v>2.0644620253164499E-2</c:v>
                </c:pt>
                <c:pt idx="1903">
                  <c:v>2.0644620253164499E-2</c:v>
                </c:pt>
                <c:pt idx="1904">
                  <c:v>2.0644620253164499E-2</c:v>
                </c:pt>
                <c:pt idx="1905">
                  <c:v>2.0644620253164499E-2</c:v>
                </c:pt>
                <c:pt idx="1906">
                  <c:v>2.0644620253164499E-2</c:v>
                </c:pt>
                <c:pt idx="1907">
                  <c:v>2.0644620253164499E-2</c:v>
                </c:pt>
                <c:pt idx="1908">
                  <c:v>2.0644620253164499E-2</c:v>
                </c:pt>
                <c:pt idx="1909">
                  <c:v>2.0644620253164499E-2</c:v>
                </c:pt>
                <c:pt idx="1910">
                  <c:v>2.0644620253164499E-2</c:v>
                </c:pt>
                <c:pt idx="1911">
                  <c:v>2.0644620253164499E-2</c:v>
                </c:pt>
                <c:pt idx="1912">
                  <c:v>2.0644620253164499E-2</c:v>
                </c:pt>
                <c:pt idx="1913">
                  <c:v>2.0644620253164499E-2</c:v>
                </c:pt>
                <c:pt idx="1914">
                  <c:v>2.0644620253164499E-2</c:v>
                </c:pt>
                <c:pt idx="1915">
                  <c:v>2.0644620253164499E-2</c:v>
                </c:pt>
                <c:pt idx="1916">
                  <c:v>2.0644620253164499E-2</c:v>
                </c:pt>
                <c:pt idx="1917">
                  <c:v>2.0644620253164499E-2</c:v>
                </c:pt>
                <c:pt idx="1918">
                  <c:v>2.0644620253164499E-2</c:v>
                </c:pt>
                <c:pt idx="1919">
                  <c:v>2.0644620253164499E-2</c:v>
                </c:pt>
                <c:pt idx="1920">
                  <c:v>2.0644620253164499E-2</c:v>
                </c:pt>
                <c:pt idx="1921">
                  <c:v>2.0644620253164499E-2</c:v>
                </c:pt>
                <c:pt idx="1922">
                  <c:v>2.0644620253164499E-2</c:v>
                </c:pt>
                <c:pt idx="1923">
                  <c:v>2.0644620253164499E-2</c:v>
                </c:pt>
                <c:pt idx="1924">
                  <c:v>2.0644620253164499E-2</c:v>
                </c:pt>
                <c:pt idx="1925">
                  <c:v>2.0644620253164499E-2</c:v>
                </c:pt>
                <c:pt idx="1926">
                  <c:v>2.0644620253164499E-2</c:v>
                </c:pt>
                <c:pt idx="1927">
                  <c:v>2.0644620253164499E-2</c:v>
                </c:pt>
                <c:pt idx="1928">
                  <c:v>2.0644620253164499E-2</c:v>
                </c:pt>
                <c:pt idx="1929">
                  <c:v>2.0644620253164499E-2</c:v>
                </c:pt>
                <c:pt idx="1930">
                  <c:v>2.0644620253164499E-2</c:v>
                </c:pt>
                <c:pt idx="1931">
                  <c:v>2.0644620253164499E-2</c:v>
                </c:pt>
                <c:pt idx="1932">
                  <c:v>2.0644620253164499E-2</c:v>
                </c:pt>
                <c:pt idx="1933">
                  <c:v>2.0644620253164499E-2</c:v>
                </c:pt>
                <c:pt idx="1934">
                  <c:v>2.0644620253164499E-2</c:v>
                </c:pt>
                <c:pt idx="1935">
                  <c:v>2.0644620253164499E-2</c:v>
                </c:pt>
                <c:pt idx="1936">
                  <c:v>2.0644620253164499E-2</c:v>
                </c:pt>
                <c:pt idx="1937">
                  <c:v>2.0644620253164499E-2</c:v>
                </c:pt>
                <c:pt idx="1938">
                  <c:v>2.0644620253164499E-2</c:v>
                </c:pt>
                <c:pt idx="1939">
                  <c:v>2.0644620253164499E-2</c:v>
                </c:pt>
                <c:pt idx="1940">
                  <c:v>2.0644620253164499E-2</c:v>
                </c:pt>
                <c:pt idx="1941">
                  <c:v>2.0644620253164499E-2</c:v>
                </c:pt>
                <c:pt idx="1942">
                  <c:v>2.0644620253164499E-2</c:v>
                </c:pt>
                <c:pt idx="1943">
                  <c:v>2.0644620253164499E-2</c:v>
                </c:pt>
                <c:pt idx="1944">
                  <c:v>2.0644620253164499E-2</c:v>
                </c:pt>
                <c:pt idx="1945">
                  <c:v>2.0644620253164499E-2</c:v>
                </c:pt>
                <c:pt idx="1946">
                  <c:v>2.0644620253164499E-2</c:v>
                </c:pt>
                <c:pt idx="1947">
                  <c:v>2.0644620253164499E-2</c:v>
                </c:pt>
                <c:pt idx="1948">
                  <c:v>2.0644620253164499E-2</c:v>
                </c:pt>
                <c:pt idx="1949">
                  <c:v>2.0644620253164499E-2</c:v>
                </c:pt>
                <c:pt idx="1950">
                  <c:v>2.0644620253164499E-2</c:v>
                </c:pt>
                <c:pt idx="1951">
                  <c:v>2.0644620253164499E-2</c:v>
                </c:pt>
                <c:pt idx="1952">
                  <c:v>2.0644620253164499E-2</c:v>
                </c:pt>
                <c:pt idx="1953">
                  <c:v>2.0644620253164499E-2</c:v>
                </c:pt>
                <c:pt idx="1954">
                  <c:v>2.0644620253164499E-2</c:v>
                </c:pt>
                <c:pt idx="1955">
                  <c:v>2.0644620253164499E-2</c:v>
                </c:pt>
                <c:pt idx="1956">
                  <c:v>2.0644620253164499E-2</c:v>
                </c:pt>
                <c:pt idx="1957">
                  <c:v>2.0644620253164499E-2</c:v>
                </c:pt>
                <c:pt idx="1958">
                  <c:v>2.0644620253164499E-2</c:v>
                </c:pt>
                <c:pt idx="1959">
                  <c:v>2.0644620253164499E-2</c:v>
                </c:pt>
                <c:pt idx="1960">
                  <c:v>2.0644620253164499E-2</c:v>
                </c:pt>
                <c:pt idx="1961">
                  <c:v>2.0644620253164499E-2</c:v>
                </c:pt>
                <c:pt idx="1962">
                  <c:v>2.0644620253164499E-2</c:v>
                </c:pt>
                <c:pt idx="1963">
                  <c:v>2.0644620253164499E-2</c:v>
                </c:pt>
                <c:pt idx="1964">
                  <c:v>2.0644620253164499E-2</c:v>
                </c:pt>
                <c:pt idx="1965">
                  <c:v>2.0644620253164499E-2</c:v>
                </c:pt>
                <c:pt idx="1966">
                  <c:v>2.0644620253164499E-2</c:v>
                </c:pt>
                <c:pt idx="1967">
                  <c:v>2.0644620253164499E-2</c:v>
                </c:pt>
                <c:pt idx="1968">
                  <c:v>2.0644620253164499E-2</c:v>
                </c:pt>
                <c:pt idx="1969">
                  <c:v>2.0644620253164499E-2</c:v>
                </c:pt>
                <c:pt idx="1970">
                  <c:v>2.0644620253164499E-2</c:v>
                </c:pt>
                <c:pt idx="1971">
                  <c:v>2.0644620253164499E-2</c:v>
                </c:pt>
                <c:pt idx="1972">
                  <c:v>2.0644620253164499E-2</c:v>
                </c:pt>
                <c:pt idx="1973">
                  <c:v>2.0644620253164499E-2</c:v>
                </c:pt>
                <c:pt idx="1974">
                  <c:v>2.0644620253164499E-2</c:v>
                </c:pt>
                <c:pt idx="1975">
                  <c:v>2.0644620253164499E-2</c:v>
                </c:pt>
                <c:pt idx="1976">
                  <c:v>2.0644620253164499E-2</c:v>
                </c:pt>
                <c:pt idx="1977">
                  <c:v>2.0644620253164499E-2</c:v>
                </c:pt>
                <c:pt idx="1978">
                  <c:v>2.0644620253164499E-2</c:v>
                </c:pt>
                <c:pt idx="1979">
                  <c:v>2.0644620253164499E-2</c:v>
                </c:pt>
                <c:pt idx="1980">
                  <c:v>2.0644620253164499E-2</c:v>
                </c:pt>
                <c:pt idx="1981">
                  <c:v>2.0644620253164499E-2</c:v>
                </c:pt>
                <c:pt idx="1982">
                  <c:v>2.0644620253164499E-2</c:v>
                </c:pt>
                <c:pt idx="1983">
                  <c:v>2.0644620253164499E-2</c:v>
                </c:pt>
                <c:pt idx="1984">
                  <c:v>2.0644620253164499E-2</c:v>
                </c:pt>
                <c:pt idx="1985">
                  <c:v>2.0644620253164499E-2</c:v>
                </c:pt>
                <c:pt idx="1986">
                  <c:v>2.0644620253164499E-2</c:v>
                </c:pt>
                <c:pt idx="1987">
                  <c:v>2.0644620253164499E-2</c:v>
                </c:pt>
                <c:pt idx="1988">
                  <c:v>2.0644620253164499E-2</c:v>
                </c:pt>
                <c:pt idx="1989">
                  <c:v>2.0644620253164499E-2</c:v>
                </c:pt>
                <c:pt idx="1990">
                  <c:v>2.0644620253164499E-2</c:v>
                </c:pt>
                <c:pt idx="1991">
                  <c:v>2.0644620253164499E-2</c:v>
                </c:pt>
                <c:pt idx="1992">
                  <c:v>2.0644620253164499E-2</c:v>
                </c:pt>
                <c:pt idx="1993">
                  <c:v>2.0644620253164499E-2</c:v>
                </c:pt>
                <c:pt idx="1994">
                  <c:v>2.0644620253164499E-2</c:v>
                </c:pt>
                <c:pt idx="1995">
                  <c:v>2.0644620253164499E-2</c:v>
                </c:pt>
                <c:pt idx="1996">
                  <c:v>2.0644620253164499E-2</c:v>
                </c:pt>
                <c:pt idx="1997">
                  <c:v>2.0644620253164499E-2</c:v>
                </c:pt>
                <c:pt idx="1998">
                  <c:v>2.0644620253164499E-2</c:v>
                </c:pt>
                <c:pt idx="1999">
                  <c:v>2.0644620253164499E-2</c:v>
                </c:pt>
                <c:pt idx="2000">
                  <c:v>2.0644620253164499E-2</c:v>
                </c:pt>
                <c:pt idx="2001">
                  <c:v>2.0644620253164499E-2</c:v>
                </c:pt>
                <c:pt idx="2002">
                  <c:v>2.0644620253164499E-2</c:v>
                </c:pt>
                <c:pt idx="2003">
                  <c:v>2.0644620253164499E-2</c:v>
                </c:pt>
                <c:pt idx="2004">
                  <c:v>2.0644620253164499E-2</c:v>
                </c:pt>
                <c:pt idx="2005">
                  <c:v>2.0644620253164499E-2</c:v>
                </c:pt>
                <c:pt idx="2006">
                  <c:v>2.0644620253164499E-2</c:v>
                </c:pt>
                <c:pt idx="2007">
                  <c:v>2.0644620253164499E-2</c:v>
                </c:pt>
                <c:pt idx="2008">
                  <c:v>2.0644620253164499E-2</c:v>
                </c:pt>
                <c:pt idx="2009">
                  <c:v>2.0644620253164499E-2</c:v>
                </c:pt>
                <c:pt idx="2010">
                  <c:v>2.0644620253164499E-2</c:v>
                </c:pt>
                <c:pt idx="2011">
                  <c:v>2.0644620253164499E-2</c:v>
                </c:pt>
                <c:pt idx="2012">
                  <c:v>2.0644620253164499E-2</c:v>
                </c:pt>
                <c:pt idx="2013">
                  <c:v>2.0644620253164499E-2</c:v>
                </c:pt>
                <c:pt idx="2014">
                  <c:v>2.0644620253164499E-2</c:v>
                </c:pt>
                <c:pt idx="2015">
                  <c:v>2.0644620253164499E-2</c:v>
                </c:pt>
                <c:pt idx="2016">
                  <c:v>2.0644620253164499E-2</c:v>
                </c:pt>
                <c:pt idx="2017">
                  <c:v>2.0644620253164499E-2</c:v>
                </c:pt>
                <c:pt idx="2018">
                  <c:v>2.0644620253164499E-2</c:v>
                </c:pt>
                <c:pt idx="2019">
                  <c:v>2.0644620253164499E-2</c:v>
                </c:pt>
                <c:pt idx="2020">
                  <c:v>2.0644620253164499E-2</c:v>
                </c:pt>
                <c:pt idx="2021">
                  <c:v>2.0644620253164499E-2</c:v>
                </c:pt>
                <c:pt idx="2022">
                  <c:v>2.0644620253164499E-2</c:v>
                </c:pt>
                <c:pt idx="2023">
                  <c:v>2.0644620253164499E-2</c:v>
                </c:pt>
                <c:pt idx="2024">
                  <c:v>2.0644620253164499E-2</c:v>
                </c:pt>
                <c:pt idx="2025">
                  <c:v>2.0644620253164499E-2</c:v>
                </c:pt>
                <c:pt idx="2026">
                  <c:v>2.0644620253164499E-2</c:v>
                </c:pt>
                <c:pt idx="2027">
                  <c:v>2.0644620253164499E-2</c:v>
                </c:pt>
                <c:pt idx="2028">
                  <c:v>2.0644620253164499E-2</c:v>
                </c:pt>
                <c:pt idx="2029">
                  <c:v>2.0644620253164499E-2</c:v>
                </c:pt>
                <c:pt idx="2030">
                  <c:v>2.0644620253164499E-2</c:v>
                </c:pt>
                <c:pt idx="2031">
                  <c:v>2.0644620253164499E-2</c:v>
                </c:pt>
                <c:pt idx="2032">
                  <c:v>2.0644620253164499E-2</c:v>
                </c:pt>
                <c:pt idx="2033">
                  <c:v>2.0644620253164499E-2</c:v>
                </c:pt>
                <c:pt idx="2034">
                  <c:v>2.0644620253164499E-2</c:v>
                </c:pt>
                <c:pt idx="2035">
                  <c:v>2.0644620253164499E-2</c:v>
                </c:pt>
                <c:pt idx="2036">
                  <c:v>2.0644620253164499E-2</c:v>
                </c:pt>
                <c:pt idx="2037">
                  <c:v>2.0644620253164499E-2</c:v>
                </c:pt>
                <c:pt idx="2038">
                  <c:v>2.0644620253164499E-2</c:v>
                </c:pt>
                <c:pt idx="2039">
                  <c:v>2.0644620253164499E-2</c:v>
                </c:pt>
                <c:pt idx="2040">
                  <c:v>2.0644620253164499E-2</c:v>
                </c:pt>
                <c:pt idx="2041">
                  <c:v>2.0644620253164499E-2</c:v>
                </c:pt>
                <c:pt idx="2042">
                  <c:v>2.0644620253164499E-2</c:v>
                </c:pt>
                <c:pt idx="2043">
                  <c:v>2.0644620253164499E-2</c:v>
                </c:pt>
                <c:pt idx="2044">
                  <c:v>2.0644620253164499E-2</c:v>
                </c:pt>
                <c:pt idx="2045">
                  <c:v>2.0644620253164499E-2</c:v>
                </c:pt>
                <c:pt idx="2046">
                  <c:v>2.0644620253164499E-2</c:v>
                </c:pt>
                <c:pt idx="2047">
                  <c:v>2.0644620253164499E-2</c:v>
                </c:pt>
                <c:pt idx="2048">
                  <c:v>2.0644620253164499E-2</c:v>
                </c:pt>
                <c:pt idx="2049">
                  <c:v>2.0644620253164499E-2</c:v>
                </c:pt>
                <c:pt idx="2050">
                  <c:v>2.0644620253164499E-2</c:v>
                </c:pt>
                <c:pt idx="2051">
                  <c:v>2.0644620253164499E-2</c:v>
                </c:pt>
                <c:pt idx="2052">
                  <c:v>2.0644620253164499E-2</c:v>
                </c:pt>
                <c:pt idx="2053">
                  <c:v>2.0644620253164499E-2</c:v>
                </c:pt>
                <c:pt idx="2054">
                  <c:v>2.0644620253164499E-2</c:v>
                </c:pt>
                <c:pt idx="2055">
                  <c:v>2.0644620253164499E-2</c:v>
                </c:pt>
                <c:pt idx="2056">
                  <c:v>2.0644620253164499E-2</c:v>
                </c:pt>
                <c:pt idx="2057">
                  <c:v>2.0644620253164499E-2</c:v>
                </c:pt>
                <c:pt idx="2058">
                  <c:v>2.0644620253164499E-2</c:v>
                </c:pt>
                <c:pt idx="2059">
                  <c:v>2.0644620253164499E-2</c:v>
                </c:pt>
                <c:pt idx="2060">
                  <c:v>2.0644620253164499E-2</c:v>
                </c:pt>
                <c:pt idx="2061">
                  <c:v>2.0644620253164499E-2</c:v>
                </c:pt>
                <c:pt idx="2062">
                  <c:v>2.0644620253164499E-2</c:v>
                </c:pt>
                <c:pt idx="2063">
                  <c:v>2.0644620253164499E-2</c:v>
                </c:pt>
                <c:pt idx="2064">
                  <c:v>2.0644620253164499E-2</c:v>
                </c:pt>
                <c:pt idx="2065">
                  <c:v>2.0644620253164499E-2</c:v>
                </c:pt>
                <c:pt idx="2066">
                  <c:v>2.0644620253164499E-2</c:v>
                </c:pt>
                <c:pt idx="2067">
                  <c:v>2.0644620253164499E-2</c:v>
                </c:pt>
                <c:pt idx="2068">
                  <c:v>2.0644620253164499E-2</c:v>
                </c:pt>
                <c:pt idx="2069">
                  <c:v>2.0644620253164499E-2</c:v>
                </c:pt>
                <c:pt idx="2070">
                  <c:v>2.0644620253164499E-2</c:v>
                </c:pt>
                <c:pt idx="2071">
                  <c:v>2.0644620253164499E-2</c:v>
                </c:pt>
                <c:pt idx="2072">
                  <c:v>2.0644620253164499E-2</c:v>
                </c:pt>
                <c:pt idx="2073">
                  <c:v>2.0644620253164499E-2</c:v>
                </c:pt>
                <c:pt idx="2074">
                  <c:v>2.0644620253164499E-2</c:v>
                </c:pt>
                <c:pt idx="2075">
                  <c:v>2.0644620253164499E-2</c:v>
                </c:pt>
                <c:pt idx="2076">
                  <c:v>2.0644620253164499E-2</c:v>
                </c:pt>
                <c:pt idx="2077">
                  <c:v>2.0644620253164499E-2</c:v>
                </c:pt>
                <c:pt idx="2078">
                  <c:v>2.0644620253164499E-2</c:v>
                </c:pt>
                <c:pt idx="2079">
                  <c:v>2.0644620253164499E-2</c:v>
                </c:pt>
                <c:pt idx="2080">
                  <c:v>2.0644620253164499E-2</c:v>
                </c:pt>
                <c:pt idx="2081">
                  <c:v>2.0644620253164499E-2</c:v>
                </c:pt>
                <c:pt idx="2082">
                  <c:v>2.0644620253164499E-2</c:v>
                </c:pt>
                <c:pt idx="2083">
                  <c:v>2.0644620253164499E-2</c:v>
                </c:pt>
                <c:pt idx="2084">
                  <c:v>2.0644620253164499E-2</c:v>
                </c:pt>
                <c:pt idx="2085">
                  <c:v>2.0644620253164499E-2</c:v>
                </c:pt>
                <c:pt idx="2086">
                  <c:v>2.0644620253164499E-2</c:v>
                </c:pt>
                <c:pt idx="2087">
                  <c:v>2.0644620253164499E-2</c:v>
                </c:pt>
                <c:pt idx="2088">
                  <c:v>2.0644620253164499E-2</c:v>
                </c:pt>
                <c:pt idx="2089">
                  <c:v>2.0644620253164499E-2</c:v>
                </c:pt>
                <c:pt idx="2090">
                  <c:v>2.0644620253164499E-2</c:v>
                </c:pt>
                <c:pt idx="2091">
                  <c:v>2.0644620253164499E-2</c:v>
                </c:pt>
                <c:pt idx="2092">
                  <c:v>2.0644620253164499E-2</c:v>
                </c:pt>
                <c:pt idx="2093">
                  <c:v>2.0644620253164499E-2</c:v>
                </c:pt>
                <c:pt idx="2094">
                  <c:v>2.0644620253164499E-2</c:v>
                </c:pt>
                <c:pt idx="2095">
                  <c:v>2.0644620253164499E-2</c:v>
                </c:pt>
                <c:pt idx="2096">
                  <c:v>2.0644620253164499E-2</c:v>
                </c:pt>
                <c:pt idx="2097">
                  <c:v>2.0644620253164499E-2</c:v>
                </c:pt>
                <c:pt idx="2098">
                  <c:v>2.0644620253164499E-2</c:v>
                </c:pt>
                <c:pt idx="2099">
                  <c:v>2.0644620253164499E-2</c:v>
                </c:pt>
                <c:pt idx="2100">
                  <c:v>2.0644620253164499E-2</c:v>
                </c:pt>
                <c:pt idx="2101">
                  <c:v>2.0644620253164499E-2</c:v>
                </c:pt>
                <c:pt idx="2102">
                  <c:v>2.0644620253164499E-2</c:v>
                </c:pt>
                <c:pt idx="2103">
                  <c:v>2.0644620253164499E-2</c:v>
                </c:pt>
                <c:pt idx="2104">
                  <c:v>2.0644620253164499E-2</c:v>
                </c:pt>
                <c:pt idx="2105">
                  <c:v>2.0644620253164499E-2</c:v>
                </c:pt>
                <c:pt idx="2106">
                  <c:v>2.0644620253164499E-2</c:v>
                </c:pt>
                <c:pt idx="2107">
                  <c:v>2.0644620253164499E-2</c:v>
                </c:pt>
                <c:pt idx="2108">
                  <c:v>2.0644620253164499E-2</c:v>
                </c:pt>
                <c:pt idx="2109">
                  <c:v>2.0644620253164499E-2</c:v>
                </c:pt>
                <c:pt idx="2110">
                  <c:v>2.0644620253164499E-2</c:v>
                </c:pt>
                <c:pt idx="2111">
                  <c:v>2.0644620253164499E-2</c:v>
                </c:pt>
                <c:pt idx="2112">
                  <c:v>2.0644620253164499E-2</c:v>
                </c:pt>
                <c:pt idx="2113">
                  <c:v>2.0644620253164499E-2</c:v>
                </c:pt>
                <c:pt idx="2114">
                  <c:v>2.0644620253164499E-2</c:v>
                </c:pt>
                <c:pt idx="2115">
                  <c:v>2.0644620253164499E-2</c:v>
                </c:pt>
                <c:pt idx="2116">
                  <c:v>2.0644620253164499E-2</c:v>
                </c:pt>
                <c:pt idx="2117">
                  <c:v>2.0644620253164499E-2</c:v>
                </c:pt>
                <c:pt idx="2118">
                  <c:v>2.0644620253164499E-2</c:v>
                </c:pt>
                <c:pt idx="2119">
                  <c:v>2.0644620253164499E-2</c:v>
                </c:pt>
                <c:pt idx="2120">
                  <c:v>2.0644620253164499E-2</c:v>
                </c:pt>
                <c:pt idx="2121">
                  <c:v>2.0644620253164499E-2</c:v>
                </c:pt>
                <c:pt idx="2122">
                  <c:v>2.0644620253164499E-2</c:v>
                </c:pt>
                <c:pt idx="2123">
                  <c:v>2.0644620253164499E-2</c:v>
                </c:pt>
                <c:pt idx="2124">
                  <c:v>2.0644620253164499E-2</c:v>
                </c:pt>
                <c:pt idx="2125">
                  <c:v>2.0644620253164499E-2</c:v>
                </c:pt>
                <c:pt idx="2126">
                  <c:v>2.0644620253164499E-2</c:v>
                </c:pt>
                <c:pt idx="2127">
                  <c:v>2.0644620253164499E-2</c:v>
                </c:pt>
                <c:pt idx="2128">
                  <c:v>2.0644620253164499E-2</c:v>
                </c:pt>
                <c:pt idx="2129">
                  <c:v>2.0644620253164499E-2</c:v>
                </c:pt>
                <c:pt idx="2130">
                  <c:v>2.0644620253164499E-2</c:v>
                </c:pt>
                <c:pt idx="2131">
                  <c:v>2.0644620253164499E-2</c:v>
                </c:pt>
                <c:pt idx="2132">
                  <c:v>2.0644620253164499E-2</c:v>
                </c:pt>
                <c:pt idx="2133">
                  <c:v>2.0644620253164499E-2</c:v>
                </c:pt>
                <c:pt idx="2134">
                  <c:v>2.0644620253164499E-2</c:v>
                </c:pt>
                <c:pt idx="2135">
                  <c:v>2.0644620253164499E-2</c:v>
                </c:pt>
                <c:pt idx="2136">
                  <c:v>2.0644620253164499E-2</c:v>
                </c:pt>
                <c:pt idx="2137">
                  <c:v>2.0644620253164499E-2</c:v>
                </c:pt>
                <c:pt idx="2138">
                  <c:v>2.0644620253164499E-2</c:v>
                </c:pt>
                <c:pt idx="2139">
                  <c:v>2.0644620253164499E-2</c:v>
                </c:pt>
                <c:pt idx="2140">
                  <c:v>2.0644620253164499E-2</c:v>
                </c:pt>
                <c:pt idx="2141">
                  <c:v>2.0644620253164499E-2</c:v>
                </c:pt>
                <c:pt idx="2142">
                  <c:v>2.0644620253164499E-2</c:v>
                </c:pt>
                <c:pt idx="2143">
                  <c:v>2.0644620253164499E-2</c:v>
                </c:pt>
                <c:pt idx="2144">
                  <c:v>2.0644620253164499E-2</c:v>
                </c:pt>
                <c:pt idx="2145">
                  <c:v>2.0644620253164499E-2</c:v>
                </c:pt>
                <c:pt idx="2146">
                  <c:v>2.0644620253164499E-2</c:v>
                </c:pt>
                <c:pt idx="2147">
                  <c:v>2.0644620253164499E-2</c:v>
                </c:pt>
                <c:pt idx="2148">
                  <c:v>2.0644620253164499E-2</c:v>
                </c:pt>
                <c:pt idx="2149">
                  <c:v>2.0644620253164499E-2</c:v>
                </c:pt>
                <c:pt idx="2150">
                  <c:v>2.0644620253164499E-2</c:v>
                </c:pt>
                <c:pt idx="2151">
                  <c:v>2.0644620253164499E-2</c:v>
                </c:pt>
                <c:pt idx="2152">
                  <c:v>2.0644620253164499E-2</c:v>
                </c:pt>
                <c:pt idx="2153">
                  <c:v>2.0644620253164499E-2</c:v>
                </c:pt>
                <c:pt idx="2154">
                  <c:v>2.0644620253164499E-2</c:v>
                </c:pt>
                <c:pt idx="2155">
                  <c:v>2.0644620253164499E-2</c:v>
                </c:pt>
                <c:pt idx="2156">
                  <c:v>2.0644620253164499E-2</c:v>
                </c:pt>
                <c:pt idx="2157">
                  <c:v>2.0644620253164499E-2</c:v>
                </c:pt>
                <c:pt idx="2158">
                  <c:v>2.0644620253164499E-2</c:v>
                </c:pt>
                <c:pt idx="2159">
                  <c:v>2.0644620253164499E-2</c:v>
                </c:pt>
                <c:pt idx="2160">
                  <c:v>2.0644620253164499E-2</c:v>
                </c:pt>
                <c:pt idx="2161">
                  <c:v>2.0644620253164499E-2</c:v>
                </c:pt>
                <c:pt idx="2162">
                  <c:v>2.0644620253164499E-2</c:v>
                </c:pt>
                <c:pt idx="2163">
                  <c:v>2.0644620253164499E-2</c:v>
                </c:pt>
                <c:pt idx="2164">
                  <c:v>2.0644620253164499E-2</c:v>
                </c:pt>
                <c:pt idx="2165">
                  <c:v>2.0644620253164499E-2</c:v>
                </c:pt>
                <c:pt idx="2166">
                  <c:v>2.0644620253164499E-2</c:v>
                </c:pt>
                <c:pt idx="2167">
                  <c:v>2.0644620253164499E-2</c:v>
                </c:pt>
                <c:pt idx="2168">
                  <c:v>2.0644620253164499E-2</c:v>
                </c:pt>
                <c:pt idx="2169">
                  <c:v>2.0644620253164499E-2</c:v>
                </c:pt>
                <c:pt idx="2170">
                  <c:v>2.0644620253164499E-2</c:v>
                </c:pt>
                <c:pt idx="2171">
                  <c:v>2.0644620253164499E-2</c:v>
                </c:pt>
                <c:pt idx="2172">
                  <c:v>2.0644620253164499E-2</c:v>
                </c:pt>
                <c:pt idx="2173">
                  <c:v>2.0644620253164499E-2</c:v>
                </c:pt>
                <c:pt idx="2174">
                  <c:v>2.0644620253164499E-2</c:v>
                </c:pt>
                <c:pt idx="2175">
                  <c:v>2.0644620253164499E-2</c:v>
                </c:pt>
                <c:pt idx="2176">
                  <c:v>2.0644620253164499E-2</c:v>
                </c:pt>
                <c:pt idx="2177">
                  <c:v>2.0644620253164499E-2</c:v>
                </c:pt>
                <c:pt idx="2178">
                  <c:v>2.0644620253164499E-2</c:v>
                </c:pt>
                <c:pt idx="2179">
                  <c:v>2.0644620253164499E-2</c:v>
                </c:pt>
                <c:pt idx="2180">
                  <c:v>2.0644620253164499E-2</c:v>
                </c:pt>
                <c:pt idx="2181">
                  <c:v>2.0644620253164499E-2</c:v>
                </c:pt>
                <c:pt idx="2182">
                  <c:v>2.0644620253164499E-2</c:v>
                </c:pt>
                <c:pt idx="2183">
                  <c:v>2.0644620253164499E-2</c:v>
                </c:pt>
                <c:pt idx="2184">
                  <c:v>2.0644620253164499E-2</c:v>
                </c:pt>
                <c:pt idx="2185">
                  <c:v>2.0644620253164499E-2</c:v>
                </c:pt>
                <c:pt idx="2186">
                  <c:v>2.0644620253164499E-2</c:v>
                </c:pt>
                <c:pt idx="2187">
                  <c:v>2.0644620253164499E-2</c:v>
                </c:pt>
                <c:pt idx="2188">
                  <c:v>2.0644620253164499E-2</c:v>
                </c:pt>
                <c:pt idx="2189">
                  <c:v>2.0644620253164499E-2</c:v>
                </c:pt>
                <c:pt idx="2190">
                  <c:v>2.0644620253164499E-2</c:v>
                </c:pt>
                <c:pt idx="2191">
                  <c:v>2.0644620253164499E-2</c:v>
                </c:pt>
                <c:pt idx="2192">
                  <c:v>2.0644620253164499E-2</c:v>
                </c:pt>
                <c:pt idx="2193">
                  <c:v>2.0644620253164499E-2</c:v>
                </c:pt>
                <c:pt idx="2194">
                  <c:v>2.0644620253164499E-2</c:v>
                </c:pt>
                <c:pt idx="2195">
                  <c:v>2.0644620253164499E-2</c:v>
                </c:pt>
                <c:pt idx="2196">
                  <c:v>2.0644620253164499E-2</c:v>
                </c:pt>
                <c:pt idx="2197">
                  <c:v>2.0644620253164499E-2</c:v>
                </c:pt>
                <c:pt idx="2198">
                  <c:v>2.0644620253164499E-2</c:v>
                </c:pt>
                <c:pt idx="2199">
                  <c:v>2.0644620253164499E-2</c:v>
                </c:pt>
                <c:pt idx="2200">
                  <c:v>2.0644620253164499E-2</c:v>
                </c:pt>
                <c:pt idx="2201">
                  <c:v>2.0644620253164499E-2</c:v>
                </c:pt>
                <c:pt idx="2202">
                  <c:v>2.0644620253164499E-2</c:v>
                </c:pt>
                <c:pt idx="2203">
                  <c:v>2.0644620253164499E-2</c:v>
                </c:pt>
                <c:pt idx="2204">
                  <c:v>2.0644620253164499E-2</c:v>
                </c:pt>
                <c:pt idx="2205">
                  <c:v>2.0644620253164499E-2</c:v>
                </c:pt>
                <c:pt idx="2206">
                  <c:v>2.0644620253164499E-2</c:v>
                </c:pt>
                <c:pt idx="2207">
                  <c:v>2.0644620253164499E-2</c:v>
                </c:pt>
                <c:pt idx="2208">
                  <c:v>2.0644620253164499E-2</c:v>
                </c:pt>
                <c:pt idx="2209">
                  <c:v>2.0644620253164499E-2</c:v>
                </c:pt>
                <c:pt idx="2210">
                  <c:v>2.0644620253164499E-2</c:v>
                </c:pt>
                <c:pt idx="2211">
                  <c:v>2.0644620253164499E-2</c:v>
                </c:pt>
                <c:pt idx="2212">
                  <c:v>2.0644620253164499E-2</c:v>
                </c:pt>
                <c:pt idx="2213">
                  <c:v>2.0644620253164499E-2</c:v>
                </c:pt>
                <c:pt idx="2214">
                  <c:v>2.0644620253164499E-2</c:v>
                </c:pt>
                <c:pt idx="2215">
                  <c:v>2.0644620253164499E-2</c:v>
                </c:pt>
                <c:pt idx="2216">
                  <c:v>2.0644620253164499E-2</c:v>
                </c:pt>
                <c:pt idx="2217">
                  <c:v>2.0644620253164499E-2</c:v>
                </c:pt>
                <c:pt idx="2218">
                  <c:v>2.0644620253164499E-2</c:v>
                </c:pt>
                <c:pt idx="2219">
                  <c:v>2.0644620253164499E-2</c:v>
                </c:pt>
                <c:pt idx="2220">
                  <c:v>2.0644620253164499E-2</c:v>
                </c:pt>
                <c:pt idx="2221">
                  <c:v>2.0644620253164499E-2</c:v>
                </c:pt>
                <c:pt idx="2222">
                  <c:v>2.0644620253164499E-2</c:v>
                </c:pt>
                <c:pt idx="2223">
                  <c:v>2.0644620253164499E-2</c:v>
                </c:pt>
                <c:pt idx="2224">
                  <c:v>2.0644620253164499E-2</c:v>
                </c:pt>
                <c:pt idx="2225">
                  <c:v>2.0644620253164499E-2</c:v>
                </c:pt>
                <c:pt idx="2226">
                  <c:v>2.0644620253164499E-2</c:v>
                </c:pt>
                <c:pt idx="2227">
                  <c:v>2.0644620253164499E-2</c:v>
                </c:pt>
                <c:pt idx="2228">
                  <c:v>2.0644620253164499E-2</c:v>
                </c:pt>
                <c:pt idx="2229">
                  <c:v>2.0644620253164499E-2</c:v>
                </c:pt>
                <c:pt idx="2230">
                  <c:v>2.0644620253164499E-2</c:v>
                </c:pt>
                <c:pt idx="2231">
                  <c:v>2.0644620253164499E-2</c:v>
                </c:pt>
                <c:pt idx="2232">
                  <c:v>2.0644620253164499E-2</c:v>
                </c:pt>
                <c:pt idx="2233">
                  <c:v>2.0644620253164499E-2</c:v>
                </c:pt>
                <c:pt idx="2234">
                  <c:v>2.0644620253164499E-2</c:v>
                </c:pt>
                <c:pt idx="2235">
                  <c:v>2.0644620253164499E-2</c:v>
                </c:pt>
                <c:pt idx="2236">
                  <c:v>2.0644620253164499E-2</c:v>
                </c:pt>
                <c:pt idx="2237">
                  <c:v>2.0644620253164499E-2</c:v>
                </c:pt>
                <c:pt idx="2238">
                  <c:v>2.0644620253164499E-2</c:v>
                </c:pt>
                <c:pt idx="2239">
                  <c:v>2.0644620253164499E-2</c:v>
                </c:pt>
                <c:pt idx="2240">
                  <c:v>2.0644620253164499E-2</c:v>
                </c:pt>
                <c:pt idx="2241">
                  <c:v>2.0644620253164499E-2</c:v>
                </c:pt>
                <c:pt idx="2242">
                  <c:v>2.0644620253164499E-2</c:v>
                </c:pt>
                <c:pt idx="2243">
                  <c:v>2.0644620253164499E-2</c:v>
                </c:pt>
                <c:pt idx="2244">
                  <c:v>2.0644620253164499E-2</c:v>
                </c:pt>
                <c:pt idx="2245">
                  <c:v>2.0644620253164499E-2</c:v>
                </c:pt>
                <c:pt idx="2246">
                  <c:v>2.0644620253164499E-2</c:v>
                </c:pt>
                <c:pt idx="2247">
                  <c:v>2.0644620253164499E-2</c:v>
                </c:pt>
                <c:pt idx="2248">
                  <c:v>2.0644620253164499E-2</c:v>
                </c:pt>
                <c:pt idx="2249">
                  <c:v>2.0644620253164499E-2</c:v>
                </c:pt>
                <c:pt idx="2250">
                  <c:v>2.0644620253164499E-2</c:v>
                </c:pt>
                <c:pt idx="2251">
                  <c:v>2.0644620253164499E-2</c:v>
                </c:pt>
                <c:pt idx="2252">
                  <c:v>2.0644620253164499E-2</c:v>
                </c:pt>
                <c:pt idx="2253">
                  <c:v>2.0644620253164499E-2</c:v>
                </c:pt>
                <c:pt idx="2254">
                  <c:v>2.0644620253164499E-2</c:v>
                </c:pt>
                <c:pt idx="2255">
                  <c:v>2.0644620253164499E-2</c:v>
                </c:pt>
                <c:pt idx="2256">
                  <c:v>2.0644620253164499E-2</c:v>
                </c:pt>
                <c:pt idx="2257">
                  <c:v>2.0644620253164499E-2</c:v>
                </c:pt>
                <c:pt idx="2258">
                  <c:v>2.0644620253164499E-2</c:v>
                </c:pt>
                <c:pt idx="2259">
                  <c:v>2.0644620253164499E-2</c:v>
                </c:pt>
                <c:pt idx="2260">
                  <c:v>2.0644620253164499E-2</c:v>
                </c:pt>
                <c:pt idx="2261">
                  <c:v>2.0644620253164499E-2</c:v>
                </c:pt>
                <c:pt idx="2262">
                  <c:v>2.0644620253164499E-2</c:v>
                </c:pt>
                <c:pt idx="2263">
                  <c:v>2.0644620253164499E-2</c:v>
                </c:pt>
                <c:pt idx="2264">
                  <c:v>2.0644620253164499E-2</c:v>
                </c:pt>
                <c:pt idx="2265">
                  <c:v>2.0644620253164499E-2</c:v>
                </c:pt>
                <c:pt idx="2266">
                  <c:v>2.0644620253164499E-2</c:v>
                </c:pt>
                <c:pt idx="2267">
                  <c:v>2.0644620253164499E-2</c:v>
                </c:pt>
                <c:pt idx="2268">
                  <c:v>2.0644620253164499E-2</c:v>
                </c:pt>
                <c:pt idx="2269">
                  <c:v>2.0644620253164499E-2</c:v>
                </c:pt>
                <c:pt idx="2270">
                  <c:v>2.0644620253164499E-2</c:v>
                </c:pt>
                <c:pt idx="2271">
                  <c:v>2.0644620253164499E-2</c:v>
                </c:pt>
                <c:pt idx="2272">
                  <c:v>2.0644620253164499E-2</c:v>
                </c:pt>
                <c:pt idx="2273">
                  <c:v>2.0644620253164499E-2</c:v>
                </c:pt>
                <c:pt idx="2274">
                  <c:v>2.0644620253164499E-2</c:v>
                </c:pt>
                <c:pt idx="2275">
                  <c:v>2.0644620253164499E-2</c:v>
                </c:pt>
                <c:pt idx="2276">
                  <c:v>2.0644620253164499E-2</c:v>
                </c:pt>
                <c:pt idx="2277">
                  <c:v>2.0644620253164499E-2</c:v>
                </c:pt>
                <c:pt idx="2278">
                  <c:v>2.0644620253164499E-2</c:v>
                </c:pt>
                <c:pt idx="2279">
                  <c:v>2.0644620253164499E-2</c:v>
                </c:pt>
                <c:pt idx="2280">
                  <c:v>2.0644620253164499E-2</c:v>
                </c:pt>
                <c:pt idx="2281">
                  <c:v>2.0644620253164499E-2</c:v>
                </c:pt>
                <c:pt idx="2282">
                  <c:v>2.0644620253164499E-2</c:v>
                </c:pt>
                <c:pt idx="2283">
                  <c:v>2.0644620253164499E-2</c:v>
                </c:pt>
                <c:pt idx="2284">
                  <c:v>2.0644620253164499E-2</c:v>
                </c:pt>
                <c:pt idx="2285">
                  <c:v>2.0644620253164499E-2</c:v>
                </c:pt>
                <c:pt idx="2286">
                  <c:v>2.0644620253164499E-2</c:v>
                </c:pt>
                <c:pt idx="2287">
                  <c:v>2.0644620253164499E-2</c:v>
                </c:pt>
                <c:pt idx="2288">
                  <c:v>2.0644620253164499E-2</c:v>
                </c:pt>
                <c:pt idx="2289">
                  <c:v>2.0644620253164499E-2</c:v>
                </c:pt>
                <c:pt idx="2290">
                  <c:v>2.0644620253164499E-2</c:v>
                </c:pt>
                <c:pt idx="2291">
                  <c:v>2.0644620253164499E-2</c:v>
                </c:pt>
                <c:pt idx="2292">
                  <c:v>2.0644620253164499E-2</c:v>
                </c:pt>
                <c:pt idx="2293">
                  <c:v>2.0644620253164499E-2</c:v>
                </c:pt>
                <c:pt idx="2294">
                  <c:v>2.0644620253164499E-2</c:v>
                </c:pt>
                <c:pt idx="2295">
                  <c:v>2.0644620253164499E-2</c:v>
                </c:pt>
                <c:pt idx="2296">
                  <c:v>2.0644620253164499E-2</c:v>
                </c:pt>
                <c:pt idx="2297">
                  <c:v>2.0644620253164499E-2</c:v>
                </c:pt>
                <c:pt idx="2298">
                  <c:v>2.0644620253164499E-2</c:v>
                </c:pt>
                <c:pt idx="2299">
                  <c:v>2.0644620253164499E-2</c:v>
                </c:pt>
                <c:pt idx="2300">
                  <c:v>2.0644620253164499E-2</c:v>
                </c:pt>
                <c:pt idx="2301">
                  <c:v>2.0644620253164499E-2</c:v>
                </c:pt>
                <c:pt idx="2302">
                  <c:v>2.0644620253164499E-2</c:v>
                </c:pt>
                <c:pt idx="2303">
                  <c:v>2.0644620253164499E-2</c:v>
                </c:pt>
                <c:pt idx="2304">
                  <c:v>2.0644620253164499E-2</c:v>
                </c:pt>
                <c:pt idx="2305">
                  <c:v>2.0644620253164499E-2</c:v>
                </c:pt>
                <c:pt idx="2306">
                  <c:v>2.0644620253164499E-2</c:v>
                </c:pt>
                <c:pt idx="2307">
                  <c:v>2.0644620253164499E-2</c:v>
                </c:pt>
                <c:pt idx="2308">
                  <c:v>2.0644620253164499E-2</c:v>
                </c:pt>
                <c:pt idx="2309">
                  <c:v>2.0644620253164499E-2</c:v>
                </c:pt>
                <c:pt idx="2310">
                  <c:v>2.0644620253164499E-2</c:v>
                </c:pt>
                <c:pt idx="2311">
                  <c:v>2.0644620253164499E-2</c:v>
                </c:pt>
                <c:pt idx="2312">
                  <c:v>2.0644620253164499E-2</c:v>
                </c:pt>
                <c:pt idx="2313">
                  <c:v>2.0644620253164499E-2</c:v>
                </c:pt>
                <c:pt idx="2314">
                  <c:v>2.0644620253164499E-2</c:v>
                </c:pt>
                <c:pt idx="2315">
                  <c:v>2.0644620253164499E-2</c:v>
                </c:pt>
                <c:pt idx="2316">
                  <c:v>2.0644620253164499E-2</c:v>
                </c:pt>
                <c:pt idx="2317">
                  <c:v>2.0644620253164499E-2</c:v>
                </c:pt>
                <c:pt idx="2318">
                  <c:v>2.0644620253164499E-2</c:v>
                </c:pt>
                <c:pt idx="2319">
                  <c:v>2.0644620253164499E-2</c:v>
                </c:pt>
                <c:pt idx="2320">
                  <c:v>2.0644620253164499E-2</c:v>
                </c:pt>
                <c:pt idx="2321">
                  <c:v>2.0644620253164499E-2</c:v>
                </c:pt>
                <c:pt idx="2322">
                  <c:v>2.0644620253164499E-2</c:v>
                </c:pt>
                <c:pt idx="2323">
                  <c:v>2.0644620253164499E-2</c:v>
                </c:pt>
                <c:pt idx="2324">
                  <c:v>2.0644620253164499E-2</c:v>
                </c:pt>
                <c:pt idx="2325">
                  <c:v>2.0644620253164499E-2</c:v>
                </c:pt>
                <c:pt idx="2326">
                  <c:v>2.0644620253164499E-2</c:v>
                </c:pt>
                <c:pt idx="2327">
                  <c:v>2.0644620253164499E-2</c:v>
                </c:pt>
                <c:pt idx="2328">
                  <c:v>2.0644620253164499E-2</c:v>
                </c:pt>
                <c:pt idx="2329">
                  <c:v>2.0644620253164499E-2</c:v>
                </c:pt>
                <c:pt idx="2330">
                  <c:v>2.0644620253164499E-2</c:v>
                </c:pt>
                <c:pt idx="2331">
                  <c:v>2.0644620253164499E-2</c:v>
                </c:pt>
                <c:pt idx="2332">
                  <c:v>2.0644620253164499E-2</c:v>
                </c:pt>
                <c:pt idx="2333">
                  <c:v>2.0644620253164499E-2</c:v>
                </c:pt>
                <c:pt idx="2334">
                  <c:v>2.0644620253164499E-2</c:v>
                </c:pt>
                <c:pt idx="2335">
                  <c:v>2.0644620253164499E-2</c:v>
                </c:pt>
                <c:pt idx="2336">
                  <c:v>2.0644620253164499E-2</c:v>
                </c:pt>
                <c:pt idx="2337">
                  <c:v>2.0644620253164499E-2</c:v>
                </c:pt>
                <c:pt idx="2338">
                  <c:v>2.0644620253164499E-2</c:v>
                </c:pt>
                <c:pt idx="2339">
                  <c:v>2.0644620253164499E-2</c:v>
                </c:pt>
                <c:pt idx="2340">
                  <c:v>2.0644620253164499E-2</c:v>
                </c:pt>
                <c:pt idx="2341">
                  <c:v>2.0644620253164499E-2</c:v>
                </c:pt>
                <c:pt idx="2342">
                  <c:v>2.0644620253164499E-2</c:v>
                </c:pt>
                <c:pt idx="2343">
                  <c:v>2.0644620253164499E-2</c:v>
                </c:pt>
                <c:pt idx="2344">
                  <c:v>2.0644620253164499E-2</c:v>
                </c:pt>
                <c:pt idx="2345">
                  <c:v>2.0644620253164499E-2</c:v>
                </c:pt>
                <c:pt idx="2346">
                  <c:v>2.0644620253164499E-2</c:v>
                </c:pt>
                <c:pt idx="2347">
                  <c:v>2.0644620253164499E-2</c:v>
                </c:pt>
                <c:pt idx="2348">
                  <c:v>2.0644620253164499E-2</c:v>
                </c:pt>
                <c:pt idx="2349">
                  <c:v>2.0644620253164499E-2</c:v>
                </c:pt>
                <c:pt idx="2350">
                  <c:v>2.0644620253164499E-2</c:v>
                </c:pt>
                <c:pt idx="2351">
                  <c:v>2.0644620253164499E-2</c:v>
                </c:pt>
                <c:pt idx="2352">
                  <c:v>2.0644620253164499E-2</c:v>
                </c:pt>
                <c:pt idx="2353">
                  <c:v>2.0644620253164499E-2</c:v>
                </c:pt>
                <c:pt idx="2354">
                  <c:v>2.0644620253164499E-2</c:v>
                </c:pt>
                <c:pt idx="2355">
                  <c:v>2.0644620253164499E-2</c:v>
                </c:pt>
                <c:pt idx="2356">
                  <c:v>2.0644620253164499E-2</c:v>
                </c:pt>
                <c:pt idx="2357">
                  <c:v>2.0644620253164499E-2</c:v>
                </c:pt>
                <c:pt idx="2358">
                  <c:v>2.0644620253164499E-2</c:v>
                </c:pt>
                <c:pt idx="2359">
                  <c:v>2.0644620253164499E-2</c:v>
                </c:pt>
                <c:pt idx="2360">
                  <c:v>2.0644620253164499E-2</c:v>
                </c:pt>
                <c:pt idx="2361">
                  <c:v>2.0644620253164499E-2</c:v>
                </c:pt>
                <c:pt idx="2362">
                  <c:v>2.0644620253164499E-2</c:v>
                </c:pt>
                <c:pt idx="2363">
                  <c:v>2.0644620253164499E-2</c:v>
                </c:pt>
                <c:pt idx="2364">
                  <c:v>2.0644620253164499E-2</c:v>
                </c:pt>
                <c:pt idx="2365">
                  <c:v>2.0644620253164499E-2</c:v>
                </c:pt>
                <c:pt idx="2366">
                  <c:v>2.0644620253164499E-2</c:v>
                </c:pt>
                <c:pt idx="2367">
                  <c:v>2.0644620253164499E-2</c:v>
                </c:pt>
                <c:pt idx="2368">
                  <c:v>2.0644620253164499E-2</c:v>
                </c:pt>
                <c:pt idx="2369">
                  <c:v>2.0644620253164499E-2</c:v>
                </c:pt>
                <c:pt idx="2370">
                  <c:v>2.0644620253164499E-2</c:v>
                </c:pt>
                <c:pt idx="2371">
                  <c:v>2.0644620253164499E-2</c:v>
                </c:pt>
                <c:pt idx="2372">
                  <c:v>2.0644620253164499E-2</c:v>
                </c:pt>
                <c:pt idx="2373">
                  <c:v>2.0644620253164499E-2</c:v>
                </c:pt>
                <c:pt idx="2374">
                  <c:v>2.0644620253164499E-2</c:v>
                </c:pt>
                <c:pt idx="2375">
                  <c:v>2.0644620253164499E-2</c:v>
                </c:pt>
                <c:pt idx="2376">
                  <c:v>2.0644620253164499E-2</c:v>
                </c:pt>
                <c:pt idx="2377">
                  <c:v>2.0644620253164499E-2</c:v>
                </c:pt>
                <c:pt idx="2378">
                  <c:v>2.0644620253164499E-2</c:v>
                </c:pt>
                <c:pt idx="2379">
                  <c:v>2.0644620253164499E-2</c:v>
                </c:pt>
                <c:pt idx="2380">
                  <c:v>2.0644620253164499E-2</c:v>
                </c:pt>
                <c:pt idx="2381">
                  <c:v>2.0644620253164499E-2</c:v>
                </c:pt>
                <c:pt idx="2382">
                  <c:v>2.0644620253164499E-2</c:v>
                </c:pt>
                <c:pt idx="2383">
                  <c:v>2.0644620253164499E-2</c:v>
                </c:pt>
                <c:pt idx="2384">
                  <c:v>2.0644620253164499E-2</c:v>
                </c:pt>
                <c:pt idx="2385">
                  <c:v>2.0644620253164499E-2</c:v>
                </c:pt>
                <c:pt idx="2386">
                  <c:v>2.0644620253164499E-2</c:v>
                </c:pt>
                <c:pt idx="2387">
                  <c:v>2.0644620253164499E-2</c:v>
                </c:pt>
                <c:pt idx="2388">
                  <c:v>2.0644620253164499E-2</c:v>
                </c:pt>
                <c:pt idx="2389">
                  <c:v>2.0644620253164499E-2</c:v>
                </c:pt>
                <c:pt idx="2390">
                  <c:v>2.0644620253164499E-2</c:v>
                </c:pt>
                <c:pt idx="2391">
                  <c:v>2.0644620253164499E-2</c:v>
                </c:pt>
                <c:pt idx="2392">
                  <c:v>2.0644620253164499E-2</c:v>
                </c:pt>
                <c:pt idx="2393">
                  <c:v>2.0644620253164499E-2</c:v>
                </c:pt>
                <c:pt idx="2394">
                  <c:v>2.0644620253164499E-2</c:v>
                </c:pt>
                <c:pt idx="2395">
                  <c:v>2.0644620253164499E-2</c:v>
                </c:pt>
                <c:pt idx="2396">
                  <c:v>2.0644620253164499E-2</c:v>
                </c:pt>
                <c:pt idx="2397">
                  <c:v>2.0644620253164499E-2</c:v>
                </c:pt>
                <c:pt idx="2398">
                  <c:v>2.0644620253164499E-2</c:v>
                </c:pt>
                <c:pt idx="2399">
                  <c:v>2.0644620253164499E-2</c:v>
                </c:pt>
                <c:pt idx="2400">
                  <c:v>2.0644620253164499E-2</c:v>
                </c:pt>
                <c:pt idx="2401">
                  <c:v>2.0644620253164499E-2</c:v>
                </c:pt>
                <c:pt idx="2402">
                  <c:v>2.0644620253164499E-2</c:v>
                </c:pt>
                <c:pt idx="2403">
                  <c:v>2.0644620253164499E-2</c:v>
                </c:pt>
                <c:pt idx="2404">
                  <c:v>2.0644620253164499E-2</c:v>
                </c:pt>
                <c:pt idx="2405">
                  <c:v>2.0644620253164499E-2</c:v>
                </c:pt>
                <c:pt idx="2406">
                  <c:v>2.0644620253164499E-2</c:v>
                </c:pt>
                <c:pt idx="2407">
                  <c:v>2.0644620253164499E-2</c:v>
                </c:pt>
                <c:pt idx="2408">
                  <c:v>2.0644620253164499E-2</c:v>
                </c:pt>
                <c:pt idx="2409">
                  <c:v>2.0644620253164499E-2</c:v>
                </c:pt>
                <c:pt idx="2410">
                  <c:v>2.0644620253164499E-2</c:v>
                </c:pt>
                <c:pt idx="2411">
                  <c:v>2.0644620253164499E-2</c:v>
                </c:pt>
                <c:pt idx="2412">
                  <c:v>2.0644620253164499E-2</c:v>
                </c:pt>
                <c:pt idx="2413">
                  <c:v>2.0644620253164499E-2</c:v>
                </c:pt>
                <c:pt idx="2414">
                  <c:v>2.0644620253164499E-2</c:v>
                </c:pt>
                <c:pt idx="2415">
                  <c:v>2.0644620253164499E-2</c:v>
                </c:pt>
                <c:pt idx="2416">
                  <c:v>2.0644620253164499E-2</c:v>
                </c:pt>
                <c:pt idx="2417">
                  <c:v>2.0644620253164499E-2</c:v>
                </c:pt>
                <c:pt idx="2418">
                  <c:v>2.0644620253164499E-2</c:v>
                </c:pt>
                <c:pt idx="2419">
                  <c:v>2.0644620253164499E-2</c:v>
                </c:pt>
                <c:pt idx="2420">
                  <c:v>2.0644620253164499E-2</c:v>
                </c:pt>
                <c:pt idx="2421">
                  <c:v>2.0644620253164499E-2</c:v>
                </c:pt>
                <c:pt idx="2422">
                  <c:v>2.0644620253164499E-2</c:v>
                </c:pt>
                <c:pt idx="2423">
                  <c:v>2.0644620253164499E-2</c:v>
                </c:pt>
                <c:pt idx="2424">
                  <c:v>2.0644620253164499E-2</c:v>
                </c:pt>
                <c:pt idx="2425">
                  <c:v>2.0644620253164499E-2</c:v>
                </c:pt>
                <c:pt idx="2426">
                  <c:v>2.0644620253164499E-2</c:v>
                </c:pt>
                <c:pt idx="2427">
                  <c:v>2.0644620253164499E-2</c:v>
                </c:pt>
                <c:pt idx="2428">
                  <c:v>2.0644620253164499E-2</c:v>
                </c:pt>
                <c:pt idx="2429">
                  <c:v>2.0644620253164499E-2</c:v>
                </c:pt>
                <c:pt idx="2430">
                  <c:v>2.0644620253164499E-2</c:v>
                </c:pt>
                <c:pt idx="2431">
                  <c:v>2.0644620253164499E-2</c:v>
                </c:pt>
                <c:pt idx="2432">
                  <c:v>2.0644620253164499E-2</c:v>
                </c:pt>
                <c:pt idx="2433">
                  <c:v>2.0644620253164499E-2</c:v>
                </c:pt>
                <c:pt idx="2434">
                  <c:v>2.0644620253164499E-2</c:v>
                </c:pt>
                <c:pt idx="2435">
                  <c:v>2.0644620253164499E-2</c:v>
                </c:pt>
                <c:pt idx="2436">
                  <c:v>2.0644620253164499E-2</c:v>
                </c:pt>
                <c:pt idx="2437">
                  <c:v>2.0644620253164499E-2</c:v>
                </c:pt>
                <c:pt idx="2438">
                  <c:v>2.0644620253164499E-2</c:v>
                </c:pt>
                <c:pt idx="2439">
                  <c:v>2.0644620253164499E-2</c:v>
                </c:pt>
                <c:pt idx="2440">
                  <c:v>2.0644620253164499E-2</c:v>
                </c:pt>
                <c:pt idx="2441">
                  <c:v>2.0644620253164499E-2</c:v>
                </c:pt>
                <c:pt idx="2442">
                  <c:v>2.0644620253164499E-2</c:v>
                </c:pt>
                <c:pt idx="2443">
                  <c:v>2.0644620253164499E-2</c:v>
                </c:pt>
                <c:pt idx="2444">
                  <c:v>2.0644620253164499E-2</c:v>
                </c:pt>
                <c:pt idx="2445">
                  <c:v>2.0644620253164499E-2</c:v>
                </c:pt>
                <c:pt idx="2446">
                  <c:v>2.0644620253164499E-2</c:v>
                </c:pt>
                <c:pt idx="2447">
                  <c:v>2.0644620253164499E-2</c:v>
                </c:pt>
                <c:pt idx="2448">
                  <c:v>2.0644620253164499E-2</c:v>
                </c:pt>
                <c:pt idx="2449">
                  <c:v>2.0644620253164499E-2</c:v>
                </c:pt>
                <c:pt idx="2450">
                  <c:v>2.0644620253164499E-2</c:v>
                </c:pt>
                <c:pt idx="2451">
                  <c:v>2.0644620253164499E-2</c:v>
                </c:pt>
                <c:pt idx="2452">
                  <c:v>2.0644620253164499E-2</c:v>
                </c:pt>
                <c:pt idx="2453">
                  <c:v>2.0644620253164499E-2</c:v>
                </c:pt>
                <c:pt idx="2454">
                  <c:v>2.0644620253164499E-2</c:v>
                </c:pt>
                <c:pt idx="2455">
                  <c:v>2.0644620253164499E-2</c:v>
                </c:pt>
                <c:pt idx="2456">
                  <c:v>2.0644620253164499E-2</c:v>
                </c:pt>
                <c:pt idx="2457">
                  <c:v>2.0644620253164499E-2</c:v>
                </c:pt>
                <c:pt idx="2458">
                  <c:v>2.0644620253164499E-2</c:v>
                </c:pt>
                <c:pt idx="2459">
                  <c:v>2.0644620253164499E-2</c:v>
                </c:pt>
                <c:pt idx="2460">
                  <c:v>2.0644620253164499E-2</c:v>
                </c:pt>
                <c:pt idx="2461">
                  <c:v>2.0644620253164499E-2</c:v>
                </c:pt>
                <c:pt idx="2462">
                  <c:v>2.0644620253164499E-2</c:v>
                </c:pt>
                <c:pt idx="2463">
                  <c:v>2.0644620253164499E-2</c:v>
                </c:pt>
                <c:pt idx="2464">
                  <c:v>2.0644620253164499E-2</c:v>
                </c:pt>
                <c:pt idx="2465">
                  <c:v>2.0644620253164499E-2</c:v>
                </c:pt>
                <c:pt idx="2466">
                  <c:v>2.0644620253164499E-2</c:v>
                </c:pt>
                <c:pt idx="2467">
                  <c:v>2.0644620253164499E-2</c:v>
                </c:pt>
                <c:pt idx="2468">
                  <c:v>2.0644620253164499E-2</c:v>
                </c:pt>
                <c:pt idx="2469">
                  <c:v>2.0644620253164499E-2</c:v>
                </c:pt>
                <c:pt idx="2470">
                  <c:v>2.0644620253164499E-2</c:v>
                </c:pt>
                <c:pt idx="2471">
                  <c:v>2.0644620253164499E-2</c:v>
                </c:pt>
                <c:pt idx="2472">
                  <c:v>2.0644620253164499E-2</c:v>
                </c:pt>
                <c:pt idx="2473">
                  <c:v>2.0644620253164499E-2</c:v>
                </c:pt>
                <c:pt idx="2474">
                  <c:v>2.0644620253164499E-2</c:v>
                </c:pt>
                <c:pt idx="2475">
                  <c:v>2.0644620253164499E-2</c:v>
                </c:pt>
                <c:pt idx="2476">
                  <c:v>2.0644620253164499E-2</c:v>
                </c:pt>
                <c:pt idx="2477">
                  <c:v>2.0644620253164499E-2</c:v>
                </c:pt>
                <c:pt idx="2478">
                  <c:v>2.0644620253164499E-2</c:v>
                </c:pt>
                <c:pt idx="2479">
                  <c:v>2.0644620253164499E-2</c:v>
                </c:pt>
                <c:pt idx="2480">
                  <c:v>2.0644620253164499E-2</c:v>
                </c:pt>
                <c:pt idx="2481">
                  <c:v>2.0644620253164499E-2</c:v>
                </c:pt>
                <c:pt idx="2482">
                  <c:v>2.0644620253164499E-2</c:v>
                </c:pt>
                <c:pt idx="2483">
                  <c:v>2.0644620253164499E-2</c:v>
                </c:pt>
                <c:pt idx="2484">
                  <c:v>2.0644620253164499E-2</c:v>
                </c:pt>
                <c:pt idx="2485">
                  <c:v>2.0644620253164499E-2</c:v>
                </c:pt>
                <c:pt idx="2486">
                  <c:v>2.0644620253164499E-2</c:v>
                </c:pt>
                <c:pt idx="2487">
                  <c:v>2.0644620253164499E-2</c:v>
                </c:pt>
                <c:pt idx="2488">
                  <c:v>2.0644620253164499E-2</c:v>
                </c:pt>
                <c:pt idx="2489">
                  <c:v>2.0644620253164499E-2</c:v>
                </c:pt>
                <c:pt idx="2490">
                  <c:v>2.0644620253164499E-2</c:v>
                </c:pt>
                <c:pt idx="2491">
                  <c:v>2.0644620253164499E-2</c:v>
                </c:pt>
                <c:pt idx="2492">
                  <c:v>2.0644620253164499E-2</c:v>
                </c:pt>
                <c:pt idx="2493">
                  <c:v>2.0644620253164499E-2</c:v>
                </c:pt>
                <c:pt idx="2494">
                  <c:v>2.0644620253164499E-2</c:v>
                </c:pt>
                <c:pt idx="2495">
                  <c:v>2.0644620253164499E-2</c:v>
                </c:pt>
                <c:pt idx="2496">
                  <c:v>2.0644620253164499E-2</c:v>
                </c:pt>
                <c:pt idx="2497">
                  <c:v>2.0644620253164499E-2</c:v>
                </c:pt>
                <c:pt idx="2498">
                  <c:v>2.0644620253164499E-2</c:v>
                </c:pt>
                <c:pt idx="2499">
                  <c:v>2.0644620253164499E-2</c:v>
                </c:pt>
                <c:pt idx="2500">
                  <c:v>2.0644620253164499E-2</c:v>
                </c:pt>
                <c:pt idx="2501">
                  <c:v>2.0644620253164499E-2</c:v>
                </c:pt>
                <c:pt idx="2502">
                  <c:v>2.0644620253164499E-2</c:v>
                </c:pt>
                <c:pt idx="2503">
                  <c:v>2.0644620253164499E-2</c:v>
                </c:pt>
                <c:pt idx="2504">
                  <c:v>2.0644620253164499E-2</c:v>
                </c:pt>
                <c:pt idx="2505">
                  <c:v>2.0644620253164499E-2</c:v>
                </c:pt>
                <c:pt idx="2506">
                  <c:v>2.0644620253164499E-2</c:v>
                </c:pt>
                <c:pt idx="2507">
                  <c:v>2.0644620253164499E-2</c:v>
                </c:pt>
                <c:pt idx="2508">
                  <c:v>2.0644620253164499E-2</c:v>
                </c:pt>
                <c:pt idx="2509">
                  <c:v>2.0644620253164499E-2</c:v>
                </c:pt>
                <c:pt idx="2510">
                  <c:v>2.0644620253164499E-2</c:v>
                </c:pt>
                <c:pt idx="2511">
                  <c:v>2.0644620253164499E-2</c:v>
                </c:pt>
                <c:pt idx="2512">
                  <c:v>2.0644620253164499E-2</c:v>
                </c:pt>
                <c:pt idx="2513">
                  <c:v>2.0644620253164499E-2</c:v>
                </c:pt>
                <c:pt idx="2514">
                  <c:v>2.0644620253164499E-2</c:v>
                </c:pt>
                <c:pt idx="2515">
                  <c:v>2.0644620253164499E-2</c:v>
                </c:pt>
                <c:pt idx="2516">
                  <c:v>2.0644620253164499E-2</c:v>
                </c:pt>
                <c:pt idx="2517">
                  <c:v>2.0644620253164499E-2</c:v>
                </c:pt>
                <c:pt idx="2518">
                  <c:v>2.0644620253164499E-2</c:v>
                </c:pt>
                <c:pt idx="2519">
                  <c:v>2.0644620253164499E-2</c:v>
                </c:pt>
                <c:pt idx="2520">
                  <c:v>2.0644620253164499E-2</c:v>
                </c:pt>
                <c:pt idx="2521">
                  <c:v>2.0644620253164499E-2</c:v>
                </c:pt>
                <c:pt idx="2522">
                  <c:v>2.0644620253164499E-2</c:v>
                </c:pt>
                <c:pt idx="2523">
                  <c:v>2.0644620253164499E-2</c:v>
                </c:pt>
                <c:pt idx="2524">
                  <c:v>2.0644620253164499E-2</c:v>
                </c:pt>
                <c:pt idx="2525">
                  <c:v>2.0644620253164499E-2</c:v>
                </c:pt>
                <c:pt idx="2526">
                  <c:v>2.0644620253164499E-2</c:v>
                </c:pt>
                <c:pt idx="2527">
                  <c:v>2.0644620253164499E-2</c:v>
                </c:pt>
                <c:pt idx="2528">
                  <c:v>2.0644620253164499E-2</c:v>
                </c:pt>
              </c:numCache>
            </c:numRef>
          </c:val>
          <c:smooth val="0"/>
          <c:extLst>
            <c:ext xmlns:c16="http://schemas.microsoft.com/office/drawing/2014/chart" uri="{C3380CC4-5D6E-409C-BE32-E72D297353CC}">
              <c16:uniqueId val="{00000001-79D8-3C43-B4FC-5731188DDA32}"/>
            </c:ext>
          </c:extLst>
        </c:ser>
        <c:ser>
          <c:idx val="2"/>
          <c:order val="2"/>
          <c:tx>
            <c:v>SOFR</c:v>
          </c:tx>
          <c:spPr>
            <a:ln w="19050" cap="rnd">
              <a:solidFill>
                <a:srgbClr val="03256C"/>
              </a:solidFill>
              <a:round/>
            </a:ln>
            <a:effectLst/>
          </c:spPr>
          <c:marker>
            <c:symbol val="none"/>
          </c:marker>
          <c:dPt>
            <c:idx val="1831"/>
            <c:marker>
              <c:symbol val="none"/>
            </c:marker>
            <c:bubble3D val="0"/>
            <c:spPr>
              <a:ln w="25400" cap="rnd">
                <a:solidFill>
                  <a:srgbClr val="03256C"/>
                </a:solidFill>
                <a:round/>
              </a:ln>
              <a:effectLst/>
            </c:spPr>
            <c:extLst>
              <c:ext xmlns:c16="http://schemas.microsoft.com/office/drawing/2014/chart" uri="{C3380CC4-5D6E-409C-BE32-E72D297353CC}">
                <c16:uniqueId val="{00000003-79D8-3C43-B4FC-5731188DDA32}"/>
              </c:ext>
            </c:extLst>
          </c:dPt>
          <c:cat>
            <c:numRef>
              <c:f>Graphs!$A$2:$A$2530</c:f>
              <c:numCache>
                <c:formatCode>m/d/yyyy</c:formatCode>
                <c:ptCount val="2529"/>
                <c:pt idx="0">
                  <c:v>44747</c:v>
                </c:pt>
                <c:pt idx="1">
                  <c:v>44746</c:v>
                </c:pt>
                <c:pt idx="2">
                  <c:v>44743</c:v>
                </c:pt>
                <c:pt idx="3">
                  <c:v>44742</c:v>
                </c:pt>
                <c:pt idx="4">
                  <c:v>44741</c:v>
                </c:pt>
                <c:pt idx="5">
                  <c:v>44740</c:v>
                </c:pt>
                <c:pt idx="6">
                  <c:v>44739</c:v>
                </c:pt>
                <c:pt idx="7">
                  <c:v>44736</c:v>
                </c:pt>
                <c:pt idx="8">
                  <c:v>44735</c:v>
                </c:pt>
                <c:pt idx="9">
                  <c:v>44734</c:v>
                </c:pt>
                <c:pt idx="10">
                  <c:v>44733</c:v>
                </c:pt>
                <c:pt idx="11">
                  <c:v>44732</c:v>
                </c:pt>
                <c:pt idx="12">
                  <c:v>44729</c:v>
                </c:pt>
                <c:pt idx="13">
                  <c:v>44728</c:v>
                </c:pt>
                <c:pt idx="14">
                  <c:v>44727</c:v>
                </c:pt>
                <c:pt idx="15">
                  <c:v>44726</c:v>
                </c:pt>
                <c:pt idx="16">
                  <c:v>44725</c:v>
                </c:pt>
                <c:pt idx="17">
                  <c:v>44722</c:v>
                </c:pt>
                <c:pt idx="18">
                  <c:v>44721</c:v>
                </c:pt>
                <c:pt idx="19">
                  <c:v>44720</c:v>
                </c:pt>
                <c:pt idx="20">
                  <c:v>44719</c:v>
                </c:pt>
                <c:pt idx="21">
                  <c:v>44718</c:v>
                </c:pt>
                <c:pt idx="22">
                  <c:v>44713</c:v>
                </c:pt>
                <c:pt idx="23">
                  <c:v>44712</c:v>
                </c:pt>
                <c:pt idx="24">
                  <c:v>44711</c:v>
                </c:pt>
                <c:pt idx="25">
                  <c:v>44708</c:v>
                </c:pt>
                <c:pt idx="26">
                  <c:v>44707</c:v>
                </c:pt>
                <c:pt idx="27">
                  <c:v>44706</c:v>
                </c:pt>
                <c:pt idx="28">
                  <c:v>44705</c:v>
                </c:pt>
                <c:pt idx="29">
                  <c:v>44704</c:v>
                </c:pt>
                <c:pt idx="30">
                  <c:v>44701</c:v>
                </c:pt>
                <c:pt idx="31">
                  <c:v>44700</c:v>
                </c:pt>
                <c:pt idx="32">
                  <c:v>44699</c:v>
                </c:pt>
                <c:pt idx="33">
                  <c:v>44698</c:v>
                </c:pt>
                <c:pt idx="34">
                  <c:v>44697</c:v>
                </c:pt>
                <c:pt idx="35">
                  <c:v>44694</c:v>
                </c:pt>
                <c:pt idx="36">
                  <c:v>44693</c:v>
                </c:pt>
                <c:pt idx="37">
                  <c:v>44692</c:v>
                </c:pt>
                <c:pt idx="38">
                  <c:v>44691</c:v>
                </c:pt>
                <c:pt idx="39">
                  <c:v>44690</c:v>
                </c:pt>
                <c:pt idx="40">
                  <c:v>44687</c:v>
                </c:pt>
                <c:pt idx="41">
                  <c:v>44686</c:v>
                </c:pt>
                <c:pt idx="42">
                  <c:v>44685</c:v>
                </c:pt>
                <c:pt idx="43">
                  <c:v>44684</c:v>
                </c:pt>
                <c:pt idx="44">
                  <c:v>44680</c:v>
                </c:pt>
                <c:pt idx="45">
                  <c:v>44679</c:v>
                </c:pt>
                <c:pt idx="46">
                  <c:v>44678</c:v>
                </c:pt>
                <c:pt idx="47">
                  <c:v>44677</c:v>
                </c:pt>
                <c:pt idx="48">
                  <c:v>44676</c:v>
                </c:pt>
                <c:pt idx="49">
                  <c:v>44673</c:v>
                </c:pt>
                <c:pt idx="50">
                  <c:v>44672</c:v>
                </c:pt>
                <c:pt idx="51">
                  <c:v>44671</c:v>
                </c:pt>
                <c:pt idx="52">
                  <c:v>44670</c:v>
                </c:pt>
                <c:pt idx="53">
                  <c:v>44665</c:v>
                </c:pt>
                <c:pt idx="54">
                  <c:v>44664</c:v>
                </c:pt>
                <c:pt idx="55">
                  <c:v>44663</c:v>
                </c:pt>
                <c:pt idx="56">
                  <c:v>44662</c:v>
                </c:pt>
                <c:pt idx="57">
                  <c:v>44659</c:v>
                </c:pt>
                <c:pt idx="58">
                  <c:v>44658</c:v>
                </c:pt>
                <c:pt idx="59">
                  <c:v>44657</c:v>
                </c:pt>
                <c:pt idx="60">
                  <c:v>44656</c:v>
                </c:pt>
                <c:pt idx="61">
                  <c:v>44655</c:v>
                </c:pt>
                <c:pt idx="62">
                  <c:v>44652</c:v>
                </c:pt>
                <c:pt idx="63">
                  <c:v>44651</c:v>
                </c:pt>
                <c:pt idx="64">
                  <c:v>44650</c:v>
                </c:pt>
                <c:pt idx="65">
                  <c:v>44649</c:v>
                </c:pt>
                <c:pt idx="66">
                  <c:v>44648</c:v>
                </c:pt>
                <c:pt idx="67">
                  <c:v>44645</c:v>
                </c:pt>
                <c:pt idx="68">
                  <c:v>44644</c:v>
                </c:pt>
                <c:pt idx="69">
                  <c:v>44643</c:v>
                </c:pt>
                <c:pt idx="70">
                  <c:v>44642</c:v>
                </c:pt>
                <c:pt idx="71">
                  <c:v>44641</c:v>
                </c:pt>
                <c:pt idx="72">
                  <c:v>44638</c:v>
                </c:pt>
                <c:pt idx="73">
                  <c:v>44637</c:v>
                </c:pt>
                <c:pt idx="74">
                  <c:v>44636</c:v>
                </c:pt>
                <c:pt idx="75">
                  <c:v>44635</c:v>
                </c:pt>
                <c:pt idx="76">
                  <c:v>44634</c:v>
                </c:pt>
                <c:pt idx="77">
                  <c:v>44631</c:v>
                </c:pt>
                <c:pt idx="78">
                  <c:v>44630</c:v>
                </c:pt>
                <c:pt idx="79">
                  <c:v>44629</c:v>
                </c:pt>
                <c:pt idx="80">
                  <c:v>44628</c:v>
                </c:pt>
                <c:pt idx="81">
                  <c:v>44627</c:v>
                </c:pt>
                <c:pt idx="82">
                  <c:v>44624</c:v>
                </c:pt>
                <c:pt idx="83">
                  <c:v>44623</c:v>
                </c:pt>
                <c:pt idx="84">
                  <c:v>44622</c:v>
                </c:pt>
                <c:pt idx="85">
                  <c:v>44621</c:v>
                </c:pt>
                <c:pt idx="86">
                  <c:v>44620</c:v>
                </c:pt>
                <c:pt idx="87">
                  <c:v>44617</c:v>
                </c:pt>
                <c:pt idx="88">
                  <c:v>44616</c:v>
                </c:pt>
                <c:pt idx="89">
                  <c:v>44615</c:v>
                </c:pt>
                <c:pt idx="90">
                  <c:v>44614</c:v>
                </c:pt>
                <c:pt idx="91">
                  <c:v>44613</c:v>
                </c:pt>
                <c:pt idx="92">
                  <c:v>44610</c:v>
                </c:pt>
                <c:pt idx="93">
                  <c:v>44609</c:v>
                </c:pt>
                <c:pt idx="94">
                  <c:v>44608</c:v>
                </c:pt>
                <c:pt idx="95">
                  <c:v>44607</c:v>
                </c:pt>
                <c:pt idx="96">
                  <c:v>44606</c:v>
                </c:pt>
                <c:pt idx="97">
                  <c:v>44603</c:v>
                </c:pt>
                <c:pt idx="98">
                  <c:v>44602</c:v>
                </c:pt>
                <c:pt idx="99">
                  <c:v>44601</c:v>
                </c:pt>
                <c:pt idx="100">
                  <c:v>44600</c:v>
                </c:pt>
                <c:pt idx="101">
                  <c:v>44599</c:v>
                </c:pt>
                <c:pt idx="102">
                  <c:v>44596</c:v>
                </c:pt>
                <c:pt idx="103">
                  <c:v>44595</c:v>
                </c:pt>
                <c:pt idx="104">
                  <c:v>44594</c:v>
                </c:pt>
                <c:pt idx="105">
                  <c:v>44593</c:v>
                </c:pt>
                <c:pt idx="106">
                  <c:v>44592</c:v>
                </c:pt>
                <c:pt idx="107">
                  <c:v>44589</c:v>
                </c:pt>
                <c:pt idx="108">
                  <c:v>44588</c:v>
                </c:pt>
                <c:pt idx="109">
                  <c:v>44587</c:v>
                </c:pt>
                <c:pt idx="110">
                  <c:v>44586</c:v>
                </c:pt>
                <c:pt idx="111">
                  <c:v>44585</c:v>
                </c:pt>
                <c:pt idx="112">
                  <c:v>44582</c:v>
                </c:pt>
                <c:pt idx="113">
                  <c:v>44581</c:v>
                </c:pt>
                <c:pt idx="114">
                  <c:v>44580</c:v>
                </c:pt>
                <c:pt idx="115">
                  <c:v>44579</c:v>
                </c:pt>
                <c:pt idx="116">
                  <c:v>44578</c:v>
                </c:pt>
                <c:pt idx="117">
                  <c:v>44575</c:v>
                </c:pt>
                <c:pt idx="118">
                  <c:v>44574</c:v>
                </c:pt>
                <c:pt idx="119">
                  <c:v>44573</c:v>
                </c:pt>
                <c:pt idx="120">
                  <c:v>44572</c:v>
                </c:pt>
                <c:pt idx="121">
                  <c:v>44571</c:v>
                </c:pt>
                <c:pt idx="122">
                  <c:v>44568</c:v>
                </c:pt>
                <c:pt idx="123">
                  <c:v>44567</c:v>
                </c:pt>
                <c:pt idx="124">
                  <c:v>44566</c:v>
                </c:pt>
                <c:pt idx="125">
                  <c:v>44565</c:v>
                </c:pt>
                <c:pt idx="126">
                  <c:v>44561</c:v>
                </c:pt>
                <c:pt idx="127">
                  <c:v>44560</c:v>
                </c:pt>
                <c:pt idx="128">
                  <c:v>44559</c:v>
                </c:pt>
                <c:pt idx="129">
                  <c:v>44554</c:v>
                </c:pt>
                <c:pt idx="130">
                  <c:v>44553</c:v>
                </c:pt>
                <c:pt idx="131">
                  <c:v>44552</c:v>
                </c:pt>
                <c:pt idx="132">
                  <c:v>44551</c:v>
                </c:pt>
                <c:pt idx="133">
                  <c:v>44550</c:v>
                </c:pt>
                <c:pt idx="134">
                  <c:v>44547</c:v>
                </c:pt>
                <c:pt idx="135">
                  <c:v>44546</c:v>
                </c:pt>
                <c:pt idx="136">
                  <c:v>44545</c:v>
                </c:pt>
                <c:pt idx="137">
                  <c:v>44544</c:v>
                </c:pt>
                <c:pt idx="138">
                  <c:v>44543</c:v>
                </c:pt>
                <c:pt idx="139">
                  <c:v>44540</c:v>
                </c:pt>
                <c:pt idx="140">
                  <c:v>44539</c:v>
                </c:pt>
                <c:pt idx="141">
                  <c:v>44538</c:v>
                </c:pt>
                <c:pt idx="142">
                  <c:v>44537</c:v>
                </c:pt>
                <c:pt idx="143">
                  <c:v>44536</c:v>
                </c:pt>
                <c:pt idx="144">
                  <c:v>44533</c:v>
                </c:pt>
                <c:pt idx="145">
                  <c:v>44532</c:v>
                </c:pt>
                <c:pt idx="146">
                  <c:v>44531</c:v>
                </c:pt>
                <c:pt idx="147">
                  <c:v>44530</c:v>
                </c:pt>
                <c:pt idx="148">
                  <c:v>44529</c:v>
                </c:pt>
                <c:pt idx="149">
                  <c:v>44526</c:v>
                </c:pt>
                <c:pt idx="150">
                  <c:v>44525</c:v>
                </c:pt>
                <c:pt idx="151">
                  <c:v>44524</c:v>
                </c:pt>
                <c:pt idx="152">
                  <c:v>44523</c:v>
                </c:pt>
                <c:pt idx="153">
                  <c:v>44522</c:v>
                </c:pt>
                <c:pt idx="154">
                  <c:v>44519</c:v>
                </c:pt>
                <c:pt idx="155">
                  <c:v>44518</c:v>
                </c:pt>
                <c:pt idx="156">
                  <c:v>44517</c:v>
                </c:pt>
                <c:pt idx="157">
                  <c:v>44516</c:v>
                </c:pt>
                <c:pt idx="158">
                  <c:v>44515</c:v>
                </c:pt>
                <c:pt idx="159">
                  <c:v>44512</c:v>
                </c:pt>
                <c:pt idx="160">
                  <c:v>44511</c:v>
                </c:pt>
                <c:pt idx="161">
                  <c:v>44510</c:v>
                </c:pt>
                <c:pt idx="162">
                  <c:v>44509</c:v>
                </c:pt>
                <c:pt idx="163">
                  <c:v>44508</c:v>
                </c:pt>
                <c:pt idx="164">
                  <c:v>44505</c:v>
                </c:pt>
                <c:pt idx="165">
                  <c:v>44504</c:v>
                </c:pt>
                <c:pt idx="166">
                  <c:v>44503</c:v>
                </c:pt>
                <c:pt idx="167">
                  <c:v>44502</c:v>
                </c:pt>
                <c:pt idx="168">
                  <c:v>44501</c:v>
                </c:pt>
                <c:pt idx="169">
                  <c:v>44498</c:v>
                </c:pt>
                <c:pt idx="170">
                  <c:v>44497</c:v>
                </c:pt>
                <c:pt idx="171">
                  <c:v>44496</c:v>
                </c:pt>
                <c:pt idx="172">
                  <c:v>44495</c:v>
                </c:pt>
                <c:pt idx="173">
                  <c:v>44494</c:v>
                </c:pt>
                <c:pt idx="174">
                  <c:v>44491</c:v>
                </c:pt>
                <c:pt idx="175">
                  <c:v>44490</c:v>
                </c:pt>
                <c:pt idx="176">
                  <c:v>44489</c:v>
                </c:pt>
                <c:pt idx="177">
                  <c:v>44488</c:v>
                </c:pt>
                <c:pt idx="178">
                  <c:v>44487</c:v>
                </c:pt>
                <c:pt idx="179">
                  <c:v>44484</c:v>
                </c:pt>
                <c:pt idx="180">
                  <c:v>44483</c:v>
                </c:pt>
                <c:pt idx="181">
                  <c:v>44482</c:v>
                </c:pt>
                <c:pt idx="182">
                  <c:v>44481</c:v>
                </c:pt>
                <c:pt idx="183">
                  <c:v>44480</c:v>
                </c:pt>
                <c:pt idx="184">
                  <c:v>44477</c:v>
                </c:pt>
                <c:pt idx="185">
                  <c:v>44476</c:v>
                </c:pt>
                <c:pt idx="186">
                  <c:v>44475</c:v>
                </c:pt>
                <c:pt idx="187">
                  <c:v>44474</c:v>
                </c:pt>
                <c:pt idx="188">
                  <c:v>44473</c:v>
                </c:pt>
                <c:pt idx="189">
                  <c:v>44470</c:v>
                </c:pt>
                <c:pt idx="190">
                  <c:v>44469</c:v>
                </c:pt>
                <c:pt idx="191">
                  <c:v>44468</c:v>
                </c:pt>
                <c:pt idx="192">
                  <c:v>44467</c:v>
                </c:pt>
                <c:pt idx="193">
                  <c:v>44466</c:v>
                </c:pt>
                <c:pt idx="194">
                  <c:v>44463</c:v>
                </c:pt>
                <c:pt idx="195">
                  <c:v>44462</c:v>
                </c:pt>
                <c:pt idx="196">
                  <c:v>44461</c:v>
                </c:pt>
                <c:pt idx="197">
                  <c:v>44460</c:v>
                </c:pt>
                <c:pt idx="198">
                  <c:v>44459</c:v>
                </c:pt>
                <c:pt idx="199">
                  <c:v>44456</c:v>
                </c:pt>
                <c:pt idx="200">
                  <c:v>44455</c:v>
                </c:pt>
                <c:pt idx="201">
                  <c:v>44454</c:v>
                </c:pt>
                <c:pt idx="202">
                  <c:v>44453</c:v>
                </c:pt>
                <c:pt idx="203">
                  <c:v>44452</c:v>
                </c:pt>
                <c:pt idx="204">
                  <c:v>44449</c:v>
                </c:pt>
                <c:pt idx="205">
                  <c:v>44448</c:v>
                </c:pt>
                <c:pt idx="206">
                  <c:v>44447</c:v>
                </c:pt>
                <c:pt idx="207">
                  <c:v>44446</c:v>
                </c:pt>
                <c:pt idx="208">
                  <c:v>44445</c:v>
                </c:pt>
                <c:pt idx="209">
                  <c:v>44442</c:v>
                </c:pt>
                <c:pt idx="210">
                  <c:v>44441</c:v>
                </c:pt>
                <c:pt idx="211">
                  <c:v>44440</c:v>
                </c:pt>
                <c:pt idx="212">
                  <c:v>44439</c:v>
                </c:pt>
                <c:pt idx="213">
                  <c:v>44435</c:v>
                </c:pt>
                <c:pt idx="214">
                  <c:v>44434</c:v>
                </c:pt>
                <c:pt idx="215">
                  <c:v>44433</c:v>
                </c:pt>
                <c:pt idx="216">
                  <c:v>44432</c:v>
                </c:pt>
                <c:pt idx="217">
                  <c:v>44431</c:v>
                </c:pt>
                <c:pt idx="218">
                  <c:v>44428</c:v>
                </c:pt>
                <c:pt idx="219">
                  <c:v>44427</c:v>
                </c:pt>
                <c:pt idx="220">
                  <c:v>44426</c:v>
                </c:pt>
                <c:pt idx="221">
                  <c:v>44425</c:v>
                </c:pt>
                <c:pt idx="222">
                  <c:v>44424</c:v>
                </c:pt>
                <c:pt idx="223">
                  <c:v>44421</c:v>
                </c:pt>
                <c:pt idx="224">
                  <c:v>44420</c:v>
                </c:pt>
                <c:pt idx="225">
                  <c:v>44419</c:v>
                </c:pt>
                <c:pt idx="226">
                  <c:v>44418</c:v>
                </c:pt>
                <c:pt idx="227">
                  <c:v>44417</c:v>
                </c:pt>
                <c:pt idx="228">
                  <c:v>44414</c:v>
                </c:pt>
                <c:pt idx="229">
                  <c:v>44413</c:v>
                </c:pt>
                <c:pt idx="230">
                  <c:v>44412</c:v>
                </c:pt>
                <c:pt idx="231">
                  <c:v>44411</c:v>
                </c:pt>
                <c:pt idx="232">
                  <c:v>44410</c:v>
                </c:pt>
                <c:pt idx="233">
                  <c:v>44407</c:v>
                </c:pt>
                <c:pt idx="234">
                  <c:v>44406</c:v>
                </c:pt>
                <c:pt idx="235">
                  <c:v>44405</c:v>
                </c:pt>
                <c:pt idx="236">
                  <c:v>44404</c:v>
                </c:pt>
                <c:pt idx="237">
                  <c:v>44403</c:v>
                </c:pt>
                <c:pt idx="238">
                  <c:v>44400</c:v>
                </c:pt>
                <c:pt idx="239">
                  <c:v>44399</c:v>
                </c:pt>
                <c:pt idx="240">
                  <c:v>44398</c:v>
                </c:pt>
                <c:pt idx="241">
                  <c:v>44397</c:v>
                </c:pt>
                <c:pt idx="242">
                  <c:v>44396</c:v>
                </c:pt>
                <c:pt idx="243">
                  <c:v>44393</c:v>
                </c:pt>
                <c:pt idx="244">
                  <c:v>44392</c:v>
                </c:pt>
                <c:pt idx="245">
                  <c:v>44391</c:v>
                </c:pt>
                <c:pt idx="246">
                  <c:v>44390</c:v>
                </c:pt>
                <c:pt idx="247">
                  <c:v>44389</c:v>
                </c:pt>
                <c:pt idx="248">
                  <c:v>44386</c:v>
                </c:pt>
                <c:pt idx="249">
                  <c:v>44385</c:v>
                </c:pt>
                <c:pt idx="250">
                  <c:v>44384</c:v>
                </c:pt>
                <c:pt idx="251">
                  <c:v>44383</c:v>
                </c:pt>
                <c:pt idx="252">
                  <c:v>44382</c:v>
                </c:pt>
                <c:pt idx="253">
                  <c:v>44379</c:v>
                </c:pt>
                <c:pt idx="254">
                  <c:v>44378</c:v>
                </c:pt>
                <c:pt idx="255">
                  <c:v>44377</c:v>
                </c:pt>
                <c:pt idx="256">
                  <c:v>44376</c:v>
                </c:pt>
                <c:pt idx="257">
                  <c:v>44375</c:v>
                </c:pt>
                <c:pt idx="258">
                  <c:v>44372</c:v>
                </c:pt>
                <c:pt idx="259">
                  <c:v>44371</c:v>
                </c:pt>
                <c:pt idx="260">
                  <c:v>44370</c:v>
                </c:pt>
                <c:pt idx="261">
                  <c:v>44369</c:v>
                </c:pt>
                <c:pt idx="262">
                  <c:v>44368</c:v>
                </c:pt>
                <c:pt idx="263">
                  <c:v>44365</c:v>
                </c:pt>
                <c:pt idx="264">
                  <c:v>44364</c:v>
                </c:pt>
                <c:pt idx="265">
                  <c:v>44363</c:v>
                </c:pt>
                <c:pt idx="266">
                  <c:v>44362</c:v>
                </c:pt>
                <c:pt idx="267">
                  <c:v>44361</c:v>
                </c:pt>
                <c:pt idx="268">
                  <c:v>44358</c:v>
                </c:pt>
                <c:pt idx="269">
                  <c:v>44357</c:v>
                </c:pt>
                <c:pt idx="270">
                  <c:v>44356</c:v>
                </c:pt>
                <c:pt idx="271">
                  <c:v>44355</c:v>
                </c:pt>
                <c:pt idx="272">
                  <c:v>44354</c:v>
                </c:pt>
                <c:pt idx="273">
                  <c:v>44351</c:v>
                </c:pt>
                <c:pt idx="274">
                  <c:v>44350</c:v>
                </c:pt>
                <c:pt idx="275">
                  <c:v>44349</c:v>
                </c:pt>
                <c:pt idx="276">
                  <c:v>44348</c:v>
                </c:pt>
                <c:pt idx="277">
                  <c:v>44344</c:v>
                </c:pt>
                <c:pt idx="278">
                  <c:v>44343</c:v>
                </c:pt>
                <c:pt idx="279">
                  <c:v>44342</c:v>
                </c:pt>
                <c:pt idx="280">
                  <c:v>44341</c:v>
                </c:pt>
                <c:pt idx="281">
                  <c:v>44340</c:v>
                </c:pt>
                <c:pt idx="282">
                  <c:v>44337</c:v>
                </c:pt>
                <c:pt idx="283">
                  <c:v>44336</c:v>
                </c:pt>
                <c:pt idx="284">
                  <c:v>44335</c:v>
                </c:pt>
                <c:pt idx="285">
                  <c:v>44334</c:v>
                </c:pt>
                <c:pt idx="286">
                  <c:v>44333</c:v>
                </c:pt>
                <c:pt idx="287">
                  <c:v>44330</c:v>
                </c:pt>
                <c:pt idx="288">
                  <c:v>44329</c:v>
                </c:pt>
                <c:pt idx="289">
                  <c:v>44328</c:v>
                </c:pt>
                <c:pt idx="290">
                  <c:v>44327</c:v>
                </c:pt>
                <c:pt idx="291">
                  <c:v>44326</c:v>
                </c:pt>
                <c:pt idx="292">
                  <c:v>44323</c:v>
                </c:pt>
                <c:pt idx="293">
                  <c:v>44322</c:v>
                </c:pt>
                <c:pt idx="294">
                  <c:v>44321</c:v>
                </c:pt>
                <c:pt idx="295">
                  <c:v>44320</c:v>
                </c:pt>
                <c:pt idx="296">
                  <c:v>44316</c:v>
                </c:pt>
                <c:pt idx="297">
                  <c:v>44315</c:v>
                </c:pt>
                <c:pt idx="298">
                  <c:v>44314</c:v>
                </c:pt>
                <c:pt idx="299">
                  <c:v>44313</c:v>
                </c:pt>
                <c:pt idx="300">
                  <c:v>44312</c:v>
                </c:pt>
                <c:pt idx="301">
                  <c:v>44309</c:v>
                </c:pt>
                <c:pt idx="302">
                  <c:v>44308</c:v>
                </c:pt>
                <c:pt idx="303">
                  <c:v>44307</c:v>
                </c:pt>
                <c:pt idx="304">
                  <c:v>44306</c:v>
                </c:pt>
                <c:pt idx="305">
                  <c:v>44305</c:v>
                </c:pt>
                <c:pt idx="306">
                  <c:v>44302</c:v>
                </c:pt>
                <c:pt idx="307">
                  <c:v>44301</c:v>
                </c:pt>
                <c:pt idx="308">
                  <c:v>44300</c:v>
                </c:pt>
                <c:pt idx="309">
                  <c:v>44299</c:v>
                </c:pt>
                <c:pt idx="310">
                  <c:v>44298</c:v>
                </c:pt>
                <c:pt idx="311">
                  <c:v>44295</c:v>
                </c:pt>
                <c:pt idx="312">
                  <c:v>44294</c:v>
                </c:pt>
                <c:pt idx="313">
                  <c:v>44293</c:v>
                </c:pt>
                <c:pt idx="314">
                  <c:v>44292</c:v>
                </c:pt>
                <c:pt idx="315">
                  <c:v>44287</c:v>
                </c:pt>
                <c:pt idx="316">
                  <c:v>44286</c:v>
                </c:pt>
                <c:pt idx="317">
                  <c:v>44285</c:v>
                </c:pt>
                <c:pt idx="318">
                  <c:v>44284</c:v>
                </c:pt>
                <c:pt idx="319">
                  <c:v>44281</c:v>
                </c:pt>
                <c:pt idx="320">
                  <c:v>44280</c:v>
                </c:pt>
                <c:pt idx="321">
                  <c:v>44279</c:v>
                </c:pt>
                <c:pt idx="322">
                  <c:v>44278</c:v>
                </c:pt>
                <c:pt idx="323">
                  <c:v>44277</c:v>
                </c:pt>
                <c:pt idx="324">
                  <c:v>44274</c:v>
                </c:pt>
                <c:pt idx="325">
                  <c:v>44273</c:v>
                </c:pt>
                <c:pt idx="326">
                  <c:v>44272</c:v>
                </c:pt>
                <c:pt idx="327">
                  <c:v>44271</c:v>
                </c:pt>
                <c:pt idx="328">
                  <c:v>44270</c:v>
                </c:pt>
                <c:pt idx="329">
                  <c:v>44267</c:v>
                </c:pt>
                <c:pt idx="330">
                  <c:v>44266</c:v>
                </c:pt>
                <c:pt idx="331">
                  <c:v>44265</c:v>
                </c:pt>
                <c:pt idx="332">
                  <c:v>44264</c:v>
                </c:pt>
                <c:pt idx="333">
                  <c:v>44263</c:v>
                </c:pt>
                <c:pt idx="334">
                  <c:v>44260</c:v>
                </c:pt>
                <c:pt idx="335">
                  <c:v>44259</c:v>
                </c:pt>
                <c:pt idx="336">
                  <c:v>44258</c:v>
                </c:pt>
                <c:pt idx="337">
                  <c:v>44257</c:v>
                </c:pt>
                <c:pt idx="338">
                  <c:v>44256</c:v>
                </c:pt>
                <c:pt idx="339">
                  <c:v>44253</c:v>
                </c:pt>
                <c:pt idx="340">
                  <c:v>44252</c:v>
                </c:pt>
                <c:pt idx="341">
                  <c:v>44251</c:v>
                </c:pt>
                <c:pt idx="342">
                  <c:v>44250</c:v>
                </c:pt>
                <c:pt idx="343">
                  <c:v>44249</c:v>
                </c:pt>
                <c:pt idx="344">
                  <c:v>44246</c:v>
                </c:pt>
                <c:pt idx="345">
                  <c:v>44245</c:v>
                </c:pt>
                <c:pt idx="346">
                  <c:v>44244</c:v>
                </c:pt>
                <c:pt idx="347">
                  <c:v>44243</c:v>
                </c:pt>
                <c:pt idx="348">
                  <c:v>44242</c:v>
                </c:pt>
                <c:pt idx="349">
                  <c:v>44239</c:v>
                </c:pt>
                <c:pt idx="350">
                  <c:v>44238</c:v>
                </c:pt>
                <c:pt idx="351">
                  <c:v>44237</c:v>
                </c:pt>
                <c:pt idx="352">
                  <c:v>44236</c:v>
                </c:pt>
                <c:pt idx="353">
                  <c:v>44235</c:v>
                </c:pt>
                <c:pt idx="354">
                  <c:v>44232</c:v>
                </c:pt>
                <c:pt idx="355">
                  <c:v>44231</c:v>
                </c:pt>
                <c:pt idx="356">
                  <c:v>44230</c:v>
                </c:pt>
                <c:pt idx="357">
                  <c:v>44229</c:v>
                </c:pt>
                <c:pt idx="358">
                  <c:v>44228</c:v>
                </c:pt>
                <c:pt idx="359">
                  <c:v>44225</c:v>
                </c:pt>
                <c:pt idx="360">
                  <c:v>44224</c:v>
                </c:pt>
                <c:pt idx="361">
                  <c:v>44223</c:v>
                </c:pt>
                <c:pt idx="362">
                  <c:v>44222</c:v>
                </c:pt>
                <c:pt idx="363">
                  <c:v>44221</c:v>
                </c:pt>
                <c:pt idx="364">
                  <c:v>44218</c:v>
                </c:pt>
                <c:pt idx="365">
                  <c:v>44217</c:v>
                </c:pt>
                <c:pt idx="366">
                  <c:v>44216</c:v>
                </c:pt>
                <c:pt idx="367">
                  <c:v>44215</c:v>
                </c:pt>
                <c:pt idx="368">
                  <c:v>44214</c:v>
                </c:pt>
                <c:pt idx="369">
                  <c:v>44211</c:v>
                </c:pt>
                <c:pt idx="370">
                  <c:v>44210</c:v>
                </c:pt>
                <c:pt idx="371">
                  <c:v>44209</c:v>
                </c:pt>
                <c:pt idx="372">
                  <c:v>44208</c:v>
                </c:pt>
                <c:pt idx="373">
                  <c:v>44207</c:v>
                </c:pt>
                <c:pt idx="374">
                  <c:v>44204</c:v>
                </c:pt>
                <c:pt idx="375">
                  <c:v>44203</c:v>
                </c:pt>
                <c:pt idx="376">
                  <c:v>44202</c:v>
                </c:pt>
                <c:pt idx="377">
                  <c:v>44201</c:v>
                </c:pt>
                <c:pt idx="378">
                  <c:v>44200</c:v>
                </c:pt>
                <c:pt idx="379">
                  <c:v>44196</c:v>
                </c:pt>
                <c:pt idx="380">
                  <c:v>44195</c:v>
                </c:pt>
                <c:pt idx="381">
                  <c:v>44194</c:v>
                </c:pt>
                <c:pt idx="382">
                  <c:v>44189</c:v>
                </c:pt>
                <c:pt idx="383">
                  <c:v>44188</c:v>
                </c:pt>
                <c:pt idx="384">
                  <c:v>44187</c:v>
                </c:pt>
                <c:pt idx="385">
                  <c:v>44186</c:v>
                </c:pt>
                <c:pt idx="386">
                  <c:v>44183</c:v>
                </c:pt>
                <c:pt idx="387">
                  <c:v>44182</c:v>
                </c:pt>
                <c:pt idx="388">
                  <c:v>44181</c:v>
                </c:pt>
                <c:pt idx="389">
                  <c:v>44180</c:v>
                </c:pt>
                <c:pt idx="390">
                  <c:v>44179</c:v>
                </c:pt>
                <c:pt idx="391">
                  <c:v>44176</c:v>
                </c:pt>
                <c:pt idx="392">
                  <c:v>44175</c:v>
                </c:pt>
                <c:pt idx="393">
                  <c:v>44174</c:v>
                </c:pt>
                <c:pt idx="394">
                  <c:v>44173</c:v>
                </c:pt>
                <c:pt idx="395">
                  <c:v>44172</c:v>
                </c:pt>
                <c:pt idx="396">
                  <c:v>44169</c:v>
                </c:pt>
                <c:pt idx="397">
                  <c:v>44168</c:v>
                </c:pt>
                <c:pt idx="398">
                  <c:v>44167</c:v>
                </c:pt>
                <c:pt idx="399">
                  <c:v>44166</c:v>
                </c:pt>
                <c:pt idx="400">
                  <c:v>44165</c:v>
                </c:pt>
                <c:pt idx="401">
                  <c:v>44162</c:v>
                </c:pt>
                <c:pt idx="402">
                  <c:v>44161</c:v>
                </c:pt>
                <c:pt idx="403">
                  <c:v>44160</c:v>
                </c:pt>
                <c:pt idx="404">
                  <c:v>44159</c:v>
                </c:pt>
                <c:pt idx="405">
                  <c:v>44158</c:v>
                </c:pt>
                <c:pt idx="406">
                  <c:v>44155</c:v>
                </c:pt>
                <c:pt idx="407">
                  <c:v>44154</c:v>
                </c:pt>
                <c:pt idx="408">
                  <c:v>44153</c:v>
                </c:pt>
                <c:pt idx="409">
                  <c:v>44152</c:v>
                </c:pt>
                <c:pt idx="410">
                  <c:v>44151</c:v>
                </c:pt>
                <c:pt idx="411">
                  <c:v>44148</c:v>
                </c:pt>
                <c:pt idx="412">
                  <c:v>44147</c:v>
                </c:pt>
                <c:pt idx="413">
                  <c:v>44146</c:v>
                </c:pt>
                <c:pt idx="414">
                  <c:v>44145</c:v>
                </c:pt>
                <c:pt idx="415">
                  <c:v>44144</c:v>
                </c:pt>
                <c:pt idx="416">
                  <c:v>44141</c:v>
                </c:pt>
                <c:pt idx="417">
                  <c:v>44140</c:v>
                </c:pt>
                <c:pt idx="418">
                  <c:v>44139</c:v>
                </c:pt>
                <c:pt idx="419">
                  <c:v>44138</c:v>
                </c:pt>
                <c:pt idx="420">
                  <c:v>44137</c:v>
                </c:pt>
                <c:pt idx="421">
                  <c:v>44134</c:v>
                </c:pt>
                <c:pt idx="422">
                  <c:v>44133</c:v>
                </c:pt>
                <c:pt idx="423">
                  <c:v>44132</c:v>
                </c:pt>
                <c:pt idx="424">
                  <c:v>44131</c:v>
                </c:pt>
                <c:pt idx="425">
                  <c:v>44130</c:v>
                </c:pt>
                <c:pt idx="426">
                  <c:v>44127</c:v>
                </c:pt>
                <c:pt idx="427">
                  <c:v>44126</c:v>
                </c:pt>
                <c:pt idx="428">
                  <c:v>44125</c:v>
                </c:pt>
                <c:pt idx="429">
                  <c:v>44124</c:v>
                </c:pt>
                <c:pt idx="430">
                  <c:v>44123</c:v>
                </c:pt>
                <c:pt idx="431">
                  <c:v>44120</c:v>
                </c:pt>
                <c:pt idx="432">
                  <c:v>44119</c:v>
                </c:pt>
                <c:pt idx="433">
                  <c:v>44118</c:v>
                </c:pt>
                <c:pt idx="434">
                  <c:v>44117</c:v>
                </c:pt>
                <c:pt idx="435">
                  <c:v>44116</c:v>
                </c:pt>
                <c:pt idx="436">
                  <c:v>44113</c:v>
                </c:pt>
                <c:pt idx="437">
                  <c:v>44112</c:v>
                </c:pt>
                <c:pt idx="438">
                  <c:v>44111</c:v>
                </c:pt>
                <c:pt idx="439">
                  <c:v>44110</c:v>
                </c:pt>
                <c:pt idx="440">
                  <c:v>44109</c:v>
                </c:pt>
                <c:pt idx="441">
                  <c:v>44106</c:v>
                </c:pt>
                <c:pt idx="442">
                  <c:v>44105</c:v>
                </c:pt>
                <c:pt idx="443">
                  <c:v>44104</c:v>
                </c:pt>
                <c:pt idx="444">
                  <c:v>44103</c:v>
                </c:pt>
                <c:pt idx="445">
                  <c:v>44102</c:v>
                </c:pt>
                <c:pt idx="446">
                  <c:v>44099</c:v>
                </c:pt>
                <c:pt idx="447">
                  <c:v>44098</c:v>
                </c:pt>
                <c:pt idx="448">
                  <c:v>44097</c:v>
                </c:pt>
                <c:pt idx="449">
                  <c:v>44096</c:v>
                </c:pt>
                <c:pt idx="450">
                  <c:v>44095</c:v>
                </c:pt>
                <c:pt idx="451">
                  <c:v>44092</c:v>
                </c:pt>
                <c:pt idx="452">
                  <c:v>44091</c:v>
                </c:pt>
                <c:pt idx="453">
                  <c:v>44090</c:v>
                </c:pt>
                <c:pt idx="454">
                  <c:v>44089</c:v>
                </c:pt>
                <c:pt idx="455">
                  <c:v>44088</c:v>
                </c:pt>
                <c:pt idx="456">
                  <c:v>44085</c:v>
                </c:pt>
                <c:pt idx="457">
                  <c:v>44084</c:v>
                </c:pt>
                <c:pt idx="458">
                  <c:v>44083</c:v>
                </c:pt>
                <c:pt idx="459">
                  <c:v>44082</c:v>
                </c:pt>
                <c:pt idx="460">
                  <c:v>44081</c:v>
                </c:pt>
                <c:pt idx="461">
                  <c:v>44078</c:v>
                </c:pt>
                <c:pt idx="462">
                  <c:v>44077</c:v>
                </c:pt>
                <c:pt idx="463">
                  <c:v>44076</c:v>
                </c:pt>
                <c:pt idx="464">
                  <c:v>44075</c:v>
                </c:pt>
                <c:pt idx="465">
                  <c:v>44071</c:v>
                </c:pt>
                <c:pt idx="466">
                  <c:v>44070</c:v>
                </c:pt>
                <c:pt idx="467">
                  <c:v>44069</c:v>
                </c:pt>
                <c:pt idx="468">
                  <c:v>44068</c:v>
                </c:pt>
                <c:pt idx="469">
                  <c:v>44067</c:v>
                </c:pt>
                <c:pt idx="470">
                  <c:v>44064</c:v>
                </c:pt>
                <c:pt idx="471">
                  <c:v>44063</c:v>
                </c:pt>
                <c:pt idx="472">
                  <c:v>44062</c:v>
                </c:pt>
                <c:pt idx="473">
                  <c:v>44061</c:v>
                </c:pt>
                <c:pt idx="474">
                  <c:v>44060</c:v>
                </c:pt>
                <c:pt idx="475">
                  <c:v>44057</c:v>
                </c:pt>
                <c:pt idx="476">
                  <c:v>44056</c:v>
                </c:pt>
                <c:pt idx="477">
                  <c:v>44055</c:v>
                </c:pt>
                <c:pt idx="478">
                  <c:v>44054</c:v>
                </c:pt>
                <c:pt idx="479">
                  <c:v>44053</c:v>
                </c:pt>
                <c:pt idx="480">
                  <c:v>44050</c:v>
                </c:pt>
                <c:pt idx="481">
                  <c:v>44049</c:v>
                </c:pt>
                <c:pt idx="482">
                  <c:v>44048</c:v>
                </c:pt>
                <c:pt idx="483">
                  <c:v>44047</c:v>
                </c:pt>
                <c:pt idx="484">
                  <c:v>44046</c:v>
                </c:pt>
                <c:pt idx="485">
                  <c:v>44043</c:v>
                </c:pt>
                <c:pt idx="486">
                  <c:v>44042</c:v>
                </c:pt>
                <c:pt idx="487">
                  <c:v>44041</c:v>
                </c:pt>
                <c:pt idx="488">
                  <c:v>44040</c:v>
                </c:pt>
                <c:pt idx="489">
                  <c:v>44039</c:v>
                </c:pt>
                <c:pt idx="490">
                  <c:v>44036</c:v>
                </c:pt>
                <c:pt idx="491">
                  <c:v>44035</c:v>
                </c:pt>
                <c:pt idx="492">
                  <c:v>44034</c:v>
                </c:pt>
                <c:pt idx="493">
                  <c:v>44033</c:v>
                </c:pt>
                <c:pt idx="494">
                  <c:v>44032</c:v>
                </c:pt>
                <c:pt idx="495">
                  <c:v>44029</c:v>
                </c:pt>
                <c:pt idx="496">
                  <c:v>44028</c:v>
                </c:pt>
                <c:pt idx="497">
                  <c:v>44027</c:v>
                </c:pt>
                <c:pt idx="498">
                  <c:v>44026</c:v>
                </c:pt>
                <c:pt idx="499">
                  <c:v>44025</c:v>
                </c:pt>
                <c:pt idx="500">
                  <c:v>44022</c:v>
                </c:pt>
                <c:pt idx="501">
                  <c:v>44021</c:v>
                </c:pt>
                <c:pt idx="502">
                  <c:v>44020</c:v>
                </c:pt>
                <c:pt idx="503">
                  <c:v>44019</c:v>
                </c:pt>
                <c:pt idx="504">
                  <c:v>44018</c:v>
                </c:pt>
                <c:pt idx="505">
                  <c:v>44015</c:v>
                </c:pt>
                <c:pt idx="506">
                  <c:v>44014</c:v>
                </c:pt>
                <c:pt idx="507">
                  <c:v>44013</c:v>
                </c:pt>
                <c:pt idx="508">
                  <c:v>44012</c:v>
                </c:pt>
                <c:pt idx="509">
                  <c:v>44011</c:v>
                </c:pt>
                <c:pt idx="510">
                  <c:v>44008</c:v>
                </c:pt>
                <c:pt idx="511">
                  <c:v>44007</c:v>
                </c:pt>
                <c:pt idx="512">
                  <c:v>44006</c:v>
                </c:pt>
                <c:pt idx="513">
                  <c:v>44005</c:v>
                </c:pt>
                <c:pt idx="514">
                  <c:v>44004</c:v>
                </c:pt>
                <c:pt idx="515">
                  <c:v>44001</c:v>
                </c:pt>
                <c:pt idx="516">
                  <c:v>44000</c:v>
                </c:pt>
                <c:pt idx="517">
                  <c:v>43999</c:v>
                </c:pt>
                <c:pt idx="518">
                  <c:v>43998</c:v>
                </c:pt>
                <c:pt idx="519">
                  <c:v>43997</c:v>
                </c:pt>
                <c:pt idx="520">
                  <c:v>43994</c:v>
                </c:pt>
                <c:pt idx="521">
                  <c:v>43993</c:v>
                </c:pt>
                <c:pt idx="522">
                  <c:v>43992</c:v>
                </c:pt>
                <c:pt idx="523">
                  <c:v>43991</c:v>
                </c:pt>
                <c:pt idx="524">
                  <c:v>43990</c:v>
                </c:pt>
                <c:pt idx="525">
                  <c:v>43987</c:v>
                </c:pt>
                <c:pt idx="526">
                  <c:v>43986</c:v>
                </c:pt>
                <c:pt idx="527">
                  <c:v>43985</c:v>
                </c:pt>
                <c:pt idx="528">
                  <c:v>43984</c:v>
                </c:pt>
                <c:pt idx="529">
                  <c:v>43983</c:v>
                </c:pt>
                <c:pt idx="530">
                  <c:v>43980</c:v>
                </c:pt>
                <c:pt idx="531">
                  <c:v>43979</c:v>
                </c:pt>
                <c:pt idx="532">
                  <c:v>43978</c:v>
                </c:pt>
                <c:pt idx="533">
                  <c:v>43977</c:v>
                </c:pt>
                <c:pt idx="534">
                  <c:v>43973</c:v>
                </c:pt>
                <c:pt idx="535">
                  <c:v>43972</c:v>
                </c:pt>
                <c:pt idx="536">
                  <c:v>43971</c:v>
                </c:pt>
                <c:pt idx="537">
                  <c:v>43970</c:v>
                </c:pt>
                <c:pt idx="538">
                  <c:v>43969</c:v>
                </c:pt>
                <c:pt idx="539">
                  <c:v>43966</c:v>
                </c:pt>
                <c:pt idx="540">
                  <c:v>43965</c:v>
                </c:pt>
                <c:pt idx="541">
                  <c:v>43964</c:v>
                </c:pt>
                <c:pt idx="542">
                  <c:v>43963</c:v>
                </c:pt>
                <c:pt idx="543">
                  <c:v>43962</c:v>
                </c:pt>
                <c:pt idx="544">
                  <c:v>43958</c:v>
                </c:pt>
                <c:pt idx="545">
                  <c:v>43957</c:v>
                </c:pt>
                <c:pt idx="546">
                  <c:v>43956</c:v>
                </c:pt>
                <c:pt idx="547">
                  <c:v>43955</c:v>
                </c:pt>
                <c:pt idx="548">
                  <c:v>43952</c:v>
                </c:pt>
                <c:pt idx="549">
                  <c:v>43951</c:v>
                </c:pt>
                <c:pt idx="550">
                  <c:v>43950</c:v>
                </c:pt>
                <c:pt idx="551">
                  <c:v>43949</c:v>
                </c:pt>
                <c:pt idx="552">
                  <c:v>43948</c:v>
                </c:pt>
                <c:pt idx="553">
                  <c:v>43945</c:v>
                </c:pt>
                <c:pt idx="554">
                  <c:v>43944</c:v>
                </c:pt>
                <c:pt idx="555">
                  <c:v>43943</c:v>
                </c:pt>
                <c:pt idx="556">
                  <c:v>43942</c:v>
                </c:pt>
                <c:pt idx="557">
                  <c:v>43941</c:v>
                </c:pt>
                <c:pt idx="558">
                  <c:v>43938</c:v>
                </c:pt>
                <c:pt idx="559">
                  <c:v>43937</c:v>
                </c:pt>
                <c:pt idx="560">
                  <c:v>43936</c:v>
                </c:pt>
                <c:pt idx="561">
                  <c:v>43935</c:v>
                </c:pt>
                <c:pt idx="562">
                  <c:v>43930</c:v>
                </c:pt>
                <c:pt idx="563">
                  <c:v>43929</c:v>
                </c:pt>
                <c:pt idx="564">
                  <c:v>43928</c:v>
                </c:pt>
                <c:pt idx="565">
                  <c:v>43927</c:v>
                </c:pt>
                <c:pt idx="566">
                  <c:v>43924</c:v>
                </c:pt>
                <c:pt idx="567">
                  <c:v>43923</c:v>
                </c:pt>
                <c:pt idx="568">
                  <c:v>43922</c:v>
                </c:pt>
                <c:pt idx="569">
                  <c:v>43921</c:v>
                </c:pt>
                <c:pt idx="570">
                  <c:v>43920</c:v>
                </c:pt>
                <c:pt idx="571">
                  <c:v>43917</c:v>
                </c:pt>
                <c:pt idx="572">
                  <c:v>43916</c:v>
                </c:pt>
                <c:pt idx="573">
                  <c:v>43915</c:v>
                </c:pt>
                <c:pt idx="574">
                  <c:v>43914</c:v>
                </c:pt>
                <c:pt idx="575">
                  <c:v>43913</c:v>
                </c:pt>
                <c:pt idx="576">
                  <c:v>43910</c:v>
                </c:pt>
                <c:pt idx="577">
                  <c:v>43909</c:v>
                </c:pt>
                <c:pt idx="578">
                  <c:v>43908</c:v>
                </c:pt>
                <c:pt idx="579">
                  <c:v>43907</c:v>
                </c:pt>
                <c:pt idx="580">
                  <c:v>43906</c:v>
                </c:pt>
                <c:pt idx="581">
                  <c:v>43903</c:v>
                </c:pt>
                <c:pt idx="582">
                  <c:v>43902</c:v>
                </c:pt>
                <c:pt idx="583">
                  <c:v>43901</c:v>
                </c:pt>
                <c:pt idx="584">
                  <c:v>43900</c:v>
                </c:pt>
                <c:pt idx="585">
                  <c:v>43899</c:v>
                </c:pt>
                <c:pt idx="586">
                  <c:v>43896</c:v>
                </c:pt>
                <c:pt idx="587">
                  <c:v>43895</c:v>
                </c:pt>
                <c:pt idx="588">
                  <c:v>43894</c:v>
                </c:pt>
                <c:pt idx="589">
                  <c:v>43893</c:v>
                </c:pt>
                <c:pt idx="590">
                  <c:v>43892</c:v>
                </c:pt>
                <c:pt idx="591">
                  <c:v>43889</c:v>
                </c:pt>
                <c:pt idx="592">
                  <c:v>43888</c:v>
                </c:pt>
                <c:pt idx="593">
                  <c:v>43887</c:v>
                </c:pt>
                <c:pt idx="594">
                  <c:v>43886</c:v>
                </c:pt>
                <c:pt idx="595">
                  <c:v>43885</c:v>
                </c:pt>
                <c:pt idx="596">
                  <c:v>43882</c:v>
                </c:pt>
                <c:pt idx="597">
                  <c:v>43881</c:v>
                </c:pt>
                <c:pt idx="598">
                  <c:v>43880</c:v>
                </c:pt>
                <c:pt idx="599">
                  <c:v>43879</c:v>
                </c:pt>
                <c:pt idx="600">
                  <c:v>43878</c:v>
                </c:pt>
                <c:pt idx="601">
                  <c:v>43875</c:v>
                </c:pt>
                <c:pt idx="602">
                  <c:v>43874</c:v>
                </c:pt>
                <c:pt idx="603">
                  <c:v>43873</c:v>
                </c:pt>
                <c:pt idx="604">
                  <c:v>43872</c:v>
                </c:pt>
                <c:pt idx="605">
                  <c:v>43871</c:v>
                </c:pt>
                <c:pt idx="606">
                  <c:v>43868</c:v>
                </c:pt>
                <c:pt idx="607">
                  <c:v>43867</c:v>
                </c:pt>
                <c:pt idx="608">
                  <c:v>43866</c:v>
                </c:pt>
                <c:pt idx="609">
                  <c:v>43865</c:v>
                </c:pt>
                <c:pt idx="610">
                  <c:v>43864</c:v>
                </c:pt>
                <c:pt idx="611">
                  <c:v>43861</c:v>
                </c:pt>
                <c:pt idx="612">
                  <c:v>43860</c:v>
                </c:pt>
                <c:pt idx="613">
                  <c:v>43859</c:v>
                </c:pt>
                <c:pt idx="614">
                  <c:v>43858</c:v>
                </c:pt>
                <c:pt idx="615">
                  <c:v>43857</c:v>
                </c:pt>
                <c:pt idx="616">
                  <c:v>43854</c:v>
                </c:pt>
                <c:pt idx="617">
                  <c:v>43853</c:v>
                </c:pt>
                <c:pt idx="618">
                  <c:v>43852</c:v>
                </c:pt>
                <c:pt idx="619">
                  <c:v>43851</c:v>
                </c:pt>
                <c:pt idx="620">
                  <c:v>43850</c:v>
                </c:pt>
                <c:pt idx="621">
                  <c:v>43847</c:v>
                </c:pt>
                <c:pt idx="622">
                  <c:v>43846</c:v>
                </c:pt>
                <c:pt idx="623">
                  <c:v>43845</c:v>
                </c:pt>
                <c:pt idx="624">
                  <c:v>43844</c:v>
                </c:pt>
                <c:pt idx="625">
                  <c:v>43843</c:v>
                </c:pt>
                <c:pt idx="626">
                  <c:v>43840</c:v>
                </c:pt>
                <c:pt idx="627">
                  <c:v>43839</c:v>
                </c:pt>
                <c:pt idx="628">
                  <c:v>43838</c:v>
                </c:pt>
                <c:pt idx="629">
                  <c:v>43837</c:v>
                </c:pt>
                <c:pt idx="630">
                  <c:v>43836</c:v>
                </c:pt>
                <c:pt idx="631">
                  <c:v>43833</c:v>
                </c:pt>
                <c:pt idx="632">
                  <c:v>43832</c:v>
                </c:pt>
                <c:pt idx="633">
                  <c:v>43830</c:v>
                </c:pt>
                <c:pt idx="634">
                  <c:v>43829</c:v>
                </c:pt>
                <c:pt idx="635">
                  <c:v>43826</c:v>
                </c:pt>
                <c:pt idx="636">
                  <c:v>43823</c:v>
                </c:pt>
                <c:pt idx="637">
                  <c:v>43822</c:v>
                </c:pt>
                <c:pt idx="638">
                  <c:v>43819</c:v>
                </c:pt>
                <c:pt idx="639">
                  <c:v>43818</c:v>
                </c:pt>
                <c:pt idx="640">
                  <c:v>43817</c:v>
                </c:pt>
                <c:pt idx="641">
                  <c:v>43816</c:v>
                </c:pt>
                <c:pt idx="642">
                  <c:v>43815</c:v>
                </c:pt>
                <c:pt idx="643">
                  <c:v>43812</c:v>
                </c:pt>
                <c:pt idx="644">
                  <c:v>43811</c:v>
                </c:pt>
                <c:pt idx="645">
                  <c:v>43810</c:v>
                </c:pt>
                <c:pt idx="646">
                  <c:v>43809</c:v>
                </c:pt>
                <c:pt idx="647">
                  <c:v>43808</c:v>
                </c:pt>
                <c:pt idx="648">
                  <c:v>43805</c:v>
                </c:pt>
                <c:pt idx="649">
                  <c:v>43804</c:v>
                </c:pt>
                <c:pt idx="650">
                  <c:v>43803</c:v>
                </c:pt>
                <c:pt idx="651">
                  <c:v>43802</c:v>
                </c:pt>
                <c:pt idx="652">
                  <c:v>43801</c:v>
                </c:pt>
                <c:pt idx="653">
                  <c:v>43798</c:v>
                </c:pt>
                <c:pt idx="654">
                  <c:v>43797</c:v>
                </c:pt>
                <c:pt idx="655">
                  <c:v>43796</c:v>
                </c:pt>
                <c:pt idx="656">
                  <c:v>43795</c:v>
                </c:pt>
                <c:pt idx="657">
                  <c:v>43794</c:v>
                </c:pt>
                <c:pt idx="658">
                  <c:v>43791</c:v>
                </c:pt>
                <c:pt idx="659">
                  <c:v>43790</c:v>
                </c:pt>
                <c:pt idx="660">
                  <c:v>43789</c:v>
                </c:pt>
                <c:pt idx="661">
                  <c:v>43788</c:v>
                </c:pt>
                <c:pt idx="662">
                  <c:v>43787</c:v>
                </c:pt>
                <c:pt idx="663">
                  <c:v>43784</c:v>
                </c:pt>
                <c:pt idx="664">
                  <c:v>43783</c:v>
                </c:pt>
                <c:pt idx="665">
                  <c:v>43782</c:v>
                </c:pt>
                <c:pt idx="666">
                  <c:v>43781</c:v>
                </c:pt>
                <c:pt idx="667">
                  <c:v>43780</c:v>
                </c:pt>
                <c:pt idx="668">
                  <c:v>43777</c:v>
                </c:pt>
                <c:pt idx="669">
                  <c:v>43776</c:v>
                </c:pt>
                <c:pt idx="670">
                  <c:v>43775</c:v>
                </c:pt>
                <c:pt idx="671">
                  <c:v>43774</c:v>
                </c:pt>
                <c:pt idx="672">
                  <c:v>43773</c:v>
                </c:pt>
                <c:pt idx="673">
                  <c:v>43770</c:v>
                </c:pt>
                <c:pt idx="674">
                  <c:v>43769</c:v>
                </c:pt>
                <c:pt idx="675">
                  <c:v>43768</c:v>
                </c:pt>
                <c:pt idx="676">
                  <c:v>43767</c:v>
                </c:pt>
                <c:pt idx="677">
                  <c:v>43766</c:v>
                </c:pt>
                <c:pt idx="678">
                  <c:v>43763</c:v>
                </c:pt>
                <c:pt idx="679">
                  <c:v>43762</c:v>
                </c:pt>
                <c:pt idx="680">
                  <c:v>43761</c:v>
                </c:pt>
                <c:pt idx="681">
                  <c:v>43760</c:v>
                </c:pt>
                <c:pt idx="682">
                  <c:v>43759</c:v>
                </c:pt>
                <c:pt idx="683">
                  <c:v>43756</c:v>
                </c:pt>
                <c:pt idx="684">
                  <c:v>43755</c:v>
                </c:pt>
                <c:pt idx="685">
                  <c:v>43754</c:v>
                </c:pt>
                <c:pt idx="686">
                  <c:v>43753</c:v>
                </c:pt>
                <c:pt idx="687">
                  <c:v>43752</c:v>
                </c:pt>
                <c:pt idx="688">
                  <c:v>43749</c:v>
                </c:pt>
                <c:pt idx="689">
                  <c:v>43748</c:v>
                </c:pt>
                <c:pt idx="690">
                  <c:v>43747</c:v>
                </c:pt>
                <c:pt idx="691">
                  <c:v>43746</c:v>
                </c:pt>
                <c:pt idx="692">
                  <c:v>43745</c:v>
                </c:pt>
                <c:pt idx="693">
                  <c:v>43742</c:v>
                </c:pt>
                <c:pt idx="694">
                  <c:v>43741</c:v>
                </c:pt>
                <c:pt idx="695">
                  <c:v>43740</c:v>
                </c:pt>
                <c:pt idx="696">
                  <c:v>43739</c:v>
                </c:pt>
                <c:pt idx="697">
                  <c:v>43738</c:v>
                </c:pt>
                <c:pt idx="698">
                  <c:v>43735</c:v>
                </c:pt>
                <c:pt idx="699">
                  <c:v>43734</c:v>
                </c:pt>
                <c:pt idx="700">
                  <c:v>43733</c:v>
                </c:pt>
                <c:pt idx="701">
                  <c:v>43732</c:v>
                </c:pt>
                <c:pt idx="702">
                  <c:v>43731</c:v>
                </c:pt>
                <c:pt idx="703">
                  <c:v>43728</c:v>
                </c:pt>
                <c:pt idx="704">
                  <c:v>43727</c:v>
                </c:pt>
                <c:pt idx="705">
                  <c:v>43726</c:v>
                </c:pt>
                <c:pt idx="706">
                  <c:v>43725</c:v>
                </c:pt>
                <c:pt idx="707">
                  <c:v>43724</c:v>
                </c:pt>
                <c:pt idx="708">
                  <c:v>43721</c:v>
                </c:pt>
                <c:pt idx="709">
                  <c:v>43720</c:v>
                </c:pt>
                <c:pt idx="710">
                  <c:v>43719</c:v>
                </c:pt>
                <c:pt idx="711">
                  <c:v>43718</c:v>
                </c:pt>
                <c:pt idx="712">
                  <c:v>43717</c:v>
                </c:pt>
                <c:pt idx="713">
                  <c:v>43714</c:v>
                </c:pt>
                <c:pt idx="714">
                  <c:v>43713</c:v>
                </c:pt>
                <c:pt idx="715">
                  <c:v>43712</c:v>
                </c:pt>
                <c:pt idx="716">
                  <c:v>43711</c:v>
                </c:pt>
                <c:pt idx="717">
                  <c:v>43710</c:v>
                </c:pt>
                <c:pt idx="718">
                  <c:v>43707</c:v>
                </c:pt>
                <c:pt idx="719">
                  <c:v>43706</c:v>
                </c:pt>
                <c:pt idx="720">
                  <c:v>43705</c:v>
                </c:pt>
                <c:pt idx="721">
                  <c:v>43704</c:v>
                </c:pt>
                <c:pt idx="722">
                  <c:v>43700</c:v>
                </c:pt>
                <c:pt idx="723">
                  <c:v>43699</c:v>
                </c:pt>
                <c:pt idx="724">
                  <c:v>43698</c:v>
                </c:pt>
                <c:pt idx="725">
                  <c:v>43697</c:v>
                </c:pt>
                <c:pt idx="726">
                  <c:v>43696</c:v>
                </c:pt>
                <c:pt idx="727">
                  <c:v>43693</c:v>
                </c:pt>
                <c:pt idx="728">
                  <c:v>43692</c:v>
                </c:pt>
                <c:pt idx="729">
                  <c:v>43691</c:v>
                </c:pt>
                <c:pt idx="730">
                  <c:v>43690</c:v>
                </c:pt>
                <c:pt idx="731">
                  <c:v>43689</c:v>
                </c:pt>
                <c:pt idx="732">
                  <c:v>43686</c:v>
                </c:pt>
                <c:pt idx="733">
                  <c:v>43685</c:v>
                </c:pt>
                <c:pt idx="734">
                  <c:v>43684</c:v>
                </c:pt>
                <c:pt idx="735">
                  <c:v>43683</c:v>
                </c:pt>
                <c:pt idx="736">
                  <c:v>43682</c:v>
                </c:pt>
                <c:pt idx="737">
                  <c:v>43679</c:v>
                </c:pt>
                <c:pt idx="738">
                  <c:v>43678</c:v>
                </c:pt>
                <c:pt idx="739">
                  <c:v>43677</c:v>
                </c:pt>
                <c:pt idx="740">
                  <c:v>43676</c:v>
                </c:pt>
                <c:pt idx="741">
                  <c:v>43675</c:v>
                </c:pt>
                <c:pt idx="742">
                  <c:v>43672</c:v>
                </c:pt>
                <c:pt idx="743">
                  <c:v>43671</c:v>
                </c:pt>
                <c:pt idx="744">
                  <c:v>43670</c:v>
                </c:pt>
                <c:pt idx="745">
                  <c:v>43669</c:v>
                </c:pt>
                <c:pt idx="746">
                  <c:v>43668</c:v>
                </c:pt>
                <c:pt idx="747">
                  <c:v>43665</c:v>
                </c:pt>
                <c:pt idx="748">
                  <c:v>43664</c:v>
                </c:pt>
                <c:pt idx="749">
                  <c:v>43663</c:v>
                </c:pt>
                <c:pt idx="750">
                  <c:v>43662</c:v>
                </c:pt>
                <c:pt idx="751">
                  <c:v>43661</c:v>
                </c:pt>
                <c:pt idx="752">
                  <c:v>43658</c:v>
                </c:pt>
                <c:pt idx="753">
                  <c:v>43657</c:v>
                </c:pt>
                <c:pt idx="754">
                  <c:v>43656</c:v>
                </c:pt>
                <c:pt idx="755">
                  <c:v>43655</c:v>
                </c:pt>
                <c:pt idx="756">
                  <c:v>43654</c:v>
                </c:pt>
                <c:pt idx="757">
                  <c:v>43651</c:v>
                </c:pt>
                <c:pt idx="758">
                  <c:v>43650</c:v>
                </c:pt>
                <c:pt idx="759">
                  <c:v>43649</c:v>
                </c:pt>
                <c:pt idx="760">
                  <c:v>43648</c:v>
                </c:pt>
                <c:pt idx="761">
                  <c:v>43647</c:v>
                </c:pt>
                <c:pt idx="762">
                  <c:v>43644</c:v>
                </c:pt>
                <c:pt idx="763">
                  <c:v>43643</c:v>
                </c:pt>
                <c:pt idx="764">
                  <c:v>43642</c:v>
                </c:pt>
                <c:pt idx="765">
                  <c:v>43641</c:v>
                </c:pt>
                <c:pt idx="766">
                  <c:v>43640</c:v>
                </c:pt>
                <c:pt idx="767">
                  <c:v>43637</c:v>
                </c:pt>
                <c:pt idx="768">
                  <c:v>43636</c:v>
                </c:pt>
                <c:pt idx="769">
                  <c:v>43635</c:v>
                </c:pt>
                <c:pt idx="770">
                  <c:v>43634</c:v>
                </c:pt>
                <c:pt idx="771">
                  <c:v>43633</c:v>
                </c:pt>
                <c:pt idx="772">
                  <c:v>43630</c:v>
                </c:pt>
                <c:pt idx="773">
                  <c:v>43629</c:v>
                </c:pt>
                <c:pt idx="774">
                  <c:v>43628</c:v>
                </c:pt>
                <c:pt idx="775">
                  <c:v>43627</c:v>
                </c:pt>
                <c:pt idx="776">
                  <c:v>43626</c:v>
                </c:pt>
                <c:pt idx="777">
                  <c:v>43623</c:v>
                </c:pt>
                <c:pt idx="778">
                  <c:v>43622</c:v>
                </c:pt>
                <c:pt idx="779">
                  <c:v>43621</c:v>
                </c:pt>
                <c:pt idx="780">
                  <c:v>43620</c:v>
                </c:pt>
                <c:pt idx="781">
                  <c:v>43619</c:v>
                </c:pt>
                <c:pt idx="782">
                  <c:v>43616</c:v>
                </c:pt>
                <c:pt idx="783">
                  <c:v>43615</c:v>
                </c:pt>
                <c:pt idx="784">
                  <c:v>43614</c:v>
                </c:pt>
                <c:pt idx="785">
                  <c:v>43613</c:v>
                </c:pt>
                <c:pt idx="786">
                  <c:v>43609</c:v>
                </c:pt>
                <c:pt idx="787">
                  <c:v>43608</c:v>
                </c:pt>
                <c:pt idx="788">
                  <c:v>43607</c:v>
                </c:pt>
                <c:pt idx="789">
                  <c:v>43606</c:v>
                </c:pt>
                <c:pt idx="790">
                  <c:v>43605</c:v>
                </c:pt>
                <c:pt idx="791">
                  <c:v>43602</c:v>
                </c:pt>
                <c:pt idx="792">
                  <c:v>43601</c:v>
                </c:pt>
                <c:pt idx="793">
                  <c:v>43600</c:v>
                </c:pt>
                <c:pt idx="794">
                  <c:v>43599</c:v>
                </c:pt>
                <c:pt idx="795">
                  <c:v>43598</c:v>
                </c:pt>
                <c:pt idx="796">
                  <c:v>43595</c:v>
                </c:pt>
                <c:pt idx="797">
                  <c:v>43594</c:v>
                </c:pt>
                <c:pt idx="798">
                  <c:v>43593</c:v>
                </c:pt>
                <c:pt idx="799">
                  <c:v>43592</c:v>
                </c:pt>
                <c:pt idx="800">
                  <c:v>43588</c:v>
                </c:pt>
                <c:pt idx="801">
                  <c:v>43587</c:v>
                </c:pt>
                <c:pt idx="802">
                  <c:v>43586</c:v>
                </c:pt>
                <c:pt idx="803">
                  <c:v>43585</c:v>
                </c:pt>
                <c:pt idx="804">
                  <c:v>43584</c:v>
                </c:pt>
                <c:pt idx="805">
                  <c:v>43581</c:v>
                </c:pt>
                <c:pt idx="806">
                  <c:v>43580</c:v>
                </c:pt>
                <c:pt idx="807">
                  <c:v>43579</c:v>
                </c:pt>
                <c:pt idx="808">
                  <c:v>43578</c:v>
                </c:pt>
                <c:pt idx="809">
                  <c:v>43573</c:v>
                </c:pt>
                <c:pt idx="810">
                  <c:v>43572</c:v>
                </c:pt>
                <c:pt idx="811">
                  <c:v>43571</c:v>
                </c:pt>
                <c:pt idx="812">
                  <c:v>43570</c:v>
                </c:pt>
                <c:pt idx="813">
                  <c:v>43567</c:v>
                </c:pt>
                <c:pt idx="814">
                  <c:v>43566</c:v>
                </c:pt>
                <c:pt idx="815">
                  <c:v>43565</c:v>
                </c:pt>
                <c:pt idx="816">
                  <c:v>43564</c:v>
                </c:pt>
                <c:pt idx="817">
                  <c:v>43563</c:v>
                </c:pt>
                <c:pt idx="818">
                  <c:v>43560</c:v>
                </c:pt>
                <c:pt idx="819">
                  <c:v>43559</c:v>
                </c:pt>
                <c:pt idx="820">
                  <c:v>43558</c:v>
                </c:pt>
                <c:pt idx="821">
                  <c:v>43557</c:v>
                </c:pt>
                <c:pt idx="822">
                  <c:v>43556</c:v>
                </c:pt>
                <c:pt idx="823">
                  <c:v>43553</c:v>
                </c:pt>
                <c:pt idx="824">
                  <c:v>43552</c:v>
                </c:pt>
                <c:pt idx="825">
                  <c:v>43551</c:v>
                </c:pt>
                <c:pt idx="826">
                  <c:v>43550</c:v>
                </c:pt>
                <c:pt idx="827">
                  <c:v>43549</c:v>
                </c:pt>
                <c:pt idx="828">
                  <c:v>43546</c:v>
                </c:pt>
                <c:pt idx="829">
                  <c:v>43545</c:v>
                </c:pt>
                <c:pt idx="830">
                  <c:v>43544</c:v>
                </c:pt>
                <c:pt idx="831">
                  <c:v>43543</c:v>
                </c:pt>
                <c:pt idx="832">
                  <c:v>43542</c:v>
                </c:pt>
                <c:pt idx="833">
                  <c:v>43539</c:v>
                </c:pt>
                <c:pt idx="834">
                  <c:v>43538</c:v>
                </c:pt>
                <c:pt idx="835">
                  <c:v>43537</c:v>
                </c:pt>
                <c:pt idx="836">
                  <c:v>43536</c:v>
                </c:pt>
                <c:pt idx="837">
                  <c:v>43535</c:v>
                </c:pt>
                <c:pt idx="838">
                  <c:v>43532</c:v>
                </c:pt>
                <c:pt idx="839">
                  <c:v>43531</c:v>
                </c:pt>
                <c:pt idx="840">
                  <c:v>43530</c:v>
                </c:pt>
                <c:pt idx="841">
                  <c:v>43529</c:v>
                </c:pt>
                <c:pt idx="842">
                  <c:v>43528</c:v>
                </c:pt>
                <c:pt idx="843">
                  <c:v>43525</c:v>
                </c:pt>
                <c:pt idx="844">
                  <c:v>43524</c:v>
                </c:pt>
                <c:pt idx="845">
                  <c:v>43523</c:v>
                </c:pt>
                <c:pt idx="846">
                  <c:v>43522</c:v>
                </c:pt>
                <c:pt idx="847">
                  <c:v>43521</c:v>
                </c:pt>
                <c:pt idx="848">
                  <c:v>43518</c:v>
                </c:pt>
                <c:pt idx="849">
                  <c:v>43517</c:v>
                </c:pt>
                <c:pt idx="850">
                  <c:v>43516</c:v>
                </c:pt>
                <c:pt idx="851">
                  <c:v>43515</c:v>
                </c:pt>
                <c:pt idx="852">
                  <c:v>43514</c:v>
                </c:pt>
                <c:pt idx="853">
                  <c:v>43511</c:v>
                </c:pt>
                <c:pt idx="854">
                  <c:v>43510</c:v>
                </c:pt>
                <c:pt idx="855">
                  <c:v>43509</c:v>
                </c:pt>
                <c:pt idx="856">
                  <c:v>43508</c:v>
                </c:pt>
                <c:pt idx="857">
                  <c:v>43507</c:v>
                </c:pt>
                <c:pt idx="858">
                  <c:v>43504</c:v>
                </c:pt>
                <c:pt idx="859">
                  <c:v>43503</c:v>
                </c:pt>
                <c:pt idx="860">
                  <c:v>43502</c:v>
                </c:pt>
                <c:pt idx="861">
                  <c:v>43501</c:v>
                </c:pt>
                <c:pt idx="862">
                  <c:v>43500</c:v>
                </c:pt>
                <c:pt idx="863">
                  <c:v>43497</c:v>
                </c:pt>
                <c:pt idx="864">
                  <c:v>43496</c:v>
                </c:pt>
                <c:pt idx="865">
                  <c:v>43495</c:v>
                </c:pt>
                <c:pt idx="866">
                  <c:v>43494</c:v>
                </c:pt>
                <c:pt idx="867">
                  <c:v>43493</c:v>
                </c:pt>
                <c:pt idx="868">
                  <c:v>43490</c:v>
                </c:pt>
                <c:pt idx="869">
                  <c:v>43489</c:v>
                </c:pt>
                <c:pt idx="870">
                  <c:v>43488</c:v>
                </c:pt>
                <c:pt idx="871">
                  <c:v>43487</c:v>
                </c:pt>
                <c:pt idx="872">
                  <c:v>43486</c:v>
                </c:pt>
                <c:pt idx="873">
                  <c:v>43483</c:v>
                </c:pt>
                <c:pt idx="874">
                  <c:v>43482</c:v>
                </c:pt>
                <c:pt idx="875">
                  <c:v>43481</c:v>
                </c:pt>
                <c:pt idx="876">
                  <c:v>43480</c:v>
                </c:pt>
                <c:pt idx="877">
                  <c:v>43479</c:v>
                </c:pt>
                <c:pt idx="878">
                  <c:v>43476</c:v>
                </c:pt>
                <c:pt idx="879">
                  <c:v>43475</c:v>
                </c:pt>
                <c:pt idx="880">
                  <c:v>43474</c:v>
                </c:pt>
                <c:pt idx="881">
                  <c:v>43473</c:v>
                </c:pt>
                <c:pt idx="882">
                  <c:v>43472</c:v>
                </c:pt>
                <c:pt idx="883">
                  <c:v>43469</c:v>
                </c:pt>
                <c:pt idx="884">
                  <c:v>43468</c:v>
                </c:pt>
                <c:pt idx="885">
                  <c:v>43467</c:v>
                </c:pt>
                <c:pt idx="886">
                  <c:v>43465</c:v>
                </c:pt>
                <c:pt idx="887">
                  <c:v>43462</c:v>
                </c:pt>
                <c:pt idx="888">
                  <c:v>43461</c:v>
                </c:pt>
                <c:pt idx="889">
                  <c:v>43458</c:v>
                </c:pt>
                <c:pt idx="890">
                  <c:v>43455</c:v>
                </c:pt>
                <c:pt idx="891">
                  <c:v>43454</c:v>
                </c:pt>
                <c:pt idx="892">
                  <c:v>43453</c:v>
                </c:pt>
                <c:pt idx="893">
                  <c:v>43452</c:v>
                </c:pt>
                <c:pt idx="894">
                  <c:v>43451</c:v>
                </c:pt>
                <c:pt idx="895">
                  <c:v>43448</c:v>
                </c:pt>
                <c:pt idx="896">
                  <c:v>43447</c:v>
                </c:pt>
                <c:pt idx="897">
                  <c:v>43446</c:v>
                </c:pt>
                <c:pt idx="898">
                  <c:v>43445</c:v>
                </c:pt>
                <c:pt idx="899">
                  <c:v>43444</c:v>
                </c:pt>
                <c:pt idx="900">
                  <c:v>43441</c:v>
                </c:pt>
                <c:pt idx="901">
                  <c:v>43440</c:v>
                </c:pt>
                <c:pt idx="902">
                  <c:v>43439</c:v>
                </c:pt>
                <c:pt idx="903">
                  <c:v>43438</c:v>
                </c:pt>
                <c:pt idx="904">
                  <c:v>43437</c:v>
                </c:pt>
                <c:pt idx="905">
                  <c:v>43434</c:v>
                </c:pt>
                <c:pt idx="906">
                  <c:v>43433</c:v>
                </c:pt>
                <c:pt idx="907">
                  <c:v>43432</c:v>
                </c:pt>
                <c:pt idx="908">
                  <c:v>43431</c:v>
                </c:pt>
                <c:pt idx="909">
                  <c:v>43430</c:v>
                </c:pt>
                <c:pt idx="910">
                  <c:v>43427</c:v>
                </c:pt>
                <c:pt idx="911">
                  <c:v>43426</c:v>
                </c:pt>
                <c:pt idx="912">
                  <c:v>43425</c:v>
                </c:pt>
                <c:pt idx="913">
                  <c:v>43424</c:v>
                </c:pt>
                <c:pt idx="914">
                  <c:v>43423</c:v>
                </c:pt>
                <c:pt idx="915">
                  <c:v>43420</c:v>
                </c:pt>
                <c:pt idx="916">
                  <c:v>43419</c:v>
                </c:pt>
                <c:pt idx="917">
                  <c:v>43418</c:v>
                </c:pt>
                <c:pt idx="918">
                  <c:v>43417</c:v>
                </c:pt>
                <c:pt idx="919">
                  <c:v>43416</c:v>
                </c:pt>
                <c:pt idx="920">
                  <c:v>43413</c:v>
                </c:pt>
                <c:pt idx="921">
                  <c:v>43412</c:v>
                </c:pt>
                <c:pt idx="922">
                  <c:v>43411</c:v>
                </c:pt>
                <c:pt idx="923">
                  <c:v>43410</c:v>
                </c:pt>
                <c:pt idx="924">
                  <c:v>43409</c:v>
                </c:pt>
                <c:pt idx="925">
                  <c:v>43406</c:v>
                </c:pt>
                <c:pt idx="926">
                  <c:v>43405</c:v>
                </c:pt>
                <c:pt idx="927">
                  <c:v>43404</c:v>
                </c:pt>
                <c:pt idx="928">
                  <c:v>43403</c:v>
                </c:pt>
                <c:pt idx="929">
                  <c:v>43402</c:v>
                </c:pt>
                <c:pt idx="930">
                  <c:v>43399</c:v>
                </c:pt>
                <c:pt idx="931">
                  <c:v>43398</c:v>
                </c:pt>
                <c:pt idx="932">
                  <c:v>43397</c:v>
                </c:pt>
                <c:pt idx="933">
                  <c:v>43396</c:v>
                </c:pt>
                <c:pt idx="934">
                  <c:v>43395</c:v>
                </c:pt>
                <c:pt idx="935">
                  <c:v>43392</c:v>
                </c:pt>
                <c:pt idx="936">
                  <c:v>43391</c:v>
                </c:pt>
                <c:pt idx="937">
                  <c:v>43390</c:v>
                </c:pt>
                <c:pt idx="938">
                  <c:v>43389</c:v>
                </c:pt>
                <c:pt idx="939">
                  <c:v>43388</c:v>
                </c:pt>
                <c:pt idx="940">
                  <c:v>43385</c:v>
                </c:pt>
                <c:pt idx="941">
                  <c:v>43384</c:v>
                </c:pt>
                <c:pt idx="942">
                  <c:v>43383</c:v>
                </c:pt>
                <c:pt idx="943">
                  <c:v>43382</c:v>
                </c:pt>
                <c:pt idx="944">
                  <c:v>43381</c:v>
                </c:pt>
                <c:pt idx="945">
                  <c:v>43378</c:v>
                </c:pt>
                <c:pt idx="946">
                  <c:v>43377</c:v>
                </c:pt>
                <c:pt idx="947">
                  <c:v>43376</c:v>
                </c:pt>
                <c:pt idx="948">
                  <c:v>43375</c:v>
                </c:pt>
                <c:pt idx="949">
                  <c:v>43374</c:v>
                </c:pt>
                <c:pt idx="950">
                  <c:v>43371</c:v>
                </c:pt>
                <c:pt idx="951">
                  <c:v>43370</c:v>
                </c:pt>
                <c:pt idx="952">
                  <c:v>43369</c:v>
                </c:pt>
                <c:pt idx="953">
                  <c:v>43368</c:v>
                </c:pt>
                <c:pt idx="954">
                  <c:v>43367</c:v>
                </c:pt>
                <c:pt idx="955">
                  <c:v>43364</c:v>
                </c:pt>
                <c:pt idx="956">
                  <c:v>43363</c:v>
                </c:pt>
                <c:pt idx="957">
                  <c:v>43362</c:v>
                </c:pt>
                <c:pt idx="958">
                  <c:v>43361</c:v>
                </c:pt>
                <c:pt idx="959">
                  <c:v>43360</c:v>
                </c:pt>
                <c:pt idx="960">
                  <c:v>43357</c:v>
                </c:pt>
                <c:pt idx="961">
                  <c:v>43356</c:v>
                </c:pt>
                <c:pt idx="962">
                  <c:v>43355</c:v>
                </c:pt>
                <c:pt idx="963">
                  <c:v>43354</c:v>
                </c:pt>
                <c:pt idx="964">
                  <c:v>43353</c:v>
                </c:pt>
                <c:pt idx="965">
                  <c:v>43350</c:v>
                </c:pt>
                <c:pt idx="966">
                  <c:v>43349</c:v>
                </c:pt>
                <c:pt idx="967">
                  <c:v>43348</c:v>
                </c:pt>
                <c:pt idx="968">
                  <c:v>43347</c:v>
                </c:pt>
                <c:pt idx="969">
                  <c:v>43346</c:v>
                </c:pt>
                <c:pt idx="970">
                  <c:v>43343</c:v>
                </c:pt>
                <c:pt idx="971">
                  <c:v>43342</c:v>
                </c:pt>
                <c:pt idx="972">
                  <c:v>43341</c:v>
                </c:pt>
                <c:pt idx="973">
                  <c:v>43340</c:v>
                </c:pt>
                <c:pt idx="974">
                  <c:v>43336</c:v>
                </c:pt>
                <c:pt idx="975">
                  <c:v>43335</c:v>
                </c:pt>
                <c:pt idx="976">
                  <c:v>43334</c:v>
                </c:pt>
                <c:pt idx="977">
                  <c:v>43333</c:v>
                </c:pt>
                <c:pt idx="978">
                  <c:v>43332</c:v>
                </c:pt>
                <c:pt idx="979">
                  <c:v>43329</c:v>
                </c:pt>
                <c:pt idx="980">
                  <c:v>43328</c:v>
                </c:pt>
                <c:pt idx="981">
                  <c:v>43327</c:v>
                </c:pt>
                <c:pt idx="982">
                  <c:v>43326</c:v>
                </c:pt>
                <c:pt idx="983">
                  <c:v>43325</c:v>
                </c:pt>
                <c:pt idx="984">
                  <c:v>43322</c:v>
                </c:pt>
                <c:pt idx="985">
                  <c:v>43321</c:v>
                </c:pt>
                <c:pt idx="986">
                  <c:v>43320</c:v>
                </c:pt>
                <c:pt idx="987">
                  <c:v>43319</c:v>
                </c:pt>
                <c:pt idx="988">
                  <c:v>43318</c:v>
                </c:pt>
                <c:pt idx="989">
                  <c:v>43315</c:v>
                </c:pt>
                <c:pt idx="990">
                  <c:v>43314</c:v>
                </c:pt>
                <c:pt idx="991">
                  <c:v>43313</c:v>
                </c:pt>
                <c:pt idx="992">
                  <c:v>43312</c:v>
                </c:pt>
                <c:pt idx="993">
                  <c:v>43311</c:v>
                </c:pt>
                <c:pt idx="994">
                  <c:v>43308</c:v>
                </c:pt>
                <c:pt idx="995">
                  <c:v>43307</c:v>
                </c:pt>
                <c:pt idx="996">
                  <c:v>43306</c:v>
                </c:pt>
                <c:pt idx="997">
                  <c:v>43305</c:v>
                </c:pt>
                <c:pt idx="998">
                  <c:v>43304</c:v>
                </c:pt>
                <c:pt idx="999">
                  <c:v>43301</c:v>
                </c:pt>
                <c:pt idx="1000">
                  <c:v>43300</c:v>
                </c:pt>
                <c:pt idx="1001">
                  <c:v>43299</c:v>
                </c:pt>
                <c:pt idx="1002">
                  <c:v>43298</c:v>
                </c:pt>
                <c:pt idx="1003">
                  <c:v>43297</c:v>
                </c:pt>
                <c:pt idx="1004">
                  <c:v>43294</c:v>
                </c:pt>
                <c:pt idx="1005">
                  <c:v>43293</c:v>
                </c:pt>
                <c:pt idx="1006">
                  <c:v>43292</c:v>
                </c:pt>
                <c:pt idx="1007">
                  <c:v>43291</c:v>
                </c:pt>
                <c:pt idx="1008">
                  <c:v>43290</c:v>
                </c:pt>
                <c:pt idx="1009">
                  <c:v>43287</c:v>
                </c:pt>
                <c:pt idx="1010">
                  <c:v>43286</c:v>
                </c:pt>
                <c:pt idx="1011">
                  <c:v>43285</c:v>
                </c:pt>
                <c:pt idx="1012">
                  <c:v>43284</c:v>
                </c:pt>
                <c:pt idx="1013">
                  <c:v>43283</c:v>
                </c:pt>
                <c:pt idx="1014">
                  <c:v>43280</c:v>
                </c:pt>
                <c:pt idx="1015">
                  <c:v>43279</c:v>
                </c:pt>
                <c:pt idx="1016">
                  <c:v>43278</c:v>
                </c:pt>
                <c:pt idx="1017">
                  <c:v>43277</c:v>
                </c:pt>
                <c:pt idx="1018">
                  <c:v>43276</c:v>
                </c:pt>
                <c:pt idx="1019">
                  <c:v>43273</c:v>
                </c:pt>
                <c:pt idx="1020">
                  <c:v>43272</c:v>
                </c:pt>
                <c:pt idx="1021">
                  <c:v>43271</c:v>
                </c:pt>
                <c:pt idx="1022">
                  <c:v>43270</c:v>
                </c:pt>
                <c:pt idx="1023">
                  <c:v>43269</c:v>
                </c:pt>
                <c:pt idx="1024">
                  <c:v>43266</c:v>
                </c:pt>
                <c:pt idx="1025">
                  <c:v>43265</c:v>
                </c:pt>
                <c:pt idx="1026">
                  <c:v>43264</c:v>
                </c:pt>
                <c:pt idx="1027">
                  <c:v>43263</c:v>
                </c:pt>
                <c:pt idx="1028">
                  <c:v>43262</c:v>
                </c:pt>
                <c:pt idx="1029">
                  <c:v>43259</c:v>
                </c:pt>
                <c:pt idx="1030">
                  <c:v>43258</c:v>
                </c:pt>
                <c:pt idx="1031">
                  <c:v>43257</c:v>
                </c:pt>
                <c:pt idx="1032">
                  <c:v>43256</c:v>
                </c:pt>
                <c:pt idx="1033">
                  <c:v>43255</c:v>
                </c:pt>
                <c:pt idx="1034">
                  <c:v>43252</c:v>
                </c:pt>
                <c:pt idx="1035">
                  <c:v>43251</c:v>
                </c:pt>
                <c:pt idx="1036">
                  <c:v>43250</c:v>
                </c:pt>
                <c:pt idx="1037">
                  <c:v>43249</c:v>
                </c:pt>
                <c:pt idx="1038">
                  <c:v>43245</c:v>
                </c:pt>
                <c:pt idx="1039">
                  <c:v>43244</c:v>
                </c:pt>
                <c:pt idx="1040">
                  <c:v>43243</c:v>
                </c:pt>
                <c:pt idx="1041">
                  <c:v>43242</c:v>
                </c:pt>
                <c:pt idx="1042">
                  <c:v>43241</c:v>
                </c:pt>
                <c:pt idx="1043">
                  <c:v>43238</c:v>
                </c:pt>
                <c:pt idx="1044">
                  <c:v>43237</c:v>
                </c:pt>
                <c:pt idx="1045">
                  <c:v>43236</c:v>
                </c:pt>
                <c:pt idx="1046">
                  <c:v>43235</c:v>
                </c:pt>
                <c:pt idx="1047">
                  <c:v>43234</c:v>
                </c:pt>
                <c:pt idx="1048">
                  <c:v>43231</c:v>
                </c:pt>
                <c:pt idx="1049">
                  <c:v>43230</c:v>
                </c:pt>
                <c:pt idx="1050">
                  <c:v>43229</c:v>
                </c:pt>
                <c:pt idx="1051">
                  <c:v>43228</c:v>
                </c:pt>
                <c:pt idx="1052">
                  <c:v>43224</c:v>
                </c:pt>
                <c:pt idx="1053">
                  <c:v>43223</c:v>
                </c:pt>
                <c:pt idx="1054">
                  <c:v>43222</c:v>
                </c:pt>
                <c:pt idx="1055">
                  <c:v>43221</c:v>
                </c:pt>
                <c:pt idx="1056">
                  <c:v>43220</c:v>
                </c:pt>
                <c:pt idx="1057">
                  <c:v>43217</c:v>
                </c:pt>
                <c:pt idx="1058">
                  <c:v>43216</c:v>
                </c:pt>
                <c:pt idx="1059">
                  <c:v>43215</c:v>
                </c:pt>
                <c:pt idx="1060">
                  <c:v>43214</c:v>
                </c:pt>
                <c:pt idx="1061">
                  <c:v>43213</c:v>
                </c:pt>
                <c:pt idx="1062">
                  <c:v>43210</c:v>
                </c:pt>
                <c:pt idx="1063">
                  <c:v>43209</c:v>
                </c:pt>
                <c:pt idx="1064">
                  <c:v>43208</c:v>
                </c:pt>
                <c:pt idx="1065">
                  <c:v>43207</c:v>
                </c:pt>
                <c:pt idx="1066">
                  <c:v>43206</c:v>
                </c:pt>
                <c:pt idx="1067">
                  <c:v>43203</c:v>
                </c:pt>
                <c:pt idx="1068">
                  <c:v>43202</c:v>
                </c:pt>
                <c:pt idx="1069">
                  <c:v>43201</c:v>
                </c:pt>
                <c:pt idx="1070">
                  <c:v>43200</c:v>
                </c:pt>
                <c:pt idx="1071">
                  <c:v>43199</c:v>
                </c:pt>
                <c:pt idx="1072">
                  <c:v>43196</c:v>
                </c:pt>
                <c:pt idx="1073">
                  <c:v>43195</c:v>
                </c:pt>
                <c:pt idx="1074">
                  <c:v>43194</c:v>
                </c:pt>
                <c:pt idx="1075">
                  <c:v>43193</c:v>
                </c:pt>
                <c:pt idx="1076">
                  <c:v>43188</c:v>
                </c:pt>
                <c:pt idx="1077">
                  <c:v>43187</c:v>
                </c:pt>
                <c:pt idx="1078">
                  <c:v>43186</c:v>
                </c:pt>
                <c:pt idx="1079">
                  <c:v>43185</c:v>
                </c:pt>
                <c:pt idx="1080">
                  <c:v>43182</c:v>
                </c:pt>
                <c:pt idx="1081">
                  <c:v>43181</c:v>
                </c:pt>
                <c:pt idx="1082">
                  <c:v>43180</c:v>
                </c:pt>
                <c:pt idx="1083">
                  <c:v>43179</c:v>
                </c:pt>
                <c:pt idx="1084">
                  <c:v>43178</c:v>
                </c:pt>
                <c:pt idx="1085">
                  <c:v>43175</c:v>
                </c:pt>
                <c:pt idx="1086">
                  <c:v>43174</c:v>
                </c:pt>
                <c:pt idx="1087">
                  <c:v>43173</c:v>
                </c:pt>
                <c:pt idx="1088">
                  <c:v>43172</c:v>
                </c:pt>
                <c:pt idx="1089">
                  <c:v>43171</c:v>
                </c:pt>
                <c:pt idx="1090">
                  <c:v>43168</c:v>
                </c:pt>
                <c:pt idx="1091">
                  <c:v>43167</c:v>
                </c:pt>
                <c:pt idx="1092">
                  <c:v>43166</c:v>
                </c:pt>
                <c:pt idx="1093">
                  <c:v>43165</c:v>
                </c:pt>
                <c:pt idx="1094">
                  <c:v>43164</c:v>
                </c:pt>
                <c:pt idx="1095">
                  <c:v>43161</c:v>
                </c:pt>
                <c:pt idx="1096">
                  <c:v>43160</c:v>
                </c:pt>
                <c:pt idx="1097">
                  <c:v>43159</c:v>
                </c:pt>
                <c:pt idx="1098">
                  <c:v>43158</c:v>
                </c:pt>
                <c:pt idx="1099">
                  <c:v>43157</c:v>
                </c:pt>
                <c:pt idx="1100">
                  <c:v>43154</c:v>
                </c:pt>
                <c:pt idx="1101">
                  <c:v>43153</c:v>
                </c:pt>
                <c:pt idx="1102">
                  <c:v>43152</c:v>
                </c:pt>
                <c:pt idx="1103">
                  <c:v>43151</c:v>
                </c:pt>
                <c:pt idx="1104">
                  <c:v>43150</c:v>
                </c:pt>
                <c:pt idx="1105">
                  <c:v>43147</c:v>
                </c:pt>
                <c:pt idx="1106">
                  <c:v>43146</c:v>
                </c:pt>
                <c:pt idx="1107">
                  <c:v>43145</c:v>
                </c:pt>
                <c:pt idx="1108">
                  <c:v>43144</c:v>
                </c:pt>
                <c:pt idx="1109">
                  <c:v>43143</c:v>
                </c:pt>
                <c:pt idx="1110">
                  <c:v>43140</c:v>
                </c:pt>
                <c:pt idx="1111">
                  <c:v>43139</c:v>
                </c:pt>
                <c:pt idx="1112">
                  <c:v>43138</c:v>
                </c:pt>
                <c:pt idx="1113">
                  <c:v>43137</c:v>
                </c:pt>
                <c:pt idx="1114">
                  <c:v>43136</c:v>
                </c:pt>
                <c:pt idx="1115">
                  <c:v>43133</c:v>
                </c:pt>
                <c:pt idx="1116">
                  <c:v>43132</c:v>
                </c:pt>
                <c:pt idx="1117">
                  <c:v>43131</c:v>
                </c:pt>
                <c:pt idx="1118">
                  <c:v>43130</c:v>
                </c:pt>
                <c:pt idx="1119">
                  <c:v>43129</c:v>
                </c:pt>
                <c:pt idx="1120">
                  <c:v>43126</c:v>
                </c:pt>
                <c:pt idx="1121">
                  <c:v>43125</c:v>
                </c:pt>
                <c:pt idx="1122">
                  <c:v>43124</c:v>
                </c:pt>
                <c:pt idx="1123">
                  <c:v>43123</c:v>
                </c:pt>
                <c:pt idx="1124">
                  <c:v>43122</c:v>
                </c:pt>
                <c:pt idx="1125">
                  <c:v>43119</c:v>
                </c:pt>
                <c:pt idx="1126">
                  <c:v>43118</c:v>
                </c:pt>
                <c:pt idx="1127">
                  <c:v>43117</c:v>
                </c:pt>
                <c:pt idx="1128">
                  <c:v>43116</c:v>
                </c:pt>
                <c:pt idx="1129">
                  <c:v>43115</c:v>
                </c:pt>
                <c:pt idx="1130">
                  <c:v>43112</c:v>
                </c:pt>
                <c:pt idx="1131">
                  <c:v>43111</c:v>
                </c:pt>
                <c:pt idx="1132">
                  <c:v>43110</c:v>
                </c:pt>
                <c:pt idx="1133">
                  <c:v>43109</c:v>
                </c:pt>
                <c:pt idx="1134">
                  <c:v>43108</c:v>
                </c:pt>
                <c:pt idx="1135">
                  <c:v>43105</c:v>
                </c:pt>
                <c:pt idx="1136">
                  <c:v>43104</c:v>
                </c:pt>
                <c:pt idx="1137">
                  <c:v>43103</c:v>
                </c:pt>
                <c:pt idx="1138">
                  <c:v>43102</c:v>
                </c:pt>
                <c:pt idx="1139">
                  <c:v>43098</c:v>
                </c:pt>
                <c:pt idx="1140">
                  <c:v>43097</c:v>
                </c:pt>
                <c:pt idx="1141">
                  <c:v>43096</c:v>
                </c:pt>
                <c:pt idx="1142">
                  <c:v>43091</c:v>
                </c:pt>
                <c:pt idx="1143">
                  <c:v>43090</c:v>
                </c:pt>
                <c:pt idx="1144">
                  <c:v>43089</c:v>
                </c:pt>
                <c:pt idx="1145">
                  <c:v>43088</c:v>
                </c:pt>
                <c:pt idx="1146">
                  <c:v>43087</c:v>
                </c:pt>
                <c:pt idx="1147">
                  <c:v>43084</c:v>
                </c:pt>
                <c:pt idx="1148">
                  <c:v>43083</c:v>
                </c:pt>
                <c:pt idx="1149">
                  <c:v>43082</c:v>
                </c:pt>
                <c:pt idx="1150">
                  <c:v>43081</c:v>
                </c:pt>
                <c:pt idx="1151">
                  <c:v>43080</c:v>
                </c:pt>
                <c:pt idx="1152">
                  <c:v>43077</c:v>
                </c:pt>
                <c:pt idx="1153">
                  <c:v>43076</c:v>
                </c:pt>
                <c:pt idx="1154">
                  <c:v>43075</c:v>
                </c:pt>
                <c:pt idx="1155">
                  <c:v>43074</c:v>
                </c:pt>
                <c:pt idx="1156">
                  <c:v>43073</c:v>
                </c:pt>
                <c:pt idx="1157">
                  <c:v>43070</c:v>
                </c:pt>
                <c:pt idx="1158">
                  <c:v>43069</c:v>
                </c:pt>
                <c:pt idx="1159">
                  <c:v>43068</c:v>
                </c:pt>
                <c:pt idx="1160">
                  <c:v>43067</c:v>
                </c:pt>
                <c:pt idx="1161">
                  <c:v>43066</c:v>
                </c:pt>
                <c:pt idx="1162">
                  <c:v>43063</c:v>
                </c:pt>
                <c:pt idx="1163">
                  <c:v>43062</c:v>
                </c:pt>
                <c:pt idx="1164">
                  <c:v>43061</c:v>
                </c:pt>
                <c:pt idx="1165">
                  <c:v>43060</c:v>
                </c:pt>
                <c:pt idx="1166">
                  <c:v>43059</c:v>
                </c:pt>
                <c:pt idx="1167">
                  <c:v>43056</c:v>
                </c:pt>
                <c:pt idx="1168">
                  <c:v>43055</c:v>
                </c:pt>
                <c:pt idx="1169">
                  <c:v>43054</c:v>
                </c:pt>
                <c:pt idx="1170">
                  <c:v>43053</c:v>
                </c:pt>
                <c:pt idx="1171">
                  <c:v>43052</c:v>
                </c:pt>
                <c:pt idx="1172">
                  <c:v>43049</c:v>
                </c:pt>
                <c:pt idx="1173">
                  <c:v>43048</c:v>
                </c:pt>
                <c:pt idx="1174">
                  <c:v>43047</c:v>
                </c:pt>
                <c:pt idx="1175">
                  <c:v>43046</c:v>
                </c:pt>
                <c:pt idx="1176">
                  <c:v>43045</c:v>
                </c:pt>
                <c:pt idx="1177">
                  <c:v>43042</c:v>
                </c:pt>
                <c:pt idx="1178">
                  <c:v>43041</c:v>
                </c:pt>
                <c:pt idx="1179">
                  <c:v>43040</c:v>
                </c:pt>
                <c:pt idx="1180">
                  <c:v>43039</c:v>
                </c:pt>
                <c:pt idx="1181">
                  <c:v>43038</c:v>
                </c:pt>
                <c:pt idx="1182">
                  <c:v>43035</c:v>
                </c:pt>
                <c:pt idx="1183">
                  <c:v>43034</c:v>
                </c:pt>
                <c:pt idx="1184">
                  <c:v>43033</c:v>
                </c:pt>
                <c:pt idx="1185">
                  <c:v>43032</c:v>
                </c:pt>
                <c:pt idx="1186">
                  <c:v>43031</c:v>
                </c:pt>
                <c:pt idx="1187">
                  <c:v>43028</c:v>
                </c:pt>
                <c:pt idx="1188">
                  <c:v>43027</c:v>
                </c:pt>
                <c:pt idx="1189">
                  <c:v>43026</c:v>
                </c:pt>
                <c:pt idx="1190">
                  <c:v>43025</c:v>
                </c:pt>
                <c:pt idx="1191">
                  <c:v>43024</c:v>
                </c:pt>
                <c:pt idx="1192">
                  <c:v>43021</c:v>
                </c:pt>
                <c:pt idx="1193">
                  <c:v>43020</c:v>
                </c:pt>
                <c:pt idx="1194">
                  <c:v>43019</c:v>
                </c:pt>
                <c:pt idx="1195">
                  <c:v>43018</c:v>
                </c:pt>
                <c:pt idx="1196">
                  <c:v>43017</c:v>
                </c:pt>
                <c:pt idx="1197">
                  <c:v>43014</c:v>
                </c:pt>
                <c:pt idx="1198">
                  <c:v>43013</c:v>
                </c:pt>
                <c:pt idx="1199">
                  <c:v>43012</c:v>
                </c:pt>
                <c:pt idx="1200">
                  <c:v>43011</c:v>
                </c:pt>
                <c:pt idx="1201">
                  <c:v>43010</c:v>
                </c:pt>
                <c:pt idx="1202">
                  <c:v>43007</c:v>
                </c:pt>
                <c:pt idx="1203">
                  <c:v>43006</c:v>
                </c:pt>
                <c:pt idx="1204">
                  <c:v>43005</c:v>
                </c:pt>
                <c:pt idx="1205">
                  <c:v>43004</c:v>
                </c:pt>
                <c:pt idx="1206">
                  <c:v>43003</c:v>
                </c:pt>
                <c:pt idx="1207">
                  <c:v>43000</c:v>
                </c:pt>
                <c:pt idx="1208">
                  <c:v>42999</c:v>
                </c:pt>
                <c:pt idx="1209">
                  <c:v>42998</c:v>
                </c:pt>
                <c:pt idx="1210">
                  <c:v>42997</c:v>
                </c:pt>
                <c:pt idx="1211">
                  <c:v>42996</c:v>
                </c:pt>
                <c:pt idx="1212">
                  <c:v>42993</c:v>
                </c:pt>
                <c:pt idx="1213">
                  <c:v>42992</c:v>
                </c:pt>
                <c:pt idx="1214">
                  <c:v>42991</c:v>
                </c:pt>
                <c:pt idx="1215">
                  <c:v>42990</c:v>
                </c:pt>
                <c:pt idx="1216">
                  <c:v>42989</c:v>
                </c:pt>
                <c:pt idx="1217">
                  <c:v>42986</c:v>
                </c:pt>
                <c:pt idx="1218">
                  <c:v>42985</c:v>
                </c:pt>
                <c:pt idx="1219">
                  <c:v>42984</c:v>
                </c:pt>
                <c:pt idx="1220">
                  <c:v>42983</c:v>
                </c:pt>
                <c:pt idx="1221">
                  <c:v>42982</c:v>
                </c:pt>
                <c:pt idx="1222">
                  <c:v>42979</c:v>
                </c:pt>
                <c:pt idx="1223">
                  <c:v>42978</c:v>
                </c:pt>
                <c:pt idx="1224">
                  <c:v>42977</c:v>
                </c:pt>
                <c:pt idx="1225">
                  <c:v>42976</c:v>
                </c:pt>
                <c:pt idx="1226">
                  <c:v>42972</c:v>
                </c:pt>
                <c:pt idx="1227">
                  <c:v>42971</c:v>
                </c:pt>
                <c:pt idx="1228">
                  <c:v>42970</c:v>
                </c:pt>
                <c:pt idx="1229">
                  <c:v>42969</c:v>
                </c:pt>
                <c:pt idx="1230">
                  <c:v>42968</c:v>
                </c:pt>
                <c:pt idx="1231">
                  <c:v>42965</c:v>
                </c:pt>
                <c:pt idx="1232">
                  <c:v>42964</c:v>
                </c:pt>
                <c:pt idx="1233">
                  <c:v>42963</c:v>
                </c:pt>
                <c:pt idx="1234">
                  <c:v>42962</c:v>
                </c:pt>
                <c:pt idx="1235">
                  <c:v>42961</c:v>
                </c:pt>
                <c:pt idx="1236">
                  <c:v>42958</c:v>
                </c:pt>
                <c:pt idx="1237">
                  <c:v>42957</c:v>
                </c:pt>
                <c:pt idx="1238">
                  <c:v>42956</c:v>
                </c:pt>
                <c:pt idx="1239">
                  <c:v>42955</c:v>
                </c:pt>
                <c:pt idx="1240">
                  <c:v>42954</c:v>
                </c:pt>
                <c:pt idx="1241">
                  <c:v>42951</c:v>
                </c:pt>
                <c:pt idx="1242">
                  <c:v>42950</c:v>
                </c:pt>
                <c:pt idx="1243">
                  <c:v>42949</c:v>
                </c:pt>
                <c:pt idx="1244">
                  <c:v>42948</c:v>
                </c:pt>
                <c:pt idx="1245">
                  <c:v>42947</c:v>
                </c:pt>
                <c:pt idx="1246">
                  <c:v>42944</c:v>
                </c:pt>
                <c:pt idx="1247">
                  <c:v>42943</c:v>
                </c:pt>
                <c:pt idx="1248">
                  <c:v>42942</c:v>
                </c:pt>
                <c:pt idx="1249">
                  <c:v>42941</c:v>
                </c:pt>
                <c:pt idx="1250">
                  <c:v>42940</c:v>
                </c:pt>
                <c:pt idx="1251">
                  <c:v>42937</c:v>
                </c:pt>
                <c:pt idx="1252">
                  <c:v>42936</c:v>
                </c:pt>
                <c:pt idx="1253">
                  <c:v>42935</c:v>
                </c:pt>
                <c:pt idx="1254">
                  <c:v>42934</c:v>
                </c:pt>
                <c:pt idx="1255">
                  <c:v>42933</c:v>
                </c:pt>
                <c:pt idx="1256">
                  <c:v>42930</c:v>
                </c:pt>
                <c:pt idx="1257">
                  <c:v>42929</c:v>
                </c:pt>
                <c:pt idx="1258">
                  <c:v>42928</c:v>
                </c:pt>
                <c:pt idx="1259">
                  <c:v>42927</c:v>
                </c:pt>
                <c:pt idx="1260">
                  <c:v>42926</c:v>
                </c:pt>
                <c:pt idx="1261">
                  <c:v>42923</c:v>
                </c:pt>
                <c:pt idx="1262">
                  <c:v>42922</c:v>
                </c:pt>
                <c:pt idx="1263">
                  <c:v>42921</c:v>
                </c:pt>
                <c:pt idx="1264">
                  <c:v>42920</c:v>
                </c:pt>
                <c:pt idx="1265">
                  <c:v>42919</c:v>
                </c:pt>
                <c:pt idx="1266">
                  <c:v>42916</c:v>
                </c:pt>
                <c:pt idx="1267">
                  <c:v>42915</c:v>
                </c:pt>
                <c:pt idx="1268">
                  <c:v>42914</c:v>
                </c:pt>
                <c:pt idx="1269">
                  <c:v>42913</c:v>
                </c:pt>
                <c:pt idx="1270">
                  <c:v>42912</c:v>
                </c:pt>
                <c:pt idx="1271">
                  <c:v>42909</c:v>
                </c:pt>
                <c:pt idx="1272">
                  <c:v>42908</c:v>
                </c:pt>
                <c:pt idx="1273">
                  <c:v>42907</c:v>
                </c:pt>
                <c:pt idx="1274">
                  <c:v>42906</c:v>
                </c:pt>
                <c:pt idx="1275">
                  <c:v>42905</c:v>
                </c:pt>
                <c:pt idx="1276">
                  <c:v>42902</c:v>
                </c:pt>
                <c:pt idx="1277">
                  <c:v>42901</c:v>
                </c:pt>
                <c:pt idx="1278">
                  <c:v>42900</c:v>
                </c:pt>
                <c:pt idx="1279">
                  <c:v>42899</c:v>
                </c:pt>
                <c:pt idx="1280">
                  <c:v>42898</c:v>
                </c:pt>
                <c:pt idx="1281">
                  <c:v>42895</c:v>
                </c:pt>
                <c:pt idx="1282">
                  <c:v>42894</c:v>
                </c:pt>
                <c:pt idx="1283">
                  <c:v>42893</c:v>
                </c:pt>
                <c:pt idx="1284">
                  <c:v>42892</c:v>
                </c:pt>
                <c:pt idx="1285">
                  <c:v>42891</c:v>
                </c:pt>
                <c:pt idx="1286">
                  <c:v>42888</c:v>
                </c:pt>
                <c:pt idx="1287">
                  <c:v>42887</c:v>
                </c:pt>
                <c:pt idx="1288">
                  <c:v>42886</c:v>
                </c:pt>
                <c:pt idx="1289">
                  <c:v>42885</c:v>
                </c:pt>
                <c:pt idx="1290">
                  <c:v>42881</c:v>
                </c:pt>
                <c:pt idx="1291">
                  <c:v>42880</c:v>
                </c:pt>
                <c:pt idx="1292">
                  <c:v>42879</c:v>
                </c:pt>
                <c:pt idx="1293">
                  <c:v>42878</c:v>
                </c:pt>
                <c:pt idx="1294">
                  <c:v>42877</c:v>
                </c:pt>
                <c:pt idx="1295">
                  <c:v>42874</c:v>
                </c:pt>
                <c:pt idx="1296">
                  <c:v>42873</c:v>
                </c:pt>
                <c:pt idx="1297">
                  <c:v>42872</c:v>
                </c:pt>
                <c:pt idx="1298">
                  <c:v>42871</c:v>
                </c:pt>
                <c:pt idx="1299">
                  <c:v>42870</c:v>
                </c:pt>
                <c:pt idx="1300">
                  <c:v>42867</c:v>
                </c:pt>
                <c:pt idx="1301">
                  <c:v>42866</c:v>
                </c:pt>
                <c:pt idx="1302">
                  <c:v>42865</c:v>
                </c:pt>
                <c:pt idx="1303">
                  <c:v>42864</c:v>
                </c:pt>
                <c:pt idx="1304">
                  <c:v>42863</c:v>
                </c:pt>
                <c:pt idx="1305">
                  <c:v>42860</c:v>
                </c:pt>
                <c:pt idx="1306">
                  <c:v>42859</c:v>
                </c:pt>
                <c:pt idx="1307">
                  <c:v>42858</c:v>
                </c:pt>
                <c:pt idx="1308">
                  <c:v>42857</c:v>
                </c:pt>
                <c:pt idx="1309">
                  <c:v>42853</c:v>
                </c:pt>
                <c:pt idx="1310">
                  <c:v>42852</c:v>
                </c:pt>
                <c:pt idx="1311">
                  <c:v>42851</c:v>
                </c:pt>
                <c:pt idx="1312">
                  <c:v>42850</c:v>
                </c:pt>
                <c:pt idx="1313">
                  <c:v>42849</c:v>
                </c:pt>
                <c:pt idx="1314">
                  <c:v>42846</c:v>
                </c:pt>
                <c:pt idx="1315">
                  <c:v>42845</c:v>
                </c:pt>
                <c:pt idx="1316">
                  <c:v>42844</c:v>
                </c:pt>
                <c:pt idx="1317">
                  <c:v>42843</c:v>
                </c:pt>
                <c:pt idx="1318">
                  <c:v>42838</c:v>
                </c:pt>
                <c:pt idx="1319">
                  <c:v>42837</c:v>
                </c:pt>
                <c:pt idx="1320">
                  <c:v>42836</c:v>
                </c:pt>
                <c:pt idx="1321">
                  <c:v>42835</c:v>
                </c:pt>
                <c:pt idx="1322">
                  <c:v>42832</c:v>
                </c:pt>
                <c:pt idx="1323">
                  <c:v>42831</c:v>
                </c:pt>
                <c:pt idx="1324">
                  <c:v>42830</c:v>
                </c:pt>
                <c:pt idx="1325">
                  <c:v>42829</c:v>
                </c:pt>
                <c:pt idx="1326">
                  <c:v>42828</c:v>
                </c:pt>
                <c:pt idx="1327">
                  <c:v>42825</c:v>
                </c:pt>
                <c:pt idx="1328">
                  <c:v>42824</c:v>
                </c:pt>
                <c:pt idx="1329">
                  <c:v>42823</c:v>
                </c:pt>
                <c:pt idx="1330">
                  <c:v>42822</c:v>
                </c:pt>
                <c:pt idx="1331">
                  <c:v>42821</c:v>
                </c:pt>
                <c:pt idx="1332">
                  <c:v>42818</c:v>
                </c:pt>
                <c:pt idx="1333">
                  <c:v>42817</c:v>
                </c:pt>
                <c:pt idx="1334">
                  <c:v>42816</c:v>
                </c:pt>
                <c:pt idx="1335">
                  <c:v>42815</c:v>
                </c:pt>
                <c:pt idx="1336">
                  <c:v>42814</c:v>
                </c:pt>
                <c:pt idx="1337">
                  <c:v>42811</c:v>
                </c:pt>
                <c:pt idx="1338">
                  <c:v>42810</c:v>
                </c:pt>
                <c:pt idx="1339">
                  <c:v>42809</c:v>
                </c:pt>
                <c:pt idx="1340">
                  <c:v>42808</c:v>
                </c:pt>
                <c:pt idx="1341">
                  <c:v>42807</c:v>
                </c:pt>
                <c:pt idx="1342">
                  <c:v>42804</c:v>
                </c:pt>
                <c:pt idx="1343">
                  <c:v>42803</c:v>
                </c:pt>
                <c:pt idx="1344">
                  <c:v>42802</c:v>
                </c:pt>
                <c:pt idx="1345">
                  <c:v>42801</c:v>
                </c:pt>
                <c:pt idx="1346">
                  <c:v>42800</c:v>
                </c:pt>
                <c:pt idx="1347">
                  <c:v>42797</c:v>
                </c:pt>
                <c:pt idx="1348">
                  <c:v>42796</c:v>
                </c:pt>
                <c:pt idx="1349">
                  <c:v>42795</c:v>
                </c:pt>
                <c:pt idx="1350">
                  <c:v>42794</c:v>
                </c:pt>
                <c:pt idx="1351">
                  <c:v>42793</c:v>
                </c:pt>
                <c:pt idx="1352">
                  <c:v>42790</c:v>
                </c:pt>
                <c:pt idx="1353">
                  <c:v>42789</c:v>
                </c:pt>
                <c:pt idx="1354">
                  <c:v>42788</c:v>
                </c:pt>
                <c:pt idx="1355">
                  <c:v>42787</c:v>
                </c:pt>
                <c:pt idx="1356">
                  <c:v>42786</c:v>
                </c:pt>
                <c:pt idx="1357">
                  <c:v>42783</c:v>
                </c:pt>
                <c:pt idx="1358">
                  <c:v>42782</c:v>
                </c:pt>
                <c:pt idx="1359">
                  <c:v>42781</c:v>
                </c:pt>
                <c:pt idx="1360">
                  <c:v>42780</c:v>
                </c:pt>
                <c:pt idx="1361">
                  <c:v>42779</c:v>
                </c:pt>
                <c:pt idx="1362">
                  <c:v>42776</c:v>
                </c:pt>
                <c:pt idx="1363">
                  <c:v>42775</c:v>
                </c:pt>
                <c:pt idx="1364">
                  <c:v>42774</c:v>
                </c:pt>
                <c:pt idx="1365">
                  <c:v>42773</c:v>
                </c:pt>
                <c:pt idx="1366">
                  <c:v>42772</c:v>
                </c:pt>
                <c:pt idx="1367">
                  <c:v>42769</c:v>
                </c:pt>
                <c:pt idx="1368">
                  <c:v>42768</c:v>
                </c:pt>
                <c:pt idx="1369">
                  <c:v>42767</c:v>
                </c:pt>
                <c:pt idx="1370">
                  <c:v>42766</c:v>
                </c:pt>
                <c:pt idx="1371">
                  <c:v>42765</c:v>
                </c:pt>
                <c:pt idx="1372">
                  <c:v>42762</c:v>
                </c:pt>
                <c:pt idx="1373">
                  <c:v>42761</c:v>
                </c:pt>
                <c:pt idx="1374">
                  <c:v>42760</c:v>
                </c:pt>
                <c:pt idx="1375">
                  <c:v>42759</c:v>
                </c:pt>
                <c:pt idx="1376">
                  <c:v>42758</c:v>
                </c:pt>
                <c:pt idx="1377">
                  <c:v>42755</c:v>
                </c:pt>
                <c:pt idx="1378">
                  <c:v>42754</c:v>
                </c:pt>
                <c:pt idx="1379">
                  <c:v>42753</c:v>
                </c:pt>
                <c:pt idx="1380">
                  <c:v>42752</c:v>
                </c:pt>
                <c:pt idx="1381">
                  <c:v>42751</c:v>
                </c:pt>
                <c:pt idx="1382">
                  <c:v>42748</c:v>
                </c:pt>
                <c:pt idx="1383">
                  <c:v>42747</c:v>
                </c:pt>
                <c:pt idx="1384">
                  <c:v>42746</c:v>
                </c:pt>
                <c:pt idx="1385">
                  <c:v>42745</c:v>
                </c:pt>
                <c:pt idx="1386">
                  <c:v>42744</c:v>
                </c:pt>
                <c:pt idx="1387">
                  <c:v>42741</c:v>
                </c:pt>
                <c:pt idx="1388">
                  <c:v>42740</c:v>
                </c:pt>
                <c:pt idx="1389">
                  <c:v>42739</c:v>
                </c:pt>
                <c:pt idx="1390">
                  <c:v>42738</c:v>
                </c:pt>
                <c:pt idx="1391">
                  <c:v>42734</c:v>
                </c:pt>
                <c:pt idx="1392">
                  <c:v>42733</c:v>
                </c:pt>
                <c:pt idx="1393">
                  <c:v>42732</c:v>
                </c:pt>
                <c:pt idx="1394">
                  <c:v>42727</c:v>
                </c:pt>
                <c:pt idx="1395">
                  <c:v>42726</c:v>
                </c:pt>
                <c:pt idx="1396">
                  <c:v>42725</c:v>
                </c:pt>
                <c:pt idx="1397">
                  <c:v>42724</c:v>
                </c:pt>
                <c:pt idx="1398">
                  <c:v>42723</c:v>
                </c:pt>
                <c:pt idx="1399">
                  <c:v>42720</c:v>
                </c:pt>
                <c:pt idx="1400">
                  <c:v>42719</c:v>
                </c:pt>
                <c:pt idx="1401">
                  <c:v>42718</c:v>
                </c:pt>
                <c:pt idx="1402">
                  <c:v>42717</c:v>
                </c:pt>
                <c:pt idx="1403">
                  <c:v>42716</c:v>
                </c:pt>
                <c:pt idx="1404">
                  <c:v>42713</c:v>
                </c:pt>
                <c:pt idx="1405">
                  <c:v>42712</c:v>
                </c:pt>
                <c:pt idx="1406">
                  <c:v>42711</c:v>
                </c:pt>
                <c:pt idx="1407">
                  <c:v>42710</c:v>
                </c:pt>
                <c:pt idx="1408">
                  <c:v>42709</c:v>
                </c:pt>
                <c:pt idx="1409">
                  <c:v>42706</c:v>
                </c:pt>
                <c:pt idx="1410">
                  <c:v>42705</c:v>
                </c:pt>
                <c:pt idx="1411">
                  <c:v>42704</c:v>
                </c:pt>
                <c:pt idx="1412">
                  <c:v>42703</c:v>
                </c:pt>
                <c:pt idx="1413">
                  <c:v>42702</c:v>
                </c:pt>
                <c:pt idx="1414">
                  <c:v>42699</c:v>
                </c:pt>
                <c:pt idx="1415">
                  <c:v>42698</c:v>
                </c:pt>
                <c:pt idx="1416">
                  <c:v>42697</c:v>
                </c:pt>
                <c:pt idx="1417">
                  <c:v>42696</c:v>
                </c:pt>
                <c:pt idx="1418">
                  <c:v>42695</c:v>
                </c:pt>
                <c:pt idx="1419">
                  <c:v>42692</c:v>
                </c:pt>
                <c:pt idx="1420">
                  <c:v>42691</c:v>
                </c:pt>
                <c:pt idx="1421">
                  <c:v>42690</c:v>
                </c:pt>
                <c:pt idx="1422">
                  <c:v>42689</c:v>
                </c:pt>
                <c:pt idx="1423">
                  <c:v>42688</c:v>
                </c:pt>
                <c:pt idx="1424">
                  <c:v>42685</c:v>
                </c:pt>
                <c:pt idx="1425">
                  <c:v>42684</c:v>
                </c:pt>
                <c:pt idx="1426">
                  <c:v>42683</c:v>
                </c:pt>
                <c:pt idx="1427">
                  <c:v>42682</c:v>
                </c:pt>
                <c:pt idx="1428">
                  <c:v>42681</c:v>
                </c:pt>
                <c:pt idx="1429">
                  <c:v>42678</c:v>
                </c:pt>
                <c:pt idx="1430">
                  <c:v>42677</c:v>
                </c:pt>
                <c:pt idx="1431">
                  <c:v>42676</c:v>
                </c:pt>
                <c:pt idx="1432">
                  <c:v>42675</c:v>
                </c:pt>
                <c:pt idx="1433">
                  <c:v>42674</c:v>
                </c:pt>
                <c:pt idx="1434">
                  <c:v>42671</c:v>
                </c:pt>
                <c:pt idx="1435">
                  <c:v>42670</c:v>
                </c:pt>
                <c:pt idx="1436">
                  <c:v>42669</c:v>
                </c:pt>
                <c:pt idx="1437">
                  <c:v>42668</c:v>
                </c:pt>
                <c:pt idx="1438">
                  <c:v>42667</c:v>
                </c:pt>
                <c:pt idx="1439">
                  <c:v>42664</c:v>
                </c:pt>
                <c:pt idx="1440">
                  <c:v>42663</c:v>
                </c:pt>
                <c:pt idx="1441">
                  <c:v>42662</c:v>
                </c:pt>
                <c:pt idx="1442">
                  <c:v>42661</c:v>
                </c:pt>
                <c:pt idx="1443">
                  <c:v>42660</c:v>
                </c:pt>
                <c:pt idx="1444">
                  <c:v>42657</c:v>
                </c:pt>
                <c:pt idx="1445">
                  <c:v>42656</c:v>
                </c:pt>
                <c:pt idx="1446">
                  <c:v>42655</c:v>
                </c:pt>
                <c:pt idx="1447">
                  <c:v>42654</c:v>
                </c:pt>
                <c:pt idx="1448">
                  <c:v>42653</c:v>
                </c:pt>
                <c:pt idx="1449">
                  <c:v>42650</c:v>
                </c:pt>
                <c:pt idx="1450">
                  <c:v>42649</c:v>
                </c:pt>
                <c:pt idx="1451">
                  <c:v>42648</c:v>
                </c:pt>
                <c:pt idx="1452">
                  <c:v>42647</c:v>
                </c:pt>
                <c:pt idx="1453">
                  <c:v>42646</c:v>
                </c:pt>
                <c:pt idx="1454">
                  <c:v>42643</c:v>
                </c:pt>
                <c:pt idx="1455">
                  <c:v>42642</c:v>
                </c:pt>
                <c:pt idx="1456">
                  <c:v>42641</c:v>
                </c:pt>
                <c:pt idx="1457">
                  <c:v>42640</c:v>
                </c:pt>
                <c:pt idx="1458">
                  <c:v>42639</c:v>
                </c:pt>
                <c:pt idx="1459">
                  <c:v>42636</c:v>
                </c:pt>
                <c:pt idx="1460">
                  <c:v>42635</c:v>
                </c:pt>
                <c:pt idx="1461">
                  <c:v>42634</c:v>
                </c:pt>
                <c:pt idx="1462">
                  <c:v>42633</c:v>
                </c:pt>
                <c:pt idx="1463">
                  <c:v>42632</c:v>
                </c:pt>
                <c:pt idx="1464">
                  <c:v>42629</c:v>
                </c:pt>
                <c:pt idx="1465">
                  <c:v>42628</c:v>
                </c:pt>
                <c:pt idx="1466">
                  <c:v>42627</c:v>
                </c:pt>
                <c:pt idx="1467">
                  <c:v>42626</c:v>
                </c:pt>
                <c:pt idx="1468">
                  <c:v>42625</c:v>
                </c:pt>
                <c:pt idx="1469">
                  <c:v>42622</c:v>
                </c:pt>
                <c:pt idx="1470">
                  <c:v>42621</c:v>
                </c:pt>
                <c:pt idx="1471">
                  <c:v>42620</c:v>
                </c:pt>
                <c:pt idx="1472">
                  <c:v>42619</c:v>
                </c:pt>
                <c:pt idx="1473">
                  <c:v>42618</c:v>
                </c:pt>
                <c:pt idx="1474">
                  <c:v>42615</c:v>
                </c:pt>
                <c:pt idx="1475">
                  <c:v>42614</c:v>
                </c:pt>
                <c:pt idx="1476">
                  <c:v>42613</c:v>
                </c:pt>
                <c:pt idx="1477">
                  <c:v>42612</c:v>
                </c:pt>
                <c:pt idx="1478">
                  <c:v>42608</c:v>
                </c:pt>
                <c:pt idx="1479">
                  <c:v>42607</c:v>
                </c:pt>
                <c:pt idx="1480">
                  <c:v>42606</c:v>
                </c:pt>
                <c:pt idx="1481">
                  <c:v>42605</c:v>
                </c:pt>
                <c:pt idx="1482">
                  <c:v>42604</c:v>
                </c:pt>
                <c:pt idx="1483">
                  <c:v>42601</c:v>
                </c:pt>
                <c:pt idx="1484">
                  <c:v>42600</c:v>
                </c:pt>
                <c:pt idx="1485">
                  <c:v>42599</c:v>
                </c:pt>
                <c:pt idx="1486">
                  <c:v>42598</c:v>
                </c:pt>
                <c:pt idx="1487">
                  <c:v>42597</c:v>
                </c:pt>
                <c:pt idx="1488">
                  <c:v>42594</c:v>
                </c:pt>
                <c:pt idx="1489">
                  <c:v>42593</c:v>
                </c:pt>
                <c:pt idx="1490">
                  <c:v>42592</c:v>
                </c:pt>
                <c:pt idx="1491">
                  <c:v>42591</c:v>
                </c:pt>
                <c:pt idx="1492">
                  <c:v>42590</c:v>
                </c:pt>
                <c:pt idx="1493">
                  <c:v>42587</c:v>
                </c:pt>
                <c:pt idx="1494">
                  <c:v>42586</c:v>
                </c:pt>
                <c:pt idx="1495">
                  <c:v>42585</c:v>
                </c:pt>
                <c:pt idx="1496">
                  <c:v>42584</c:v>
                </c:pt>
                <c:pt idx="1497">
                  <c:v>42583</c:v>
                </c:pt>
                <c:pt idx="1498">
                  <c:v>42580</c:v>
                </c:pt>
                <c:pt idx="1499">
                  <c:v>42579</c:v>
                </c:pt>
                <c:pt idx="1500">
                  <c:v>42578</c:v>
                </c:pt>
                <c:pt idx="1501">
                  <c:v>42577</c:v>
                </c:pt>
                <c:pt idx="1502">
                  <c:v>42576</c:v>
                </c:pt>
                <c:pt idx="1503">
                  <c:v>42573</c:v>
                </c:pt>
                <c:pt idx="1504">
                  <c:v>42572</c:v>
                </c:pt>
                <c:pt idx="1505">
                  <c:v>42571</c:v>
                </c:pt>
                <c:pt idx="1506">
                  <c:v>42570</c:v>
                </c:pt>
                <c:pt idx="1507">
                  <c:v>42569</c:v>
                </c:pt>
                <c:pt idx="1508">
                  <c:v>42566</c:v>
                </c:pt>
                <c:pt idx="1509">
                  <c:v>42565</c:v>
                </c:pt>
                <c:pt idx="1510">
                  <c:v>42564</c:v>
                </c:pt>
                <c:pt idx="1511">
                  <c:v>42563</c:v>
                </c:pt>
                <c:pt idx="1512">
                  <c:v>42562</c:v>
                </c:pt>
                <c:pt idx="1513">
                  <c:v>42559</c:v>
                </c:pt>
                <c:pt idx="1514">
                  <c:v>42558</c:v>
                </c:pt>
                <c:pt idx="1515">
                  <c:v>42557</c:v>
                </c:pt>
                <c:pt idx="1516">
                  <c:v>42556</c:v>
                </c:pt>
                <c:pt idx="1517">
                  <c:v>42555</c:v>
                </c:pt>
                <c:pt idx="1518">
                  <c:v>42552</c:v>
                </c:pt>
                <c:pt idx="1519">
                  <c:v>42551</c:v>
                </c:pt>
                <c:pt idx="1520">
                  <c:v>42550</c:v>
                </c:pt>
                <c:pt idx="1521">
                  <c:v>42549</c:v>
                </c:pt>
                <c:pt idx="1522">
                  <c:v>42548</c:v>
                </c:pt>
                <c:pt idx="1523">
                  <c:v>42545</c:v>
                </c:pt>
                <c:pt idx="1524">
                  <c:v>42544</c:v>
                </c:pt>
                <c:pt idx="1525">
                  <c:v>42543</c:v>
                </c:pt>
                <c:pt idx="1526">
                  <c:v>42542</c:v>
                </c:pt>
                <c:pt idx="1527">
                  <c:v>42541</c:v>
                </c:pt>
                <c:pt idx="1528">
                  <c:v>42538</c:v>
                </c:pt>
                <c:pt idx="1529">
                  <c:v>42537</c:v>
                </c:pt>
                <c:pt idx="1530">
                  <c:v>42536</c:v>
                </c:pt>
                <c:pt idx="1531">
                  <c:v>42535</c:v>
                </c:pt>
                <c:pt idx="1532">
                  <c:v>42534</c:v>
                </c:pt>
                <c:pt idx="1533">
                  <c:v>42531</c:v>
                </c:pt>
                <c:pt idx="1534">
                  <c:v>42530</c:v>
                </c:pt>
                <c:pt idx="1535">
                  <c:v>42529</c:v>
                </c:pt>
                <c:pt idx="1536">
                  <c:v>42528</c:v>
                </c:pt>
                <c:pt idx="1537">
                  <c:v>42527</c:v>
                </c:pt>
                <c:pt idx="1538">
                  <c:v>42524</c:v>
                </c:pt>
                <c:pt idx="1539">
                  <c:v>42523</c:v>
                </c:pt>
                <c:pt idx="1540">
                  <c:v>42522</c:v>
                </c:pt>
                <c:pt idx="1541">
                  <c:v>42521</c:v>
                </c:pt>
                <c:pt idx="1542">
                  <c:v>42517</c:v>
                </c:pt>
                <c:pt idx="1543">
                  <c:v>42516</c:v>
                </c:pt>
                <c:pt idx="1544">
                  <c:v>42515</c:v>
                </c:pt>
                <c:pt idx="1545">
                  <c:v>42514</c:v>
                </c:pt>
                <c:pt idx="1546">
                  <c:v>42513</c:v>
                </c:pt>
                <c:pt idx="1547">
                  <c:v>42510</c:v>
                </c:pt>
                <c:pt idx="1548">
                  <c:v>42509</c:v>
                </c:pt>
                <c:pt idx="1549">
                  <c:v>42508</c:v>
                </c:pt>
                <c:pt idx="1550">
                  <c:v>42507</c:v>
                </c:pt>
                <c:pt idx="1551">
                  <c:v>42506</c:v>
                </c:pt>
                <c:pt idx="1552">
                  <c:v>42503</c:v>
                </c:pt>
                <c:pt idx="1553">
                  <c:v>42502</c:v>
                </c:pt>
                <c:pt idx="1554">
                  <c:v>42501</c:v>
                </c:pt>
                <c:pt idx="1555">
                  <c:v>42500</c:v>
                </c:pt>
                <c:pt idx="1556">
                  <c:v>42499</c:v>
                </c:pt>
                <c:pt idx="1557">
                  <c:v>42496</c:v>
                </c:pt>
                <c:pt idx="1558">
                  <c:v>42495</c:v>
                </c:pt>
                <c:pt idx="1559">
                  <c:v>42494</c:v>
                </c:pt>
                <c:pt idx="1560">
                  <c:v>42493</c:v>
                </c:pt>
                <c:pt idx="1561">
                  <c:v>42489</c:v>
                </c:pt>
                <c:pt idx="1562">
                  <c:v>42488</c:v>
                </c:pt>
                <c:pt idx="1563">
                  <c:v>42487</c:v>
                </c:pt>
                <c:pt idx="1564">
                  <c:v>42486</c:v>
                </c:pt>
                <c:pt idx="1565">
                  <c:v>42485</c:v>
                </c:pt>
                <c:pt idx="1566">
                  <c:v>42482</c:v>
                </c:pt>
                <c:pt idx="1567">
                  <c:v>42481</c:v>
                </c:pt>
                <c:pt idx="1568">
                  <c:v>42480</c:v>
                </c:pt>
                <c:pt idx="1569">
                  <c:v>42479</c:v>
                </c:pt>
                <c:pt idx="1570">
                  <c:v>42478</c:v>
                </c:pt>
                <c:pt idx="1571">
                  <c:v>42475</c:v>
                </c:pt>
                <c:pt idx="1572">
                  <c:v>42474</c:v>
                </c:pt>
                <c:pt idx="1573">
                  <c:v>42473</c:v>
                </c:pt>
                <c:pt idx="1574">
                  <c:v>42472</c:v>
                </c:pt>
                <c:pt idx="1575">
                  <c:v>42471</c:v>
                </c:pt>
                <c:pt idx="1576">
                  <c:v>42468</c:v>
                </c:pt>
                <c:pt idx="1577">
                  <c:v>42467</c:v>
                </c:pt>
                <c:pt idx="1578">
                  <c:v>42466</c:v>
                </c:pt>
                <c:pt idx="1579">
                  <c:v>42465</c:v>
                </c:pt>
                <c:pt idx="1580">
                  <c:v>42464</c:v>
                </c:pt>
                <c:pt idx="1581">
                  <c:v>42461</c:v>
                </c:pt>
                <c:pt idx="1582">
                  <c:v>42460</c:v>
                </c:pt>
                <c:pt idx="1583">
                  <c:v>42459</c:v>
                </c:pt>
                <c:pt idx="1584">
                  <c:v>42458</c:v>
                </c:pt>
                <c:pt idx="1585">
                  <c:v>42453</c:v>
                </c:pt>
                <c:pt idx="1586">
                  <c:v>42452</c:v>
                </c:pt>
                <c:pt idx="1587">
                  <c:v>42451</c:v>
                </c:pt>
                <c:pt idx="1588">
                  <c:v>42450</c:v>
                </c:pt>
                <c:pt idx="1589">
                  <c:v>42447</c:v>
                </c:pt>
                <c:pt idx="1590">
                  <c:v>42446</c:v>
                </c:pt>
                <c:pt idx="1591">
                  <c:v>42445</c:v>
                </c:pt>
                <c:pt idx="1592">
                  <c:v>42444</c:v>
                </c:pt>
                <c:pt idx="1593">
                  <c:v>42443</c:v>
                </c:pt>
                <c:pt idx="1594">
                  <c:v>42440</c:v>
                </c:pt>
                <c:pt idx="1595">
                  <c:v>42439</c:v>
                </c:pt>
                <c:pt idx="1596">
                  <c:v>42438</c:v>
                </c:pt>
                <c:pt idx="1597">
                  <c:v>42437</c:v>
                </c:pt>
                <c:pt idx="1598">
                  <c:v>42436</c:v>
                </c:pt>
                <c:pt idx="1599">
                  <c:v>42433</c:v>
                </c:pt>
                <c:pt idx="1600">
                  <c:v>42432</c:v>
                </c:pt>
                <c:pt idx="1601">
                  <c:v>42431</c:v>
                </c:pt>
                <c:pt idx="1602">
                  <c:v>42430</c:v>
                </c:pt>
                <c:pt idx="1603">
                  <c:v>42429</c:v>
                </c:pt>
                <c:pt idx="1604">
                  <c:v>42426</c:v>
                </c:pt>
                <c:pt idx="1605">
                  <c:v>42425</c:v>
                </c:pt>
                <c:pt idx="1606">
                  <c:v>42424</c:v>
                </c:pt>
                <c:pt idx="1607">
                  <c:v>42423</c:v>
                </c:pt>
                <c:pt idx="1608">
                  <c:v>42422</c:v>
                </c:pt>
                <c:pt idx="1609">
                  <c:v>42419</c:v>
                </c:pt>
                <c:pt idx="1610">
                  <c:v>42418</c:v>
                </c:pt>
                <c:pt idx="1611">
                  <c:v>42417</c:v>
                </c:pt>
                <c:pt idx="1612">
                  <c:v>42416</c:v>
                </c:pt>
                <c:pt idx="1613">
                  <c:v>42415</c:v>
                </c:pt>
                <c:pt idx="1614">
                  <c:v>42412</c:v>
                </c:pt>
                <c:pt idx="1615">
                  <c:v>42411</c:v>
                </c:pt>
                <c:pt idx="1616">
                  <c:v>42410</c:v>
                </c:pt>
                <c:pt idx="1617">
                  <c:v>42409</c:v>
                </c:pt>
                <c:pt idx="1618">
                  <c:v>42408</c:v>
                </c:pt>
                <c:pt idx="1619">
                  <c:v>42405</c:v>
                </c:pt>
                <c:pt idx="1620">
                  <c:v>42404</c:v>
                </c:pt>
                <c:pt idx="1621">
                  <c:v>42403</c:v>
                </c:pt>
                <c:pt idx="1622">
                  <c:v>42402</c:v>
                </c:pt>
                <c:pt idx="1623">
                  <c:v>42401</c:v>
                </c:pt>
                <c:pt idx="1624">
                  <c:v>42398</c:v>
                </c:pt>
                <c:pt idx="1625">
                  <c:v>42397</c:v>
                </c:pt>
                <c:pt idx="1626">
                  <c:v>42396</c:v>
                </c:pt>
                <c:pt idx="1627">
                  <c:v>42395</c:v>
                </c:pt>
                <c:pt idx="1628">
                  <c:v>42394</c:v>
                </c:pt>
                <c:pt idx="1629">
                  <c:v>42391</c:v>
                </c:pt>
                <c:pt idx="1630">
                  <c:v>42390</c:v>
                </c:pt>
                <c:pt idx="1631">
                  <c:v>42389</c:v>
                </c:pt>
                <c:pt idx="1632">
                  <c:v>42388</c:v>
                </c:pt>
                <c:pt idx="1633">
                  <c:v>42387</c:v>
                </c:pt>
                <c:pt idx="1634">
                  <c:v>42384</c:v>
                </c:pt>
                <c:pt idx="1635">
                  <c:v>42383</c:v>
                </c:pt>
                <c:pt idx="1636">
                  <c:v>42382</c:v>
                </c:pt>
                <c:pt idx="1637">
                  <c:v>42381</c:v>
                </c:pt>
                <c:pt idx="1638">
                  <c:v>42380</c:v>
                </c:pt>
                <c:pt idx="1639">
                  <c:v>42377</c:v>
                </c:pt>
                <c:pt idx="1640">
                  <c:v>42376</c:v>
                </c:pt>
                <c:pt idx="1641">
                  <c:v>42375</c:v>
                </c:pt>
                <c:pt idx="1642">
                  <c:v>42374</c:v>
                </c:pt>
                <c:pt idx="1643">
                  <c:v>42373</c:v>
                </c:pt>
                <c:pt idx="1644">
                  <c:v>42369</c:v>
                </c:pt>
                <c:pt idx="1645">
                  <c:v>42368</c:v>
                </c:pt>
                <c:pt idx="1646">
                  <c:v>42367</c:v>
                </c:pt>
                <c:pt idx="1647">
                  <c:v>42362</c:v>
                </c:pt>
                <c:pt idx="1648">
                  <c:v>42361</c:v>
                </c:pt>
                <c:pt idx="1649">
                  <c:v>42360</c:v>
                </c:pt>
                <c:pt idx="1650">
                  <c:v>42359</c:v>
                </c:pt>
                <c:pt idx="1651">
                  <c:v>42356</c:v>
                </c:pt>
                <c:pt idx="1652">
                  <c:v>42355</c:v>
                </c:pt>
                <c:pt idx="1653">
                  <c:v>42354</c:v>
                </c:pt>
                <c:pt idx="1654">
                  <c:v>42353</c:v>
                </c:pt>
                <c:pt idx="1655">
                  <c:v>42352</c:v>
                </c:pt>
                <c:pt idx="1656">
                  <c:v>42349</c:v>
                </c:pt>
                <c:pt idx="1657">
                  <c:v>42348</c:v>
                </c:pt>
                <c:pt idx="1658">
                  <c:v>42347</c:v>
                </c:pt>
                <c:pt idx="1659">
                  <c:v>42346</c:v>
                </c:pt>
                <c:pt idx="1660">
                  <c:v>42345</c:v>
                </c:pt>
                <c:pt idx="1661">
                  <c:v>42342</c:v>
                </c:pt>
                <c:pt idx="1662">
                  <c:v>42341</c:v>
                </c:pt>
                <c:pt idx="1663">
                  <c:v>42340</c:v>
                </c:pt>
                <c:pt idx="1664">
                  <c:v>42339</c:v>
                </c:pt>
                <c:pt idx="1665">
                  <c:v>42338</c:v>
                </c:pt>
                <c:pt idx="1666">
                  <c:v>42335</c:v>
                </c:pt>
                <c:pt idx="1667">
                  <c:v>42334</c:v>
                </c:pt>
                <c:pt idx="1668">
                  <c:v>42333</c:v>
                </c:pt>
                <c:pt idx="1669">
                  <c:v>42332</c:v>
                </c:pt>
                <c:pt idx="1670">
                  <c:v>42331</c:v>
                </c:pt>
                <c:pt idx="1671">
                  <c:v>42328</c:v>
                </c:pt>
                <c:pt idx="1672">
                  <c:v>42327</c:v>
                </c:pt>
                <c:pt idx="1673">
                  <c:v>42326</c:v>
                </c:pt>
                <c:pt idx="1674">
                  <c:v>42325</c:v>
                </c:pt>
                <c:pt idx="1675">
                  <c:v>42324</c:v>
                </c:pt>
                <c:pt idx="1676">
                  <c:v>42321</c:v>
                </c:pt>
                <c:pt idx="1677">
                  <c:v>42320</c:v>
                </c:pt>
                <c:pt idx="1678">
                  <c:v>42319</c:v>
                </c:pt>
                <c:pt idx="1679">
                  <c:v>42318</c:v>
                </c:pt>
                <c:pt idx="1680">
                  <c:v>42317</c:v>
                </c:pt>
                <c:pt idx="1681">
                  <c:v>42314</c:v>
                </c:pt>
                <c:pt idx="1682">
                  <c:v>42313</c:v>
                </c:pt>
                <c:pt idx="1683">
                  <c:v>42312</c:v>
                </c:pt>
                <c:pt idx="1684">
                  <c:v>42311</c:v>
                </c:pt>
                <c:pt idx="1685">
                  <c:v>42310</c:v>
                </c:pt>
                <c:pt idx="1686">
                  <c:v>42307</c:v>
                </c:pt>
                <c:pt idx="1687">
                  <c:v>42306</c:v>
                </c:pt>
                <c:pt idx="1688">
                  <c:v>42305</c:v>
                </c:pt>
                <c:pt idx="1689">
                  <c:v>42304</c:v>
                </c:pt>
                <c:pt idx="1690">
                  <c:v>42303</c:v>
                </c:pt>
                <c:pt idx="1691">
                  <c:v>42300</c:v>
                </c:pt>
                <c:pt idx="1692">
                  <c:v>42299</c:v>
                </c:pt>
                <c:pt idx="1693">
                  <c:v>42298</c:v>
                </c:pt>
                <c:pt idx="1694">
                  <c:v>42297</c:v>
                </c:pt>
                <c:pt idx="1695">
                  <c:v>42296</c:v>
                </c:pt>
                <c:pt idx="1696">
                  <c:v>42293</c:v>
                </c:pt>
                <c:pt idx="1697">
                  <c:v>42292</c:v>
                </c:pt>
                <c:pt idx="1698">
                  <c:v>42291</c:v>
                </c:pt>
                <c:pt idx="1699">
                  <c:v>42290</c:v>
                </c:pt>
                <c:pt idx="1700">
                  <c:v>42289</c:v>
                </c:pt>
                <c:pt idx="1701">
                  <c:v>42286</c:v>
                </c:pt>
                <c:pt idx="1702">
                  <c:v>42285</c:v>
                </c:pt>
                <c:pt idx="1703">
                  <c:v>42284</c:v>
                </c:pt>
                <c:pt idx="1704">
                  <c:v>42283</c:v>
                </c:pt>
                <c:pt idx="1705">
                  <c:v>42282</c:v>
                </c:pt>
                <c:pt idx="1706">
                  <c:v>42279</c:v>
                </c:pt>
                <c:pt idx="1707">
                  <c:v>42278</c:v>
                </c:pt>
                <c:pt idx="1708">
                  <c:v>42277</c:v>
                </c:pt>
                <c:pt idx="1709">
                  <c:v>42276</c:v>
                </c:pt>
                <c:pt idx="1710">
                  <c:v>42275</c:v>
                </c:pt>
                <c:pt idx="1711">
                  <c:v>42272</c:v>
                </c:pt>
                <c:pt idx="1712">
                  <c:v>42271</c:v>
                </c:pt>
                <c:pt idx="1713">
                  <c:v>42270</c:v>
                </c:pt>
                <c:pt idx="1714">
                  <c:v>42269</c:v>
                </c:pt>
                <c:pt idx="1715">
                  <c:v>42268</c:v>
                </c:pt>
                <c:pt idx="1716">
                  <c:v>42265</c:v>
                </c:pt>
                <c:pt idx="1717">
                  <c:v>42264</c:v>
                </c:pt>
                <c:pt idx="1718">
                  <c:v>42263</c:v>
                </c:pt>
                <c:pt idx="1719">
                  <c:v>42262</c:v>
                </c:pt>
                <c:pt idx="1720">
                  <c:v>42261</c:v>
                </c:pt>
                <c:pt idx="1721">
                  <c:v>42258</c:v>
                </c:pt>
                <c:pt idx="1722">
                  <c:v>42257</c:v>
                </c:pt>
                <c:pt idx="1723">
                  <c:v>42256</c:v>
                </c:pt>
                <c:pt idx="1724">
                  <c:v>42255</c:v>
                </c:pt>
                <c:pt idx="1725">
                  <c:v>42254</c:v>
                </c:pt>
                <c:pt idx="1726">
                  <c:v>42251</c:v>
                </c:pt>
                <c:pt idx="1727">
                  <c:v>42250</c:v>
                </c:pt>
                <c:pt idx="1728">
                  <c:v>42249</c:v>
                </c:pt>
                <c:pt idx="1729">
                  <c:v>42248</c:v>
                </c:pt>
                <c:pt idx="1730">
                  <c:v>42244</c:v>
                </c:pt>
                <c:pt idx="1731">
                  <c:v>42243</c:v>
                </c:pt>
                <c:pt idx="1732">
                  <c:v>42242</c:v>
                </c:pt>
                <c:pt idx="1733">
                  <c:v>42241</c:v>
                </c:pt>
                <c:pt idx="1734">
                  <c:v>42240</c:v>
                </c:pt>
                <c:pt idx="1735">
                  <c:v>42237</c:v>
                </c:pt>
                <c:pt idx="1736">
                  <c:v>42236</c:v>
                </c:pt>
                <c:pt idx="1737">
                  <c:v>42235</c:v>
                </c:pt>
                <c:pt idx="1738">
                  <c:v>42234</c:v>
                </c:pt>
                <c:pt idx="1739">
                  <c:v>42233</c:v>
                </c:pt>
                <c:pt idx="1740">
                  <c:v>42230</c:v>
                </c:pt>
                <c:pt idx="1741">
                  <c:v>42229</c:v>
                </c:pt>
                <c:pt idx="1742">
                  <c:v>42228</c:v>
                </c:pt>
                <c:pt idx="1743">
                  <c:v>42227</c:v>
                </c:pt>
                <c:pt idx="1744">
                  <c:v>42226</c:v>
                </c:pt>
                <c:pt idx="1745">
                  <c:v>42223</c:v>
                </c:pt>
                <c:pt idx="1746">
                  <c:v>42222</c:v>
                </c:pt>
                <c:pt idx="1747">
                  <c:v>42221</c:v>
                </c:pt>
                <c:pt idx="1748">
                  <c:v>42220</c:v>
                </c:pt>
                <c:pt idx="1749">
                  <c:v>42219</c:v>
                </c:pt>
                <c:pt idx="1750">
                  <c:v>42216</c:v>
                </c:pt>
                <c:pt idx="1751">
                  <c:v>42215</c:v>
                </c:pt>
                <c:pt idx="1752">
                  <c:v>42214</c:v>
                </c:pt>
                <c:pt idx="1753">
                  <c:v>42213</c:v>
                </c:pt>
                <c:pt idx="1754">
                  <c:v>42212</c:v>
                </c:pt>
                <c:pt idx="1755">
                  <c:v>42209</c:v>
                </c:pt>
                <c:pt idx="1756">
                  <c:v>42208</c:v>
                </c:pt>
                <c:pt idx="1757">
                  <c:v>42207</c:v>
                </c:pt>
                <c:pt idx="1758">
                  <c:v>42206</c:v>
                </c:pt>
                <c:pt idx="1759">
                  <c:v>42205</c:v>
                </c:pt>
                <c:pt idx="1760">
                  <c:v>42202</c:v>
                </c:pt>
                <c:pt idx="1761">
                  <c:v>42201</c:v>
                </c:pt>
                <c:pt idx="1762">
                  <c:v>42200</c:v>
                </c:pt>
                <c:pt idx="1763">
                  <c:v>42199</c:v>
                </c:pt>
                <c:pt idx="1764">
                  <c:v>42198</c:v>
                </c:pt>
                <c:pt idx="1765">
                  <c:v>42195</c:v>
                </c:pt>
                <c:pt idx="1766">
                  <c:v>42194</c:v>
                </c:pt>
                <c:pt idx="1767">
                  <c:v>42193</c:v>
                </c:pt>
                <c:pt idx="1768">
                  <c:v>42192</c:v>
                </c:pt>
                <c:pt idx="1769">
                  <c:v>42191</c:v>
                </c:pt>
                <c:pt idx="1770">
                  <c:v>42188</c:v>
                </c:pt>
                <c:pt idx="1771">
                  <c:v>42187</c:v>
                </c:pt>
                <c:pt idx="1772">
                  <c:v>42186</c:v>
                </c:pt>
                <c:pt idx="1773">
                  <c:v>42185</c:v>
                </c:pt>
                <c:pt idx="1774">
                  <c:v>42184</c:v>
                </c:pt>
                <c:pt idx="1775">
                  <c:v>42181</c:v>
                </c:pt>
                <c:pt idx="1776">
                  <c:v>42180</c:v>
                </c:pt>
                <c:pt idx="1777">
                  <c:v>42179</c:v>
                </c:pt>
                <c:pt idx="1778">
                  <c:v>42178</c:v>
                </c:pt>
                <c:pt idx="1779">
                  <c:v>42177</c:v>
                </c:pt>
                <c:pt idx="1780">
                  <c:v>42174</c:v>
                </c:pt>
                <c:pt idx="1781">
                  <c:v>42173</c:v>
                </c:pt>
                <c:pt idx="1782">
                  <c:v>42172</c:v>
                </c:pt>
                <c:pt idx="1783">
                  <c:v>42171</c:v>
                </c:pt>
                <c:pt idx="1784">
                  <c:v>42170</c:v>
                </c:pt>
                <c:pt idx="1785">
                  <c:v>42167</c:v>
                </c:pt>
                <c:pt idx="1786">
                  <c:v>42166</c:v>
                </c:pt>
                <c:pt idx="1787">
                  <c:v>42165</c:v>
                </c:pt>
                <c:pt idx="1788">
                  <c:v>42164</c:v>
                </c:pt>
                <c:pt idx="1789">
                  <c:v>42163</c:v>
                </c:pt>
                <c:pt idx="1790">
                  <c:v>42160</c:v>
                </c:pt>
                <c:pt idx="1791">
                  <c:v>42159</c:v>
                </c:pt>
                <c:pt idx="1792">
                  <c:v>42158</c:v>
                </c:pt>
                <c:pt idx="1793">
                  <c:v>42157</c:v>
                </c:pt>
                <c:pt idx="1794">
                  <c:v>42156</c:v>
                </c:pt>
                <c:pt idx="1795">
                  <c:v>42153</c:v>
                </c:pt>
                <c:pt idx="1796">
                  <c:v>42152</c:v>
                </c:pt>
                <c:pt idx="1797">
                  <c:v>42151</c:v>
                </c:pt>
                <c:pt idx="1798">
                  <c:v>42150</c:v>
                </c:pt>
                <c:pt idx="1799">
                  <c:v>42146</c:v>
                </c:pt>
                <c:pt idx="1800">
                  <c:v>42145</c:v>
                </c:pt>
                <c:pt idx="1801">
                  <c:v>42144</c:v>
                </c:pt>
                <c:pt idx="1802">
                  <c:v>42143</c:v>
                </c:pt>
                <c:pt idx="1803">
                  <c:v>42142</c:v>
                </c:pt>
                <c:pt idx="1804">
                  <c:v>42139</c:v>
                </c:pt>
                <c:pt idx="1805">
                  <c:v>42138</c:v>
                </c:pt>
                <c:pt idx="1806">
                  <c:v>42137</c:v>
                </c:pt>
                <c:pt idx="1807">
                  <c:v>42136</c:v>
                </c:pt>
                <c:pt idx="1808">
                  <c:v>42135</c:v>
                </c:pt>
                <c:pt idx="1809">
                  <c:v>42132</c:v>
                </c:pt>
                <c:pt idx="1810">
                  <c:v>42131</c:v>
                </c:pt>
                <c:pt idx="1811">
                  <c:v>42130</c:v>
                </c:pt>
                <c:pt idx="1812">
                  <c:v>42129</c:v>
                </c:pt>
                <c:pt idx="1813">
                  <c:v>42125</c:v>
                </c:pt>
                <c:pt idx="1814">
                  <c:v>42124</c:v>
                </c:pt>
                <c:pt idx="1815">
                  <c:v>42123</c:v>
                </c:pt>
                <c:pt idx="1816">
                  <c:v>42122</c:v>
                </c:pt>
                <c:pt idx="1817">
                  <c:v>42121</c:v>
                </c:pt>
                <c:pt idx="1818">
                  <c:v>42118</c:v>
                </c:pt>
                <c:pt idx="1819">
                  <c:v>42117</c:v>
                </c:pt>
                <c:pt idx="1820">
                  <c:v>42116</c:v>
                </c:pt>
                <c:pt idx="1821">
                  <c:v>42115</c:v>
                </c:pt>
                <c:pt idx="1822">
                  <c:v>42114</c:v>
                </c:pt>
                <c:pt idx="1823">
                  <c:v>42111</c:v>
                </c:pt>
                <c:pt idx="1824">
                  <c:v>42110</c:v>
                </c:pt>
                <c:pt idx="1825">
                  <c:v>42109</c:v>
                </c:pt>
                <c:pt idx="1826">
                  <c:v>42108</c:v>
                </c:pt>
                <c:pt idx="1827">
                  <c:v>42107</c:v>
                </c:pt>
                <c:pt idx="1828">
                  <c:v>42104</c:v>
                </c:pt>
                <c:pt idx="1829">
                  <c:v>42103</c:v>
                </c:pt>
                <c:pt idx="1830">
                  <c:v>42102</c:v>
                </c:pt>
                <c:pt idx="1831">
                  <c:v>42101</c:v>
                </c:pt>
                <c:pt idx="1832">
                  <c:v>42096</c:v>
                </c:pt>
                <c:pt idx="1833">
                  <c:v>42095</c:v>
                </c:pt>
                <c:pt idx="1834">
                  <c:v>42094</c:v>
                </c:pt>
                <c:pt idx="1835">
                  <c:v>42093</c:v>
                </c:pt>
                <c:pt idx="1836">
                  <c:v>42090</c:v>
                </c:pt>
                <c:pt idx="1837">
                  <c:v>42089</c:v>
                </c:pt>
                <c:pt idx="1838">
                  <c:v>42088</c:v>
                </c:pt>
                <c:pt idx="1839">
                  <c:v>42087</c:v>
                </c:pt>
                <c:pt idx="1840">
                  <c:v>42086</c:v>
                </c:pt>
                <c:pt idx="1841">
                  <c:v>42083</c:v>
                </c:pt>
                <c:pt idx="1842">
                  <c:v>42082</c:v>
                </c:pt>
                <c:pt idx="1843">
                  <c:v>42081</c:v>
                </c:pt>
                <c:pt idx="1844">
                  <c:v>42080</c:v>
                </c:pt>
                <c:pt idx="1845">
                  <c:v>42079</c:v>
                </c:pt>
                <c:pt idx="1846">
                  <c:v>42076</c:v>
                </c:pt>
                <c:pt idx="1847">
                  <c:v>42075</c:v>
                </c:pt>
                <c:pt idx="1848">
                  <c:v>42074</c:v>
                </c:pt>
                <c:pt idx="1849">
                  <c:v>42073</c:v>
                </c:pt>
                <c:pt idx="1850">
                  <c:v>42072</c:v>
                </c:pt>
                <c:pt idx="1851">
                  <c:v>42069</c:v>
                </c:pt>
                <c:pt idx="1852">
                  <c:v>42068</c:v>
                </c:pt>
                <c:pt idx="1853">
                  <c:v>42067</c:v>
                </c:pt>
                <c:pt idx="1854">
                  <c:v>42066</c:v>
                </c:pt>
                <c:pt idx="1855">
                  <c:v>42065</c:v>
                </c:pt>
                <c:pt idx="1856">
                  <c:v>42062</c:v>
                </c:pt>
                <c:pt idx="1857">
                  <c:v>42061</c:v>
                </c:pt>
                <c:pt idx="1858">
                  <c:v>42060</c:v>
                </c:pt>
                <c:pt idx="1859">
                  <c:v>42059</c:v>
                </c:pt>
                <c:pt idx="1860">
                  <c:v>42058</c:v>
                </c:pt>
                <c:pt idx="1861">
                  <c:v>42055</c:v>
                </c:pt>
                <c:pt idx="1862">
                  <c:v>42054</c:v>
                </c:pt>
                <c:pt idx="1863">
                  <c:v>42053</c:v>
                </c:pt>
                <c:pt idx="1864">
                  <c:v>42052</c:v>
                </c:pt>
                <c:pt idx="1865">
                  <c:v>42051</c:v>
                </c:pt>
                <c:pt idx="1866">
                  <c:v>42048</c:v>
                </c:pt>
                <c:pt idx="1867">
                  <c:v>42047</c:v>
                </c:pt>
                <c:pt idx="1868">
                  <c:v>42046</c:v>
                </c:pt>
                <c:pt idx="1869">
                  <c:v>42045</c:v>
                </c:pt>
                <c:pt idx="1870">
                  <c:v>42044</c:v>
                </c:pt>
                <c:pt idx="1871">
                  <c:v>42041</c:v>
                </c:pt>
                <c:pt idx="1872">
                  <c:v>42040</c:v>
                </c:pt>
                <c:pt idx="1873">
                  <c:v>42039</c:v>
                </c:pt>
                <c:pt idx="1874">
                  <c:v>42038</c:v>
                </c:pt>
                <c:pt idx="1875">
                  <c:v>42037</c:v>
                </c:pt>
                <c:pt idx="1876">
                  <c:v>42034</c:v>
                </c:pt>
                <c:pt idx="1877">
                  <c:v>42033</c:v>
                </c:pt>
                <c:pt idx="1878">
                  <c:v>42032</c:v>
                </c:pt>
                <c:pt idx="1879">
                  <c:v>42031</c:v>
                </c:pt>
                <c:pt idx="1880">
                  <c:v>42030</c:v>
                </c:pt>
                <c:pt idx="1881">
                  <c:v>42027</c:v>
                </c:pt>
                <c:pt idx="1882">
                  <c:v>42026</c:v>
                </c:pt>
                <c:pt idx="1883">
                  <c:v>42025</c:v>
                </c:pt>
                <c:pt idx="1884">
                  <c:v>42024</c:v>
                </c:pt>
                <c:pt idx="1885">
                  <c:v>42023</c:v>
                </c:pt>
                <c:pt idx="1886">
                  <c:v>42020</c:v>
                </c:pt>
                <c:pt idx="1887">
                  <c:v>42019</c:v>
                </c:pt>
                <c:pt idx="1888">
                  <c:v>42018</c:v>
                </c:pt>
                <c:pt idx="1889">
                  <c:v>42017</c:v>
                </c:pt>
                <c:pt idx="1890">
                  <c:v>42016</c:v>
                </c:pt>
                <c:pt idx="1891">
                  <c:v>42013</c:v>
                </c:pt>
                <c:pt idx="1892">
                  <c:v>42012</c:v>
                </c:pt>
                <c:pt idx="1893">
                  <c:v>42011</c:v>
                </c:pt>
                <c:pt idx="1894">
                  <c:v>42010</c:v>
                </c:pt>
                <c:pt idx="1895">
                  <c:v>42009</c:v>
                </c:pt>
                <c:pt idx="1896">
                  <c:v>42006</c:v>
                </c:pt>
                <c:pt idx="1897">
                  <c:v>42004</c:v>
                </c:pt>
                <c:pt idx="1898">
                  <c:v>42003</c:v>
                </c:pt>
                <c:pt idx="1899">
                  <c:v>42002</c:v>
                </c:pt>
                <c:pt idx="1900">
                  <c:v>41997</c:v>
                </c:pt>
                <c:pt idx="1901">
                  <c:v>41996</c:v>
                </c:pt>
                <c:pt idx="1902">
                  <c:v>41995</c:v>
                </c:pt>
                <c:pt idx="1903">
                  <c:v>41992</c:v>
                </c:pt>
                <c:pt idx="1904">
                  <c:v>41991</c:v>
                </c:pt>
                <c:pt idx="1905">
                  <c:v>41990</c:v>
                </c:pt>
                <c:pt idx="1906">
                  <c:v>41989</c:v>
                </c:pt>
                <c:pt idx="1907">
                  <c:v>41988</c:v>
                </c:pt>
                <c:pt idx="1908">
                  <c:v>41985</c:v>
                </c:pt>
                <c:pt idx="1909">
                  <c:v>41984</c:v>
                </c:pt>
                <c:pt idx="1910">
                  <c:v>41983</c:v>
                </c:pt>
                <c:pt idx="1911">
                  <c:v>41982</c:v>
                </c:pt>
                <c:pt idx="1912">
                  <c:v>41981</c:v>
                </c:pt>
                <c:pt idx="1913">
                  <c:v>41978</c:v>
                </c:pt>
                <c:pt idx="1914">
                  <c:v>41977</c:v>
                </c:pt>
                <c:pt idx="1915">
                  <c:v>41976</c:v>
                </c:pt>
                <c:pt idx="1916">
                  <c:v>41975</c:v>
                </c:pt>
                <c:pt idx="1917">
                  <c:v>41974</c:v>
                </c:pt>
                <c:pt idx="1918">
                  <c:v>41971</c:v>
                </c:pt>
                <c:pt idx="1919">
                  <c:v>41970</c:v>
                </c:pt>
                <c:pt idx="1920">
                  <c:v>41969</c:v>
                </c:pt>
                <c:pt idx="1921">
                  <c:v>41968</c:v>
                </c:pt>
                <c:pt idx="1922">
                  <c:v>41967</c:v>
                </c:pt>
                <c:pt idx="1923">
                  <c:v>41964</c:v>
                </c:pt>
                <c:pt idx="1924">
                  <c:v>41963</c:v>
                </c:pt>
                <c:pt idx="1925">
                  <c:v>41962</c:v>
                </c:pt>
                <c:pt idx="1926">
                  <c:v>41961</c:v>
                </c:pt>
                <c:pt idx="1927">
                  <c:v>41960</c:v>
                </c:pt>
                <c:pt idx="1928">
                  <c:v>41957</c:v>
                </c:pt>
                <c:pt idx="1929">
                  <c:v>41956</c:v>
                </c:pt>
                <c:pt idx="1930">
                  <c:v>41955</c:v>
                </c:pt>
                <c:pt idx="1931">
                  <c:v>41954</c:v>
                </c:pt>
                <c:pt idx="1932">
                  <c:v>41953</c:v>
                </c:pt>
                <c:pt idx="1933">
                  <c:v>41950</c:v>
                </c:pt>
                <c:pt idx="1934">
                  <c:v>41949</c:v>
                </c:pt>
                <c:pt idx="1935">
                  <c:v>41948</c:v>
                </c:pt>
                <c:pt idx="1936">
                  <c:v>41947</c:v>
                </c:pt>
                <c:pt idx="1937">
                  <c:v>41946</c:v>
                </c:pt>
                <c:pt idx="1938">
                  <c:v>41943</c:v>
                </c:pt>
                <c:pt idx="1939">
                  <c:v>41942</c:v>
                </c:pt>
                <c:pt idx="1940">
                  <c:v>41941</c:v>
                </c:pt>
                <c:pt idx="1941">
                  <c:v>41940</c:v>
                </c:pt>
                <c:pt idx="1942">
                  <c:v>41939</c:v>
                </c:pt>
                <c:pt idx="1943">
                  <c:v>41936</c:v>
                </c:pt>
                <c:pt idx="1944">
                  <c:v>41935</c:v>
                </c:pt>
                <c:pt idx="1945">
                  <c:v>41934</c:v>
                </c:pt>
                <c:pt idx="1946">
                  <c:v>41933</c:v>
                </c:pt>
                <c:pt idx="1947">
                  <c:v>41932</c:v>
                </c:pt>
                <c:pt idx="1948">
                  <c:v>41929</c:v>
                </c:pt>
                <c:pt idx="1949">
                  <c:v>41928</c:v>
                </c:pt>
                <c:pt idx="1950">
                  <c:v>41927</c:v>
                </c:pt>
                <c:pt idx="1951">
                  <c:v>41926</c:v>
                </c:pt>
                <c:pt idx="1952">
                  <c:v>41925</c:v>
                </c:pt>
                <c:pt idx="1953">
                  <c:v>41922</c:v>
                </c:pt>
                <c:pt idx="1954">
                  <c:v>41921</c:v>
                </c:pt>
                <c:pt idx="1955">
                  <c:v>41920</c:v>
                </c:pt>
                <c:pt idx="1956">
                  <c:v>41919</c:v>
                </c:pt>
                <c:pt idx="1957">
                  <c:v>41918</c:v>
                </c:pt>
                <c:pt idx="1958">
                  <c:v>41915</c:v>
                </c:pt>
                <c:pt idx="1959">
                  <c:v>41914</c:v>
                </c:pt>
                <c:pt idx="1960">
                  <c:v>41913</c:v>
                </c:pt>
                <c:pt idx="1961">
                  <c:v>41912</c:v>
                </c:pt>
                <c:pt idx="1962">
                  <c:v>41911</c:v>
                </c:pt>
                <c:pt idx="1963">
                  <c:v>41908</c:v>
                </c:pt>
                <c:pt idx="1964">
                  <c:v>41907</c:v>
                </c:pt>
                <c:pt idx="1965">
                  <c:v>41906</c:v>
                </c:pt>
                <c:pt idx="1966">
                  <c:v>41905</c:v>
                </c:pt>
                <c:pt idx="1967">
                  <c:v>41904</c:v>
                </c:pt>
                <c:pt idx="1968">
                  <c:v>41901</c:v>
                </c:pt>
                <c:pt idx="1969">
                  <c:v>41900</c:v>
                </c:pt>
                <c:pt idx="1970">
                  <c:v>41899</c:v>
                </c:pt>
                <c:pt idx="1971">
                  <c:v>41898</c:v>
                </c:pt>
                <c:pt idx="1972">
                  <c:v>41897</c:v>
                </c:pt>
                <c:pt idx="1973">
                  <c:v>41894</c:v>
                </c:pt>
                <c:pt idx="1974">
                  <c:v>41893</c:v>
                </c:pt>
                <c:pt idx="1975">
                  <c:v>41892</c:v>
                </c:pt>
                <c:pt idx="1976">
                  <c:v>41891</c:v>
                </c:pt>
                <c:pt idx="1977">
                  <c:v>41890</c:v>
                </c:pt>
                <c:pt idx="1978">
                  <c:v>41887</c:v>
                </c:pt>
                <c:pt idx="1979">
                  <c:v>41886</c:v>
                </c:pt>
                <c:pt idx="1980">
                  <c:v>41885</c:v>
                </c:pt>
                <c:pt idx="1981">
                  <c:v>41884</c:v>
                </c:pt>
                <c:pt idx="1982">
                  <c:v>41883</c:v>
                </c:pt>
                <c:pt idx="1983">
                  <c:v>41880</c:v>
                </c:pt>
                <c:pt idx="1984">
                  <c:v>41879</c:v>
                </c:pt>
                <c:pt idx="1985">
                  <c:v>41878</c:v>
                </c:pt>
                <c:pt idx="1986">
                  <c:v>41877</c:v>
                </c:pt>
                <c:pt idx="1987">
                  <c:v>41873</c:v>
                </c:pt>
                <c:pt idx="1988">
                  <c:v>41872</c:v>
                </c:pt>
                <c:pt idx="1989">
                  <c:v>41871</c:v>
                </c:pt>
                <c:pt idx="1990">
                  <c:v>41870</c:v>
                </c:pt>
                <c:pt idx="1991">
                  <c:v>41869</c:v>
                </c:pt>
                <c:pt idx="1992">
                  <c:v>41866</c:v>
                </c:pt>
                <c:pt idx="1993">
                  <c:v>41865</c:v>
                </c:pt>
                <c:pt idx="1994">
                  <c:v>41864</c:v>
                </c:pt>
                <c:pt idx="1995">
                  <c:v>41863</c:v>
                </c:pt>
                <c:pt idx="1996">
                  <c:v>41862</c:v>
                </c:pt>
                <c:pt idx="1997">
                  <c:v>41859</c:v>
                </c:pt>
                <c:pt idx="1998">
                  <c:v>41858</c:v>
                </c:pt>
                <c:pt idx="1999">
                  <c:v>41857</c:v>
                </c:pt>
                <c:pt idx="2000">
                  <c:v>41856</c:v>
                </c:pt>
                <c:pt idx="2001">
                  <c:v>41855</c:v>
                </c:pt>
                <c:pt idx="2002">
                  <c:v>41852</c:v>
                </c:pt>
                <c:pt idx="2003">
                  <c:v>41851</c:v>
                </c:pt>
                <c:pt idx="2004">
                  <c:v>41850</c:v>
                </c:pt>
                <c:pt idx="2005">
                  <c:v>41849</c:v>
                </c:pt>
                <c:pt idx="2006">
                  <c:v>41848</c:v>
                </c:pt>
                <c:pt idx="2007">
                  <c:v>41845</c:v>
                </c:pt>
                <c:pt idx="2008">
                  <c:v>41844</c:v>
                </c:pt>
                <c:pt idx="2009">
                  <c:v>41843</c:v>
                </c:pt>
                <c:pt idx="2010">
                  <c:v>41842</c:v>
                </c:pt>
                <c:pt idx="2011">
                  <c:v>41841</c:v>
                </c:pt>
                <c:pt idx="2012">
                  <c:v>41838</c:v>
                </c:pt>
                <c:pt idx="2013">
                  <c:v>41837</c:v>
                </c:pt>
                <c:pt idx="2014">
                  <c:v>41836</c:v>
                </c:pt>
                <c:pt idx="2015">
                  <c:v>41835</c:v>
                </c:pt>
                <c:pt idx="2016">
                  <c:v>41834</c:v>
                </c:pt>
                <c:pt idx="2017">
                  <c:v>41831</c:v>
                </c:pt>
                <c:pt idx="2018">
                  <c:v>41830</c:v>
                </c:pt>
                <c:pt idx="2019">
                  <c:v>41829</c:v>
                </c:pt>
                <c:pt idx="2020">
                  <c:v>41828</c:v>
                </c:pt>
                <c:pt idx="2021">
                  <c:v>41827</c:v>
                </c:pt>
                <c:pt idx="2022">
                  <c:v>41824</c:v>
                </c:pt>
                <c:pt idx="2023">
                  <c:v>41823</c:v>
                </c:pt>
                <c:pt idx="2024">
                  <c:v>41822</c:v>
                </c:pt>
                <c:pt idx="2025">
                  <c:v>41821</c:v>
                </c:pt>
                <c:pt idx="2026">
                  <c:v>41820</c:v>
                </c:pt>
                <c:pt idx="2027">
                  <c:v>41817</c:v>
                </c:pt>
                <c:pt idx="2028">
                  <c:v>41816</c:v>
                </c:pt>
                <c:pt idx="2029">
                  <c:v>41815</c:v>
                </c:pt>
                <c:pt idx="2030">
                  <c:v>41814</c:v>
                </c:pt>
                <c:pt idx="2031">
                  <c:v>41813</c:v>
                </c:pt>
                <c:pt idx="2032">
                  <c:v>41810</c:v>
                </c:pt>
                <c:pt idx="2033">
                  <c:v>41809</c:v>
                </c:pt>
                <c:pt idx="2034">
                  <c:v>41808</c:v>
                </c:pt>
                <c:pt idx="2035">
                  <c:v>41807</c:v>
                </c:pt>
                <c:pt idx="2036">
                  <c:v>41806</c:v>
                </c:pt>
                <c:pt idx="2037">
                  <c:v>41803</c:v>
                </c:pt>
                <c:pt idx="2038">
                  <c:v>41802</c:v>
                </c:pt>
                <c:pt idx="2039">
                  <c:v>41801</c:v>
                </c:pt>
                <c:pt idx="2040">
                  <c:v>41800</c:v>
                </c:pt>
                <c:pt idx="2041">
                  <c:v>41799</c:v>
                </c:pt>
                <c:pt idx="2042">
                  <c:v>41796</c:v>
                </c:pt>
                <c:pt idx="2043">
                  <c:v>41795</c:v>
                </c:pt>
                <c:pt idx="2044">
                  <c:v>41794</c:v>
                </c:pt>
                <c:pt idx="2045">
                  <c:v>41793</c:v>
                </c:pt>
                <c:pt idx="2046">
                  <c:v>41792</c:v>
                </c:pt>
                <c:pt idx="2047">
                  <c:v>41789</c:v>
                </c:pt>
                <c:pt idx="2048">
                  <c:v>41788</c:v>
                </c:pt>
                <c:pt idx="2049">
                  <c:v>41787</c:v>
                </c:pt>
                <c:pt idx="2050">
                  <c:v>41786</c:v>
                </c:pt>
                <c:pt idx="2051">
                  <c:v>41782</c:v>
                </c:pt>
                <c:pt idx="2052">
                  <c:v>41781</c:v>
                </c:pt>
                <c:pt idx="2053">
                  <c:v>41780</c:v>
                </c:pt>
                <c:pt idx="2054">
                  <c:v>41779</c:v>
                </c:pt>
                <c:pt idx="2055">
                  <c:v>41778</c:v>
                </c:pt>
                <c:pt idx="2056">
                  <c:v>41775</c:v>
                </c:pt>
                <c:pt idx="2057">
                  <c:v>41774</c:v>
                </c:pt>
                <c:pt idx="2058">
                  <c:v>41773</c:v>
                </c:pt>
                <c:pt idx="2059">
                  <c:v>41772</c:v>
                </c:pt>
                <c:pt idx="2060">
                  <c:v>41771</c:v>
                </c:pt>
                <c:pt idx="2061">
                  <c:v>41768</c:v>
                </c:pt>
                <c:pt idx="2062">
                  <c:v>41767</c:v>
                </c:pt>
                <c:pt idx="2063">
                  <c:v>41766</c:v>
                </c:pt>
                <c:pt idx="2064">
                  <c:v>41765</c:v>
                </c:pt>
                <c:pt idx="2065">
                  <c:v>41761</c:v>
                </c:pt>
                <c:pt idx="2066">
                  <c:v>41760</c:v>
                </c:pt>
                <c:pt idx="2067">
                  <c:v>41759</c:v>
                </c:pt>
                <c:pt idx="2068">
                  <c:v>41758</c:v>
                </c:pt>
                <c:pt idx="2069">
                  <c:v>41757</c:v>
                </c:pt>
                <c:pt idx="2070">
                  <c:v>41754</c:v>
                </c:pt>
                <c:pt idx="2071">
                  <c:v>41753</c:v>
                </c:pt>
                <c:pt idx="2072">
                  <c:v>41752</c:v>
                </c:pt>
                <c:pt idx="2073">
                  <c:v>41751</c:v>
                </c:pt>
                <c:pt idx="2074">
                  <c:v>41746</c:v>
                </c:pt>
                <c:pt idx="2075">
                  <c:v>41745</c:v>
                </c:pt>
                <c:pt idx="2076">
                  <c:v>41744</c:v>
                </c:pt>
                <c:pt idx="2077">
                  <c:v>41743</c:v>
                </c:pt>
                <c:pt idx="2078">
                  <c:v>41740</c:v>
                </c:pt>
                <c:pt idx="2079">
                  <c:v>41739</c:v>
                </c:pt>
                <c:pt idx="2080">
                  <c:v>41738</c:v>
                </c:pt>
                <c:pt idx="2081">
                  <c:v>41737</c:v>
                </c:pt>
                <c:pt idx="2082">
                  <c:v>41736</c:v>
                </c:pt>
                <c:pt idx="2083">
                  <c:v>41733</c:v>
                </c:pt>
                <c:pt idx="2084">
                  <c:v>41732</c:v>
                </c:pt>
                <c:pt idx="2085">
                  <c:v>41731</c:v>
                </c:pt>
                <c:pt idx="2086">
                  <c:v>41730</c:v>
                </c:pt>
                <c:pt idx="2087">
                  <c:v>41729</c:v>
                </c:pt>
                <c:pt idx="2088">
                  <c:v>41726</c:v>
                </c:pt>
                <c:pt idx="2089">
                  <c:v>41725</c:v>
                </c:pt>
                <c:pt idx="2090">
                  <c:v>41724</c:v>
                </c:pt>
                <c:pt idx="2091">
                  <c:v>41723</c:v>
                </c:pt>
                <c:pt idx="2092">
                  <c:v>41722</c:v>
                </c:pt>
                <c:pt idx="2093">
                  <c:v>41719</c:v>
                </c:pt>
                <c:pt idx="2094">
                  <c:v>41718</c:v>
                </c:pt>
                <c:pt idx="2095">
                  <c:v>41717</c:v>
                </c:pt>
                <c:pt idx="2096">
                  <c:v>41716</c:v>
                </c:pt>
                <c:pt idx="2097">
                  <c:v>41715</c:v>
                </c:pt>
                <c:pt idx="2098">
                  <c:v>41712</c:v>
                </c:pt>
                <c:pt idx="2099">
                  <c:v>41711</c:v>
                </c:pt>
                <c:pt idx="2100">
                  <c:v>41710</c:v>
                </c:pt>
                <c:pt idx="2101">
                  <c:v>41709</c:v>
                </c:pt>
                <c:pt idx="2102">
                  <c:v>41708</c:v>
                </c:pt>
                <c:pt idx="2103">
                  <c:v>41705</c:v>
                </c:pt>
                <c:pt idx="2104">
                  <c:v>41704</c:v>
                </c:pt>
                <c:pt idx="2105">
                  <c:v>41703</c:v>
                </c:pt>
                <c:pt idx="2106">
                  <c:v>41702</c:v>
                </c:pt>
                <c:pt idx="2107">
                  <c:v>41701</c:v>
                </c:pt>
                <c:pt idx="2108">
                  <c:v>41698</c:v>
                </c:pt>
                <c:pt idx="2109">
                  <c:v>41697</c:v>
                </c:pt>
                <c:pt idx="2110">
                  <c:v>41696</c:v>
                </c:pt>
                <c:pt idx="2111">
                  <c:v>41695</c:v>
                </c:pt>
                <c:pt idx="2112">
                  <c:v>41694</c:v>
                </c:pt>
                <c:pt idx="2113">
                  <c:v>41691</c:v>
                </c:pt>
                <c:pt idx="2114">
                  <c:v>41690</c:v>
                </c:pt>
                <c:pt idx="2115">
                  <c:v>41689</c:v>
                </c:pt>
                <c:pt idx="2116">
                  <c:v>41688</c:v>
                </c:pt>
                <c:pt idx="2117">
                  <c:v>41687</c:v>
                </c:pt>
                <c:pt idx="2118">
                  <c:v>41684</c:v>
                </c:pt>
                <c:pt idx="2119">
                  <c:v>41683</c:v>
                </c:pt>
                <c:pt idx="2120">
                  <c:v>41682</c:v>
                </c:pt>
                <c:pt idx="2121">
                  <c:v>41681</c:v>
                </c:pt>
                <c:pt idx="2122">
                  <c:v>41680</c:v>
                </c:pt>
                <c:pt idx="2123">
                  <c:v>41677</c:v>
                </c:pt>
                <c:pt idx="2124">
                  <c:v>41676</c:v>
                </c:pt>
                <c:pt idx="2125">
                  <c:v>41675</c:v>
                </c:pt>
                <c:pt idx="2126">
                  <c:v>41674</c:v>
                </c:pt>
                <c:pt idx="2127">
                  <c:v>41673</c:v>
                </c:pt>
                <c:pt idx="2128">
                  <c:v>41670</c:v>
                </c:pt>
                <c:pt idx="2129">
                  <c:v>41669</c:v>
                </c:pt>
                <c:pt idx="2130">
                  <c:v>41668</c:v>
                </c:pt>
                <c:pt idx="2131">
                  <c:v>41667</c:v>
                </c:pt>
                <c:pt idx="2132">
                  <c:v>41666</c:v>
                </c:pt>
                <c:pt idx="2133">
                  <c:v>41663</c:v>
                </c:pt>
                <c:pt idx="2134">
                  <c:v>41662</c:v>
                </c:pt>
                <c:pt idx="2135">
                  <c:v>41661</c:v>
                </c:pt>
                <c:pt idx="2136">
                  <c:v>41660</c:v>
                </c:pt>
                <c:pt idx="2137">
                  <c:v>41659</c:v>
                </c:pt>
                <c:pt idx="2138">
                  <c:v>41656</c:v>
                </c:pt>
                <c:pt idx="2139">
                  <c:v>41655</c:v>
                </c:pt>
                <c:pt idx="2140">
                  <c:v>41654</c:v>
                </c:pt>
                <c:pt idx="2141">
                  <c:v>41653</c:v>
                </c:pt>
                <c:pt idx="2142">
                  <c:v>41652</c:v>
                </c:pt>
                <c:pt idx="2143">
                  <c:v>41649</c:v>
                </c:pt>
                <c:pt idx="2144">
                  <c:v>41648</c:v>
                </c:pt>
                <c:pt idx="2145">
                  <c:v>41647</c:v>
                </c:pt>
                <c:pt idx="2146">
                  <c:v>41646</c:v>
                </c:pt>
                <c:pt idx="2147">
                  <c:v>41645</c:v>
                </c:pt>
                <c:pt idx="2148">
                  <c:v>41642</c:v>
                </c:pt>
                <c:pt idx="2149">
                  <c:v>41641</c:v>
                </c:pt>
                <c:pt idx="2150">
                  <c:v>41639</c:v>
                </c:pt>
                <c:pt idx="2151">
                  <c:v>41638</c:v>
                </c:pt>
                <c:pt idx="2152">
                  <c:v>41635</c:v>
                </c:pt>
                <c:pt idx="2153">
                  <c:v>41632</c:v>
                </c:pt>
                <c:pt idx="2154">
                  <c:v>41631</c:v>
                </c:pt>
                <c:pt idx="2155">
                  <c:v>41628</c:v>
                </c:pt>
                <c:pt idx="2156">
                  <c:v>41627</c:v>
                </c:pt>
                <c:pt idx="2157">
                  <c:v>41626</c:v>
                </c:pt>
                <c:pt idx="2158">
                  <c:v>41625</c:v>
                </c:pt>
                <c:pt idx="2159">
                  <c:v>41624</c:v>
                </c:pt>
                <c:pt idx="2160">
                  <c:v>41621</c:v>
                </c:pt>
                <c:pt idx="2161">
                  <c:v>41620</c:v>
                </c:pt>
                <c:pt idx="2162">
                  <c:v>41619</c:v>
                </c:pt>
                <c:pt idx="2163">
                  <c:v>41618</c:v>
                </c:pt>
                <c:pt idx="2164">
                  <c:v>41617</c:v>
                </c:pt>
                <c:pt idx="2165">
                  <c:v>41614</c:v>
                </c:pt>
                <c:pt idx="2166">
                  <c:v>41613</c:v>
                </c:pt>
                <c:pt idx="2167">
                  <c:v>41612</c:v>
                </c:pt>
                <c:pt idx="2168">
                  <c:v>41611</c:v>
                </c:pt>
                <c:pt idx="2169">
                  <c:v>41610</c:v>
                </c:pt>
                <c:pt idx="2170">
                  <c:v>41607</c:v>
                </c:pt>
                <c:pt idx="2171">
                  <c:v>41606</c:v>
                </c:pt>
                <c:pt idx="2172">
                  <c:v>41605</c:v>
                </c:pt>
                <c:pt idx="2173">
                  <c:v>41604</c:v>
                </c:pt>
                <c:pt idx="2174">
                  <c:v>41603</c:v>
                </c:pt>
                <c:pt idx="2175">
                  <c:v>41600</c:v>
                </c:pt>
                <c:pt idx="2176">
                  <c:v>41599</c:v>
                </c:pt>
                <c:pt idx="2177">
                  <c:v>41598</c:v>
                </c:pt>
                <c:pt idx="2178">
                  <c:v>41597</c:v>
                </c:pt>
                <c:pt idx="2179">
                  <c:v>41596</c:v>
                </c:pt>
                <c:pt idx="2180">
                  <c:v>41593</c:v>
                </c:pt>
                <c:pt idx="2181">
                  <c:v>41592</c:v>
                </c:pt>
                <c:pt idx="2182">
                  <c:v>41591</c:v>
                </c:pt>
                <c:pt idx="2183">
                  <c:v>41590</c:v>
                </c:pt>
                <c:pt idx="2184">
                  <c:v>41589</c:v>
                </c:pt>
                <c:pt idx="2185">
                  <c:v>41586</c:v>
                </c:pt>
                <c:pt idx="2186">
                  <c:v>41585</c:v>
                </c:pt>
                <c:pt idx="2187">
                  <c:v>41584</c:v>
                </c:pt>
                <c:pt idx="2188">
                  <c:v>41583</c:v>
                </c:pt>
                <c:pt idx="2189">
                  <c:v>41582</c:v>
                </c:pt>
                <c:pt idx="2190">
                  <c:v>41579</c:v>
                </c:pt>
                <c:pt idx="2191">
                  <c:v>41578</c:v>
                </c:pt>
                <c:pt idx="2192">
                  <c:v>41577</c:v>
                </c:pt>
                <c:pt idx="2193">
                  <c:v>41576</c:v>
                </c:pt>
                <c:pt idx="2194">
                  <c:v>41575</c:v>
                </c:pt>
                <c:pt idx="2195">
                  <c:v>41572</c:v>
                </c:pt>
                <c:pt idx="2196">
                  <c:v>41571</c:v>
                </c:pt>
                <c:pt idx="2197">
                  <c:v>41570</c:v>
                </c:pt>
                <c:pt idx="2198">
                  <c:v>41569</c:v>
                </c:pt>
                <c:pt idx="2199">
                  <c:v>41568</c:v>
                </c:pt>
                <c:pt idx="2200">
                  <c:v>41565</c:v>
                </c:pt>
                <c:pt idx="2201">
                  <c:v>41564</c:v>
                </c:pt>
                <c:pt idx="2202">
                  <c:v>41563</c:v>
                </c:pt>
                <c:pt idx="2203">
                  <c:v>41562</c:v>
                </c:pt>
                <c:pt idx="2204">
                  <c:v>41561</c:v>
                </c:pt>
                <c:pt idx="2205">
                  <c:v>41558</c:v>
                </c:pt>
                <c:pt idx="2206">
                  <c:v>41557</c:v>
                </c:pt>
                <c:pt idx="2207">
                  <c:v>41556</c:v>
                </c:pt>
                <c:pt idx="2208">
                  <c:v>41555</c:v>
                </c:pt>
                <c:pt idx="2209">
                  <c:v>41554</c:v>
                </c:pt>
                <c:pt idx="2210">
                  <c:v>41551</c:v>
                </c:pt>
                <c:pt idx="2211">
                  <c:v>41550</c:v>
                </c:pt>
                <c:pt idx="2212">
                  <c:v>41549</c:v>
                </c:pt>
                <c:pt idx="2213">
                  <c:v>41548</c:v>
                </c:pt>
                <c:pt idx="2214">
                  <c:v>41547</c:v>
                </c:pt>
                <c:pt idx="2215">
                  <c:v>41544</c:v>
                </c:pt>
                <c:pt idx="2216">
                  <c:v>41543</c:v>
                </c:pt>
                <c:pt idx="2217">
                  <c:v>41542</c:v>
                </c:pt>
                <c:pt idx="2218">
                  <c:v>41541</c:v>
                </c:pt>
                <c:pt idx="2219">
                  <c:v>41540</c:v>
                </c:pt>
                <c:pt idx="2220">
                  <c:v>41537</c:v>
                </c:pt>
                <c:pt idx="2221">
                  <c:v>41536</c:v>
                </c:pt>
                <c:pt idx="2222">
                  <c:v>41535</c:v>
                </c:pt>
                <c:pt idx="2223">
                  <c:v>41534</c:v>
                </c:pt>
                <c:pt idx="2224">
                  <c:v>41533</c:v>
                </c:pt>
                <c:pt idx="2225">
                  <c:v>41530</c:v>
                </c:pt>
                <c:pt idx="2226">
                  <c:v>41529</c:v>
                </c:pt>
                <c:pt idx="2227">
                  <c:v>41528</c:v>
                </c:pt>
                <c:pt idx="2228">
                  <c:v>41527</c:v>
                </c:pt>
                <c:pt idx="2229">
                  <c:v>41526</c:v>
                </c:pt>
                <c:pt idx="2230">
                  <c:v>41523</c:v>
                </c:pt>
                <c:pt idx="2231">
                  <c:v>41522</c:v>
                </c:pt>
                <c:pt idx="2232">
                  <c:v>41521</c:v>
                </c:pt>
                <c:pt idx="2233">
                  <c:v>41520</c:v>
                </c:pt>
                <c:pt idx="2234">
                  <c:v>41519</c:v>
                </c:pt>
                <c:pt idx="2235">
                  <c:v>41516</c:v>
                </c:pt>
                <c:pt idx="2236">
                  <c:v>41515</c:v>
                </c:pt>
                <c:pt idx="2237">
                  <c:v>41514</c:v>
                </c:pt>
                <c:pt idx="2238">
                  <c:v>41513</c:v>
                </c:pt>
                <c:pt idx="2239">
                  <c:v>41509</c:v>
                </c:pt>
                <c:pt idx="2240">
                  <c:v>41508</c:v>
                </c:pt>
                <c:pt idx="2241">
                  <c:v>41507</c:v>
                </c:pt>
                <c:pt idx="2242">
                  <c:v>41506</c:v>
                </c:pt>
                <c:pt idx="2243">
                  <c:v>41505</c:v>
                </c:pt>
                <c:pt idx="2244">
                  <c:v>41502</c:v>
                </c:pt>
                <c:pt idx="2245">
                  <c:v>41501</c:v>
                </c:pt>
                <c:pt idx="2246">
                  <c:v>41500</c:v>
                </c:pt>
                <c:pt idx="2247">
                  <c:v>41499</c:v>
                </c:pt>
                <c:pt idx="2248">
                  <c:v>41498</c:v>
                </c:pt>
                <c:pt idx="2249">
                  <c:v>41495</c:v>
                </c:pt>
                <c:pt idx="2250">
                  <c:v>41494</c:v>
                </c:pt>
                <c:pt idx="2251">
                  <c:v>41493</c:v>
                </c:pt>
                <c:pt idx="2252">
                  <c:v>41492</c:v>
                </c:pt>
                <c:pt idx="2253">
                  <c:v>41491</c:v>
                </c:pt>
                <c:pt idx="2254">
                  <c:v>41488</c:v>
                </c:pt>
                <c:pt idx="2255">
                  <c:v>41487</c:v>
                </c:pt>
                <c:pt idx="2256">
                  <c:v>41486</c:v>
                </c:pt>
                <c:pt idx="2257">
                  <c:v>41485</c:v>
                </c:pt>
                <c:pt idx="2258">
                  <c:v>41484</c:v>
                </c:pt>
                <c:pt idx="2259">
                  <c:v>41481</c:v>
                </c:pt>
                <c:pt idx="2260">
                  <c:v>41480</c:v>
                </c:pt>
                <c:pt idx="2261">
                  <c:v>41479</c:v>
                </c:pt>
                <c:pt idx="2262">
                  <c:v>41478</c:v>
                </c:pt>
                <c:pt idx="2263">
                  <c:v>41477</c:v>
                </c:pt>
                <c:pt idx="2264">
                  <c:v>41474</c:v>
                </c:pt>
                <c:pt idx="2265">
                  <c:v>41473</c:v>
                </c:pt>
                <c:pt idx="2266">
                  <c:v>41472</c:v>
                </c:pt>
                <c:pt idx="2267">
                  <c:v>41471</c:v>
                </c:pt>
                <c:pt idx="2268">
                  <c:v>41470</c:v>
                </c:pt>
                <c:pt idx="2269">
                  <c:v>41467</c:v>
                </c:pt>
                <c:pt idx="2270">
                  <c:v>41466</c:v>
                </c:pt>
                <c:pt idx="2271">
                  <c:v>41465</c:v>
                </c:pt>
                <c:pt idx="2272">
                  <c:v>41464</c:v>
                </c:pt>
                <c:pt idx="2273">
                  <c:v>41463</c:v>
                </c:pt>
                <c:pt idx="2274">
                  <c:v>41460</c:v>
                </c:pt>
                <c:pt idx="2275">
                  <c:v>41459</c:v>
                </c:pt>
                <c:pt idx="2276">
                  <c:v>41458</c:v>
                </c:pt>
                <c:pt idx="2277">
                  <c:v>41457</c:v>
                </c:pt>
                <c:pt idx="2278">
                  <c:v>41456</c:v>
                </c:pt>
                <c:pt idx="2279">
                  <c:v>41453</c:v>
                </c:pt>
                <c:pt idx="2280">
                  <c:v>41452</c:v>
                </c:pt>
                <c:pt idx="2281">
                  <c:v>41451</c:v>
                </c:pt>
                <c:pt idx="2282">
                  <c:v>41450</c:v>
                </c:pt>
                <c:pt idx="2283">
                  <c:v>41449</c:v>
                </c:pt>
                <c:pt idx="2284">
                  <c:v>41446</c:v>
                </c:pt>
                <c:pt idx="2285">
                  <c:v>41445</c:v>
                </c:pt>
                <c:pt idx="2286">
                  <c:v>41444</c:v>
                </c:pt>
                <c:pt idx="2287">
                  <c:v>41443</c:v>
                </c:pt>
                <c:pt idx="2288">
                  <c:v>41442</c:v>
                </c:pt>
                <c:pt idx="2289">
                  <c:v>41439</c:v>
                </c:pt>
                <c:pt idx="2290">
                  <c:v>41438</c:v>
                </c:pt>
                <c:pt idx="2291">
                  <c:v>41437</c:v>
                </c:pt>
                <c:pt idx="2292">
                  <c:v>41436</c:v>
                </c:pt>
                <c:pt idx="2293">
                  <c:v>41435</c:v>
                </c:pt>
                <c:pt idx="2294">
                  <c:v>41432</c:v>
                </c:pt>
                <c:pt idx="2295">
                  <c:v>41431</c:v>
                </c:pt>
                <c:pt idx="2296">
                  <c:v>41430</c:v>
                </c:pt>
                <c:pt idx="2297">
                  <c:v>41429</c:v>
                </c:pt>
                <c:pt idx="2298">
                  <c:v>41428</c:v>
                </c:pt>
                <c:pt idx="2299">
                  <c:v>41425</c:v>
                </c:pt>
                <c:pt idx="2300">
                  <c:v>41424</c:v>
                </c:pt>
                <c:pt idx="2301">
                  <c:v>41423</c:v>
                </c:pt>
                <c:pt idx="2302">
                  <c:v>41422</c:v>
                </c:pt>
                <c:pt idx="2303">
                  <c:v>41418</c:v>
                </c:pt>
                <c:pt idx="2304">
                  <c:v>41417</c:v>
                </c:pt>
                <c:pt idx="2305">
                  <c:v>41416</c:v>
                </c:pt>
                <c:pt idx="2306">
                  <c:v>41415</c:v>
                </c:pt>
                <c:pt idx="2307">
                  <c:v>41414</c:v>
                </c:pt>
                <c:pt idx="2308">
                  <c:v>41411</c:v>
                </c:pt>
                <c:pt idx="2309">
                  <c:v>41410</c:v>
                </c:pt>
                <c:pt idx="2310">
                  <c:v>41409</c:v>
                </c:pt>
                <c:pt idx="2311">
                  <c:v>41408</c:v>
                </c:pt>
                <c:pt idx="2312">
                  <c:v>41407</c:v>
                </c:pt>
                <c:pt idx="2313">
                  <c:v>41404</c:v>
                </c:pt>
                <c:pt idx="2314">
                  <c:v>41403</c:v>
                </c:pt>
                <c:pt idx="2315">
                  <c:v>41402</c:v>
                </c:pt>
                <c:pt idx="2316">
                  <c:v>41401</c:v>
                </c:pt>
                <c:pt idx="2317">
                  <c:v>41397</c:v>
                </c:pt>
                <c:pt idx="2318">
                  <c:v>41396</c:v>
                </c:pt>
                <c:pt idx="2319">
                  <c:v>41395</c:v>
                </c:pt>
                <c:pt idx="2320">
                  <c:v>41394</c:v>
                </c:pt>
                <c:pt idx="2321">
                  <c:v>41393</c:v>
                </c:pt>
                <c:pt idx="2322">
                  <c:v>41390</c:v>
                </c:pt>
                <c:pt idx="2323">
                  <c:v>41389</c:v>
                </c:pt>
                <c:pt idx="2324">
                  <c:v>41388</c:v>
                </c:pt>
                <c:pt idx="2325">
                  <c:v>41387</c:v>
                </c:pt>
                <c:pt idx="2326">
                  <c:v>41386</c:v>
                </c:pt>
                <c:pt idx="2327">
                  <c:v>41383</c:v>
                </c:pt>
                <c:pt idx="2328">
                  <c:v>41382</c:v>
                </c:pt>
                <c:pt idx="2329">
                  <c:v>41381</c:v>
                </c:pt>
                <c:pt idx="2330">
                  <c:v>41380</c:v>
                </c:pt>
                <c:pt idx="2331">
                  <c:v>41379</c:v>
                </c:pt>
                <c:pt idx="2332">
                  <c:v>41376</c:v>
                </c:pt>
                <c:pt idx="2333">
                  <c:v>41375</c:v>
                </c:pt>
                <c:pt idx="2334">
                  <c:v>41374</c:v>
                </c:pt>
                <c:pt idx="2335">
                  <c:v>41373</c:v>
                </c:pt>
                <c:pt idx="2336">
                  <c:v>41372</c:v>
                </c:pt>
                <c:pt idx="2337">
                  <c:v>41369</c:v>
                </c:pt>
                <c:pt idx="2338">
                  <c:v>41368</c:v>
                </c:pt>
                <c:pt idx="2339">
                  <c:v>41367</c:v>
                </c:pt>
                <c:pt idx="2340">
                  <c:v>41366</c:v>
                </c:pt>
                <c:pt idx="2341">
                  <c:v>41361</c:v>
                </c:pt>
                <c:pt idx="2342">
                  <c:v>41360</c:v>
                </c:pt>
                <c:pt idx="2343">
                  <c:v>41359</c:v>
                </c:pt>
                <c:pt idx="2344">
                  <c:v>41358</c:v>
                </c:pt>
                <c:pt idx="2345">
                  <c:v>41355</c:v>
                </c:pt>
                <c:pt idx="2346">
                  <c:v>41354</c:v>
                </c:pt>
                <c:pt idx="2347">
                  <c:v>41353</c:v>
                </c:pt>
                <c:pt idx="2348">
                  <c:v>41352</c:v>
                </c:pt>
                <c:pt idx="2349">
                  <c:v>41351</c:v>
                </c:pt>
                <c:pt idx="2350">
                  <c:v>41348</c:v>
                </c:pt>
                <c:pt idx="2351">
                  <c:v>41347</c:v>
                </c:pt>
                <c:pt idx="2352">
                  <c:v>41346</c:v>
                </c:pt>
                <c:pt idx="2353">
                  <c:v>41345</c:v>
                </c:pt>
                <c:pt idx="2354">
                  <c:v>41344</c:v>
                </c:pt>
                <c:pt idx="2355">
                  <c:v>41341</c:v>
                </c:pt>
                <c:pt idx="2356">
                  <c:v>41340</c:v>
                </c:pt>
                <c:pt idx="2357">
                  <c:v>41339</c:v>
                </c:pt>
                <c:pt idx="2358">
                  <c:v>41338</c:v>
                </c:pt>
                <c:pt idx="2359">
                  <c:v>41337</c:v>
                </c:pt>
                <c:pt idx="2360">
                  <c:v>41334</c:v>
                </c:pt>
                <c:pt idx="2361">
                  <c:v>41333</c:v>
                </c:pt>
                <c:pt idx="2362">
                  <c:v>41332</c:v>
                </c:pt>
                <c:pt idx="2363">
                  <c:v>41331</c:v>
                </c:pt>
                <c:pt idx="2364">
                  <c:v>41330</c:v>
                </c:pt>
                <c:pt idx="2365">
                  <c:v>41327</c:v>
                </c:pt>
                <c:pt idx="2366">
                  <c:v>41326</c:v>
                </c:pt>
                <c:pt idx="2367">
                  <c:v>41325</c:v>
                </c:pt>
                <c:pt idx="2368">
                  <c:v>41324</c:v>
                </c:pt>
                <c:pt idx="2369">
                  <c:v>41323</c:v>
                </c:pt>
                <c:pt idx="2370">
                  <c:v>41320</c:v>
                </c:pt>
                <c:pt idx="2371">
                  <c:v>41319</c:v>
                </c:pt>
                <c:pt idx="2372">
                  <c:v>41318</c:v>
                </c:pt>
                <c:pt idx="2373">
                  <c:v>41317</c:v>
                </c:pt>
                <c:pt idx="2374">
                  <c:v>41316</c:v>
                </c:pt>
                <c:pt idx="2375">
                  <c:v>41313</c:v>
                </c:pt>
                <c:pt idx="2376">
                  <c:v>41312</c:v>
                </c:pt>
                <c:pt idx="2377">
                  <c:v>41311</c:v>
                </c:pt>
                <c:pt idx="2378">
                  <c:v>41310</c:v>
                </c:pt>
                <c:pt idx="2379">
                  <c:v>41309</c:v>
                </c:pt>
                <c:pt idx="2380">
                  <c:v>41306</c:v>
                </c:pt>
                <c:pt idx="2381">
                  <c:v>41305</c:v>
                </c:pt>
                <c:pt idx="2382">
                  <c:v>41304</c:v>
                </c:pt>
                <c:pt idx="2383">
                  <c:v>41303</c:v>
                </c:pt>
                <c:pt idx="2384">
                  <c:v>41302</c:v>
                </c:pt>
                <c:pt idx="2385">
                  <c:v>41299</c:v>
                </c:pt>
                <c:pt idx="2386">
                  <c:v>41298</c:v>
                </c:pt>
                <c:pt idx="2387">
                  <c:v>41297</c:v>
                </c:pt>
                <c:pt idx="2388">
                  <c:v>41296</c:v>
                </c:pt>
                <c:pt idx="2389">
                  <c:v>41295</c:v>
                </c:pt>
                <c:pt idx="2390">
                  <c:v>41292</c:v>
                </c:pt>
                <c:pt idx="2391">
                  <c:v>41291</c:v>
                </c:pt>
                <c:pt idx="2392">
                  <c:v>41290</c:v>
                </c:pt>
                <c:pt idx="2393">
                  <c:v>41289</c:v>
                </c:pt>
                <c:pt idx="2394">
                  <c:v>41288</c:v>
                </c:pt>
                <c:pt idx="2395">
                  <c:v>41285</c:v>
                </c:pt>
                <c:pt idx="2396">
                  <c:v>41284</c:v>
                </c:pt>
                <c:pt idx="2397">
                  <c:v>41283</c:v>
                </c:pt>
                <c:pt idx="2398">
                  <c:v>41282</c:v>
                </c:pt>
                <c:pt idx="2399">
                  <c:v>41281</c:v>
                </c:pt>
                <c:pt idx="2400">
                  <c:v>41278</c:v>
                </c:pt>
                <c:pt idx="2401">
                  <c:v>41277</c:v>
                </c:pt>
                <c:pt idx="2402">
                  <c:v>41276</c:v>
                </c:pt>
                <c:pt idx="2403">
                  <c:v>41274</c:v>
                </c:pt>
                <c:pt idx="2404">
                  <c:v>41271</c:v>
                </c:pt>
                <c:pt idx="2405">
                  <c:v>41270</c:v>
                </c:pt>
                <c:pt idx="2406">
                  <c:v>41267</c:v>
                </c:pt>
                <c:pt idx="2407">
                  <c:v>41264</c:v>
                </c:pt>
                <c:pt idx="2408">
                  <c:v>41263</c:v>
                </c:pt>
                <c:pt idx="2409">
                  <c:v>41262</c:v>
                </c:pt>
                <c:pt idx="2410">
                  <c:v>41261</c:v>
                </c:pt>
                <c:pt idx="2411">
                  <c:v>41260</c:v>
                </c:pt>
                <c:pt idx="2412">
                  <c:v>41257</c:v>
                </c:pt>
                <c:pt idx="2413">
                  <c:v>41256</c:v>
                </c:pt>
                <c:pt idx="2414">
                  <c:v>41255</c:v>
                </c:pt>
                <c:pt idx="2415">
                  <c:v>41254</c:v>
                </c:pt>
                <c:pt idx="2416">
                  <c:v>41253</c:v>
                </c:pt>
                <c:pt idx="2417">
                  <c:v>41250</c:v>
                </c:pt>
                <c:pt idx="2418">
                  <c:v>41249</c:v>
                </c:pt>
                <c:pt idx="2419">
                  <c:v>41248</c:v>
                </c:pt>
                <c:pt idx="2420">
                  <c:v>41247</c:v>
                </c:pt>
                <c:pt idx="2421">
                  <c:v>41246</c:v>
                </c:pt>
                <c:pt idx="2422">
                  <c:v>41243</c:v>
                </c:pt>
                <c:pt idx="2423">
                  <c:v>41242</c:v>
                </c:pt>
                <c:pt idx="2424">
                  <c:v>41241</c:v>
                </c:pt>
                <c:pt idx="2425">
                  <c:v>41240</c:v>
                </c:pt>
                <c:pt idx="2426">
                  <c:v>41239</c:v>
                </c:pt>
                <c:pt idx="2427">
                  <c:v>41236</c:v>
                </c:pt>
                <c:pt idx="2428">
                  <c:v>41235</c:v>
                </c:pt>
                <c:pt idx="2429">
                  <c:v>41234</c:v>
                </c:pt>
                <c:pt idx="2430">
                  <c:v>41233</c:v>
                </c:pt>
                <c:pt idx="2431">
                  <c:v>41232</c:v>
                </c:pt>
                <c:pt idx="2432">
                  <c:v>41229</c:v>
                </c:pt>
                <c:pt idx="2433">
                  <c:v>41228</c:v>
                </c:pt>
                <c:pt idx="2434">
                  <c:v>41227</c:v>
                </c:pt>
                <c:pt idx="2435">
                  <c:v>41226</c:v>
                </c:pt>
                <c:pt idx="2436">
                  <c:v>41225</c:v>
                </c:pt>
                <c:pt idx="2437">
                  <c:v>41222</c:v>
                </c:pt>
                <c:pt idx="2438">
                  <c:v>41221</c:v>
                </c:pt>
                <c:pt idx="2439">
                  <c:v>41220</c:v>
                </c:pt>
                <c:pt idx="2440">
                  <c:v>41219</c:v>
                </c:pt>
                <c:pt idx="2441">
                  <c:v>41218</c:v>
                </c:pt>
                <c:pt idx="2442">
                  <c:v>41215</c:v>
                </c:pt>
                <c:pt idx="2443">
                  <c:v>41214</c:v>
                </c:pt>
                <c:pt idx="2444">
                  <c:v>41213</c:v>
                </c:pt>
                <c:pt idx="2445">
                  <c:v>41212</c:v>
                </c:pt>
                <c:pt idx="2446">
                  <c:v>41211</c:v>
                </c:pt>
                <c:pt idx="2447">
                  <c:v>41208</c:v>
                </c:pt>
                <c:pt idx="2448">
                  <c:v>41207</c:v>
                </c:pt>
                <c:pt idx="2449">
                  <c:v>41206</c:v>
                </c:pt>
                <c:pt idx="2450">
                  <c:v>41205</c:v>
                </c:pt>
                <c:pt idx="2451">
                  <c:v>41204</c:v>
                </c:pt>
                <c:pt idx="2452">
                  <c:v>41201</c:v>
                </c:pt>
                <c:pt idx="2453">
                  <c:v>41200</c:v>
                </c:pt>
                <c:pt idx="2454">
                  <c:v>41199</c:v>
                </c:pt>
                <c:pt idx="2455">
                  <c:v>41198</c:v>
                </c:pt>
                <c:pt idx="2456">
                  <c:v>41197</c:v>
                </c:pt>
                <c:pt idx="2457">
                  <c:v>41194</c:v>
                </c:pt>
                <c:pt idx="2458">
                  <c:v>41193</c:v>
                </c:pt>
                <c:pt idx="2459">
                  <c:v>41192</c:v>
                </c:pt>
                <c:pt idx="2460">
                  <c:v>41191</c:v>
                </c:pt>
                <c:pt idx="2461">
                  <c:v>41190</c:v>
                </c:pt>
                <c:pt idx="2462">
                  <c:v>41187</c:v>
                </c:pt>
                <c:pt idx="2463">
                  <c:v>41186</c:v>
                </c:pt>
                <c:pt idx="2464">
                  <c:v>41185</c:v>
                </c:pt>
                <c:pt idx="2465">
                  <c:v>41184</c:v>
                </c:pt>
                <c:pt idx="2466">
                  <c:v>41183</c:v>
                </c:pt>
                <c:pt idx="2467">
                  <c:v>41180</c:v>
                </c:pt>
                <c:pt idx="2468">
                  <c:v>41179</c:v>
                </c:pt>
                <c:pt idx="2469">
                  <c:v>41178</c:v>
                </c:pt>
                <c:pt idx="2470">
                  <c:v>41177</c:v>
                </c:pt>
                <c:pt idx="2471">
                  <c:v>41176</c:v>
                </c:pt>
                <c:pt idx="2472">
                  <c:v>41173</c:v>
                </c:pt>
                <c:pt idx="2473">
                  <c:v>41172</c:v>
                </c:pt>
                <c:pt idx="2474">
                  <c:v>41171</c:v>
                </c:pt>
                <c:pt idx="2475">
                  <c:v>41170</c:v>
                </c:pt>
                <c:pt idx="2476">
                  <c:v>41169</c:v>
                </c:pt>
                <c:pt idx="2477">
                  <c:v>41166</c:v>
                </c:pt>
                <c:pt idx="2478">
                  <c:v>41165</c:v>
                </c:pt>
                <c:pt idx="2479">
                  <c:v>41164</c:v>
                </c:pt>
                <c:pt idx="2480">
                  <c:v>41163</c:v>
                </c:pt>
                <c:pt idx="2481">
                  <c:v>41162</c:v>
                </c:pt>
                <c:pt idx="2482">
                  <c:v>41159</c:v>
                </c:pt>
                <c:pt idx="2483">
                  <c:v>41158</c:v>
                </c:pt>
                <c:pt idx="2484">
                  <c:v>41157</c:v>
                </c:pt>
                <c:pt idx="2485">
                  <c:v>41156</c:v>
                </c:pt>
                <c:pt idx="2486">
                  <c:v>41155</c:v>
                </c:pt>
                <c:pt idx="2487">
                  <c:v>41152</c:v>
                </c:pt>
                <c:pt idx="2488">
                  <c:v>41151</c:v>
                </c:pt>
                <c:pt idx="2489">
                  <c:v>41150</c:v>
                </c:pt>
                <c:pt idx="2490">
                  <c:v>41149</c:v>
                </c:pt>
                <c:pt idx="2491">
                  <c:v>41145</c:v>
                </c:pt>
                <c:pt idx="2492">
                  <c:v>41144</c:v>
                </c:pt>
                <c:pt idx="2493">
                  <c:v>41143</c:v>
                </c:pt>
                <c:pt idx="2494">
                  <c:v>41142</c:v>
                </c:pt>
                <c:pt idx="2495">
                  <c:v>41141</c:v>
                </c:pt>
                <c:pt idx="2496">
                  <c:v>41138</c:v>
                </c:pt>
                <c:pt idx="2497">
                  <c:v>41137</c:v>
                </c:pt>
                <c:pt idx="2498">
                  <c:v>41136</c:v>
                </c:pt>
                <c:pt idx="2499">
                  <c:v>41135</c:v>
                </c:pt>
                <c:pt idx="2500">
                  <c:v>41134</c:v>
                </c:pt>
                <c:pt idx="2501">
                  <c:v>41131</c:v>
                </c:pt>
                <c:pt idx="2502">
                  <c:v>41130</c:v>
                </c:pt>
                <c:pt idx="2503">
                  <c:v>41129</c:v>
                </c:pt>
                <c:pt idx="2504">
                  <c:v>41128</c:v>
                </c:pt>
                <c:pt idx="2505">
                  <c:v>41127</c:v>
                </c:pt>
                <c:pt idx="2506">
                  <c:v>41124</c:v>
                </c:pt>
                <c:pt idx="2507">
                  <c:v>41123</c:v>
                </c:pt>
                <c:pt idx="2508">
                  <c:v>41122</c:v>
                </c:pt>
                <c:pt idx="2509">
                  <c:v>41121</c:v>
                </c:pt>
                <c:pt idx="2510">
                  <c:v>41120</c:v>
                </c:pt>
                <c:pt idx="2511">
                  <c:v>41117</c:v>
                </c:pt>
                <c:pt idx="2512">
                  <c:v>41116</c:v>
                </c:pt>
                <c:pt idx="2513">
                  <c:v>41115</c:v>
                </c:pt>
                <c:pt idx="2514">
                  <c:v>41114</c:v>
                </c:pt>
                <c:pt idx="2515">
                  <c:v>41113</c:v>
                </c:pt>
                <c:pt idx="2516">
                  <c:v>41110</c:v>
                </c:pt>
                <c:pt idx="2517">
                  <c:v>41109</c:v>
                </c:pt>
                <c:pt idx="2518">
                  <c:v>41108</c:v>
                </c:pt>
                <c:pt idx="2519">
                  <c:v>41107</c:v>
                </c:pt>
                <c:pt idx="2520">
                  <c:v>41106</c:v>
                </c:pt>
                <c:pt idx="2521">
                  <c:v>41103</c:v>
                </c:pt>
                <c:pt idx="2522">
                  <c:v>41102</c:v>
                </c:pt>
                <c:pt idx="2523">
                  <c:v>41101</c:v>
                </c:pt>
                <c:pt idx="2524">
                  <c:v>41100</c:v>
                </c:pt>
                <c:pt idx="2525">
                  <c:v>41099</c:v>
                </c:pt>
                <c:pt idx="2526">
                  <c:v>41096</c:v>
                </c:pt>
                <c:pt idx="2527">
                  <c:v>41095</c:v>
                </c:pt>
                <c:pt idx="2528">
                  <c:v>0</c:v>
                </c:pt>
              </c:numCache>
            </c:numRef>
          </c:cat>
          <c:val>
            <c:numRef>
              <c:f>Graphs!$H$2:$H$2530</c:f>
              <c:numCache>
                <c:formatCode>0.00000%</c:formatCode>
                <c:ptCount val="2529"/>
                <c:pt idx="0">
                  <c:v>1.52E-2</c:v>
                </c:pt>
                <c:pt idx="1">
                  <c:v>1.4999999999999999E-2</c:v>
                </c:pt>
                <c:pt idx="2">
                  <c:v>1.5100000000000001E-2</c:v>
                </c:pt>
                <c:pt idx="3">
                  <c:v>1.52E-2</c:v>
                </c:pt>
                <c:pt idx="4">
                  <c:v>1.4999999999999999E-2</c:v>
                </c:pt>
                <c:pt idx="5">
                  <c:v>1.46E-2</c:v>
                </c:pt>
                <c:pt idx="6">
                  <c:v>1.44E-2</c:v>
                </c:pt>
                <c:pt idx="7">
                  <c:v>1.4499999999999999E-2</c:v>
                </c:pt>
                <c:pt idx="8">
                  <c:v>1.4499999999999999E-2</c:v>
                </c:pt>
                <c:pt idx="9">
                  <c:v>1.4499999999999999E-2</c:v>
                </c:pt>
                <c:pt idx="10">
                  <c:v>1.4499999999999999E-2</c:v>
                </c:pt>
                <c:pt idx="11">
                  <c:v>6.9999999999999993E-3</c:v>
                </c:pt>
                <c:pt idx="12">
                  <c:v>6.8999999999999999E-3</c:v>
                </c:pt>
                <c:pt idx="13">
                  <c:v>7.3000000000000001E-3</c:v>
                </c:pt>
                <c:pt idx="14">
                  <c:v>7.4999999999999997E-3</c:v>
                </c:pt>
                <c:pt idx="15">
                  <c:v>7.4999999999999997E-3</c:v>
                </c:pt>
                <c:pt idx="16">
                  <c:v>7.6E-3</c:v>
                </c:pt>
                <c:pt idx="17">
                  <c:v>7.7000000000000002E-3</c:v>
                </c:pt>
                <c:pt idx="18">
                  <c:v>7.8000000000000005E-3</c:v>
                </c:pt>
                <c:pt idx="19">
                  <c:v>7.8000000000000005E-3</c:v>
                </c:pt>
                <c:pt idx="20">
                  <c:v>7.9000000000000008E-3</c:v>
                </c:pt>
                <c:pt idx="21">
                  <c:v>8.0000000000000002E-3</c:v>
                </c:pt>
                <c:pt idx="22">
                  <c:v>7.9000000000000008E-3</c:v>
                </c:pt>
                <c:pt idx="23">
                  <c:v>7.8000000000000005E-3</c:v>
                </c:pt>
                <c:pt idx="24">
                  <c:v>7.8000000000000005E-3</c:v>
                </c:pt>
                <c:pt idx="25">
                  <c:v>7.8000000000000005E-3</c:v>
                </c:pt>
                <c:pt idx="26">
                  <c:v>7.8000000000000005E-3</c:v>
                </c:pt>
                <c:pt idx="27">
                  <c:v>7.8000000000000005E-3</c:v>
                </c:pt>
                <c:pt idx="28">
                  <c:v>7.8000000000000005E-3</c:v>
                </c:pt>
                <c:pt idx="29">
                  <c:v>7.9000000000000008E-3</c:v>
                </c:pt>
                <c:pt idx="30">
                  <c:v>7.9000000000000008E-3</c:v>
                </c:pt>
                <c:pt idx="31">
                  <c:v>8.0000000000000002E-3</c:v>
                </c:pt>
                <c:pt idx="32">
                  <c:v>8.0000000000000002E-3</c:v>
                </c:pt>
                <c:pt idx="33">
                  <c:v>7.9000000000000008E-3</c:v>
                </c:pt>
                <c:pt idx="34">
                  <c:v>7.9000000000000008E-3</c:v>
                </c:pt>
                <c:pt idx="35">
                  <c:v>7.8000000000000005E-3</c:v>
                </c:pt>
                <c:pt idx="36">
                  <c:v>7.8000000000000005E-3</c:v>
                </c:pt>
                <c:pt idx="37">
                  <c:v>7.8000000000000005E-3</c:v>
                </c:pt>
                <c:pt idx="38">
                  <c:v>7.8000000000000005E-3</c:v>
                </c:pt>
                <c:pt idx="39">
                  <c:v>7.9000000000000008E-3</c:v>
                </c:pt>
                <c:pt idx="40">
                  <c:v>3.0000000000000001E-3</c:v>
                </c:pt>
                <c:pt idx="41">
                  <c:v>3.0000000000000001E-3</c:v>
                </c:pt>
                <c:pt idx="42">
                  <c:v>3.0000000000000001E-3</c:v>
                </c:pt>
                <c:pt idx="43">
                  <c:v>2.8000000000000004E-3</c:v>
                </c:pt>
                <c:pt idx="44">
                  <c:v>2.8000000000000004E-3</c:v>
                </c:pt>
                <c:pt idx="45">
                  <c:v>2.8000000000000004E-3</c:v>
                </c:pt>
                <c:pt idx="46">
                  <c:v>2.7000000000000001E-3</c:v>
                </c:pt>
                <c:pt idx="47">
                  <c:v>2.7000000000000001E-3</c:v>
                </c:pt>
                <c:pt idx="48">
                  <c:v>2.7000000000000001E-3</c:v>
                </c:pt>
                <c:pt idx="49">
                  <c:v>2.5999999999999999E-3</c:v>
                </c:pt>
                <c:pt idx="50">
                  <c:v>2.7000000000000001E-3</c:v>
                </c:pt>
                <c:pt idx="51">
                  <c:v>2.8000000000000004E-3</c:v>
                </c:pt>
                <c:pt idx="52">
                  <c:v>2.8999999999999998E-3</c:v>
                </c:pt>
                <c:pt idx="53">
                  <c:v>2.8999999999999998E-3</c:v>
                </c:pt>
                <c:pt idx="54">
                  <c:v>2.8999999999999998E-3</c:v>
                </c:pt>
                <c:pt idx="55">
                  <c:v>2.8999999999999998E-3</c:v>
                </c:pt>
                <c:pt idx="56">
                  <c:v>3.0000000000000001E-3</c:v>
                </c:pt>
                <c:pt idx="57">
                  <c:v>3.0000000000000001E-3</c:v>
                </c:pt>
                <c:pt idx="58">
                  <c:v>3.0000000000000001E-3</c:v>
                </c:pt>
                <c:pt idx="59">
                  <c:v>3.0000000000000001E-3</c:v>
                </c:pt>
                <c:pt idx="60">
                  <c:v>3.0000000000000001E-3</c:v>
                </c:pt>
                <c:pt idx="61">
                  <c:v>3.0000000000000001E-3</c:v>
                </c:pt>
                <c:pt idx="62">
                  <c:v>3.0000000000000001E-3</c:v>
                </c:pt>
                <c:pt idx="63">
                  <c:v>2.8999999999999998E-3</c:v>
                </c:pt>
                <c:pt idx="64">
                  <c:v>2.7000000000000001E-3</c:v>
                </c:pt>
                <c:pt idx="65">
                  <c:v>2.8000000000000004E-3</c:v>
                </c:pt>
                <c:pt idx="66">
                  <c:v>2.8000000000000004E-3</c:v>
                </c:pt>
                <c:pt idx="67">
                  <c:v>2.8000000000000004E-3</c:v>
                </c:pt>
                <c:pt idx="68">
                  <c:v>2.7000000000000001E-3</c:v>
                </c:pt>
                <c:pt idx="69">
                  <c:v>2.7000000000000001E-3</c:v>
                </c:pt>
                <c:pt idx="70">
                  <c:v>2.8000000000000004E-3</c:v>
                </c:pt>
                <c:pt idx="71">
                  <c:v>2.8999999999999998E-3</c:v>
                </c:pt>
                <c:pt idx="72">
                  <c:v>3.0000000000000001E-3</c:v>
                </c:pt>
                <c:pt idx="73">
                  <c:v>3.0000000000000001E-3</c:v>
                </c:pt>
                <c:pt idx="74">
                  <c:v>5.0000000000000001E-4</c:v>
                </c:pt>
                <c:pt idx="75">
                  <c:v>5.0000000000000001E-4</c:v>
                </c:pt>
                <c:pt idx="76">
                  <c:v>5.0000000000000001E-4</c:v>
                </c:pt>
                <c:pt idx="77">
                  <c:v>5.0000000000000001E-4</c:v>
                </c:pt>
                <c:pt idx="78">
                  <c:v>5.0000000000000001E-4</c:v>
                </c:pt>
                <c:pt idx="79">
                  <c:v>5.0000000000000001E-4</c:v>
                </c:pt>
                <c:pt idx="80">
                  <c:v>5.0000000000000001E-4</c:v>
                </c:pt>
                <c:pt idx="81">
                  <c:v>5.0000000000000001E-4</c:v>
                </c:pt>
                <c:pt idx="82">
                  <c:v>5.0000000000000001E-4</c:v>
                </c:pt>
                <c:pt idx="83">
                  <c:v>5.0000000000000001E-4</c:v>
                </c:pt>
                <c:pt idx="84">
                  <c:v>5.0000000000000001E-4</c:v>
                </c:pt>
                <c:pt idx="85">
                  <c:v>5.0000000000000001E-4</c:v>
                </c:pt>
                <c:pt idx="86">
                  <c:v>5.0000000000000001E-4</c:v>
                </c:pt>
                <c:pt idx="87">
                  <c:v>5.0000000000000001E-4</c:v>
                </c:pt>
                <c:pt idx="88">
                  <c:v>5.0000000000000001E-4</c:v>
                </c:pt>
                <c:pt idx="89">
                  <c:v>5.0000000000000001E-4</c:v>
                </c:pt>
                <c:pt idx="90">
                  <c:v>5.0000000000000001E-4</c:v>
                </c:pt>
                <c:pt idx="91">
                  <c:v>5.0000000000000001E-4</c:v>
                </c:pt>
                <c:pt idx="92">
                  <c:v>5.0000000000000001E-4</c:v>
                </c:pt>
                <c:pt idx="93">
                  <c:v>5.0000000000000001E-4</c:v>
                </c:pt>
                <c:pt idx="94">
                  <c:v>5.0000000000000001E-4</c:v>
                </c:pt>
                <c:pt idx="95">
                  <c:v>5.0000000000000001E-4</c:v>
                </c:pt>
                <c:pt idx="96">
                  <c:v>5.0000000000000001E-4</c:v>
                </c:pt>
                <c:pt idx="97">
                  <c:v>5.0000000000000001E-4</c:v>
                </c:pt>
                <c:pt idx="98">
                  <c:v>4.0000000000000002E-4</c:v>
                </c:pt>
                <c:pt idx="99">
                  <c:v>5.0000000000000001E-4</c:v>
                </c:pt>
                <c:pt idx="100">
                  <c:v>5.0000000000000001E-4</c:v>
                </c:pt>
                <c:pt idx="101">
                  <c:v>5.0000000000000001E-4</c:v>
                </c:pt>
                <c:pt idx="102">
                  <c:v>5.0000000000000001E-4</c:v>
                </c:pt>
                <c:pt idx="103">
                  <c:v>5.0000000000000001E-4</c:v>
                </c:pt>
                <c:pt idx="104">
                  <c:v>5.0000000000000001E-4</c:v>
                </c:pt>
                <c:pt idx="105">
                  <c:v>5.0000000000000001E-4</c:v>
                </c:pt>
                <c:pt idx="106">
                  <c:v>5.0000000000000001E-4</c:v>
                </c:pt>
                <c:pt idx="107">
                  <c:v>4.0000000000000002E-4</c:v>
                </c:pt>
                <c:pt idx="108">
                  <c:v>4.0000000000000002E-4</c:v>
                </c:pt>
                <c:pt idx="109">
                  <c:v>5.0000000000000001E-4</c:v>
                </c:pt>
                <c:pt idx="110">
                  <c:v>4.0000000000000002E-4</c:v>
                </c:pt>
                <c:pt idx="111">
                  <c:v>5.0000000000000001E-4</c:v>
                </c:pt>
                <c:pt idx="112">
                  <c:v>4.0000000000000002E-4</c:v>
                </c:pt>
                <c:pt idx="113">
                  <c:v>5.0000000000000001E-4</c:v>
                </c:pt>
                <c:pt idx="114">
                  <c:v>5.0000000000000001E-4</c:v>
                </c:pt>
                <c:pt idx="115">
                  <c:v>5.0000000000000001E-4</c:v>
                </c:pt>
                <c:pt idx="116">
                  <c:v>5.0000000000000001E-4</c:v>
                </c:pt>
                <c:pt idx="117">
                  <c:v>5.0000000000000001E-4</c:v>
                </c:pt>
                <c:pt idx="118">
                  <c:v>5.0000000000000001E-4</c:v>
                </c:pt>
                <c:pt idx="119">
                  <c:v>5.0000000000000001E-4</c:v>
                </c:pt>
                <c:pt idx="120">
                  <c:v>5.0000000000000001E-4</c:v>
                </c:pt>
                <c:pt idx="121">
                  <c:v>5.0000000000000001E-4</c:v>
                </c:pt>
                <c:pt idx="122">
                  <c:v>5.0000000000000001E-4</c:v>
                </c:pt>
                <c:pt idx="123">
                  <c:v>5.0000000000000001E-4</c:v>
                </c:pt>
                <c:pt idx="124">
                  <c:v>5.0000000000000001E-4</c:v>
                </c:pt>
                <c:pt idx="125">
                  <c:v>5.0000000000000001E-4</c:v>
                </c:pt>
                <c:pt idx="126">
                  <c:v>5.0000000000000001E-4</c:v>
                </c:pt>
                <c:pt idx="127">
                  <c:v>5.0000000000000001E-4</c:v>
                </c:pt>
                <c:pt idx="128">
                  <c:v>5.0000000000000001E-4</c:v>
                </c:pt>
                <c:pt idx="129">
                  <c:v>5.0000000000000001E-4</c:v>
                </c:pt>
                <c:pt idx="130">
                  <c:v>5.0000000000000001E-4</c:v>
                </c:pt>
                <c:pt idx="131">
                  <c:v>5.0000000000000001E-4</c:v>
                </c:pt>
                <c:pt idx="132">
                  <c:v>5.0000000000000001E-4</c:v>
                </c:pt>
                <c:pt idx="133">
                  <c:v>4.0000000000000002E-4</c:v>
                </c:pt>
                <c:pt idx="134">
                  <c:v>5.0000000000000001E-4</c:v>
                </c:pt>
                <c:pt idx="135">
                  <c:v>5.0000000000000001E-4</c:v>
                </c:pt>
                <c:pt idx="136">
                  <c:v>5.0000000000000001E-4</c:v>
                </c:pt>
                <c:pt idx="137">
                  <c:v>5.0000000000000001E-4</c:v>
                </c:pt>
                <c:pt idx="138">
                  <c:v>5.0000000000000001E-4</c:v>
                </c:pt>
                <c:pt idx="139">
                  <c:v>5.0000000000000001E-4</c:v>
                </c:pt>
                <c:pt idx="140">
                  <c:v>5.0000000000000001E-4</c:v>
                </c:pt>
                <c:pt idx="141">
                  <c:v>5.0000000000000001E-4</c:v>
                </c:pt>
                <c:pt idx="142">
                  <c:v>5.0000000000000001E-4</c:v>
                </c:pt>
                <c:pt idx="143">
                  <c:v>5.0000000000000001E-4</c:v>
                </c:pt>
                <c:pt idx="144">
                  <c:v>5.0000000000000001E-4</c:v>
                </c:pt>
                <c:pt idx="145">
                  <c:v>5.0000000000000001E-4</c:v>
                </c:pt>
                <c:pt idx="146">
                  <c:v>5.0000000000000001E-4</c:v>
                </c:pt>
                <c:pt idx="147">
                  <c:v>5.0000000000000001E-4</c:v>
                </c:pt>
                <c:pt idx="148">
                  <c:v>5.0000000000000001E-4</c:v>
                </c:pt>
                <c:pt idx="149">
                  <c:v>5.0000000000000001E-4</c:v>
                </c:pt>
                <c:pt idx="150">
                  <c:v>5.0000000000000001E-4</c:v>
                </c:pt>
                <c:pt idx="151">
                  <c:v>5.0000000000000001E-4</c:v>
                </c:pt>
                <c:pt idx="152">
                  <c:v>5.0000000000000001E-4</c:v>
                </c:pt>
                <c:pt idx="153">
                  <c:v>5.0000000000000001E-4</c:v>
                </c:pt>
                <c:pt idx="154">
                  <c:v>5.0000000000000001E-4</c:v>
                </c:pt>
                <c:pt idx="155">
                  <c:v>5.0000000000000001E-4</c:v>
                </c:pt>
                <c:pt idx="156">
                  <c:v>5.0000000000000001E-4</c:v>
                </c:pt>
                <c:pt idx="157">
                  <c:v>5.0000000000000001E-4</c:v>
                </c:pt>
                <c:pt idx="158">
                  <c:v>5.0000000000000001E-4</c:v>
                </c:pt>
                <c:pt idx="159">
                  <c:v>5.0000000000000001E-4</c:v>
                </c:pt>
                <c:pt idx="160">
                  <c:v>5.0000000000000001E-4</c:v>
                </c:pt>
                <c:pt idx="161">
                  <c:v>5.0000000000000001E-4</c:v>
                </c:pt>
                <c:pt idx="162">
                  <c:v>5.0000000000000001E-4</c:v>
                </c:pt>
                <c:pt idx="163">
                  <c:v>5.0000000000000001E-4</c:v>
                </c:pt>
                <c:pt idx="164">
                  <c:v>5.0000000000000001E-4</c:v>
                </c:pt>
                <c:pt idx="165">
                  <c:v>5.0000000000000001E-4</c:v>
                </c:pt>
                <c:pt idx="166">
                  <c:v>5.0000000000000001E-4</c:v>
                </c:pt>
                <c:pt idx="167">
                  <c:v>5.0000000000000001E-4</c:v>
                </c:pt>
                <c:pt idx="168">
                  <c:v>5.0000000000000001E-4</c:v>
                </c:pt>
                <c:pt idx="169">
                  <c:v>5.0000000000000001E-4</c:v>
                </c:pt>
                <c:pt idx="170">
                  <c:v>5.0000000000000001E-4</c:v>
                </c:pt>
                <c:pt idx="171">
                  <c:v>4.0000000000000002E-4</c:v>
                </c:pt>
                <c:pt idx="172">
                  <c:v>5.0000000000000001E-4</c:v>
                </c:pt>
                <c:pt idx="173">
                  <c:v>2.9999999999999997E-4</c:v>
                </c:pt>
                <c:pt idx="174">
                  <c:v>2.9999999999999997E-4</c:v>
                </c:pt>
                <c:pt idx="175">
                  <c:v>2.9999999999999997E-4</c:v>
                </c:pt>
                <c:pt idx="176">
                  <c:v>5.0000000000000001E-4</c:v>
                </c:pt>
                <c:pt idx="177">
                  <c:v>5.0000000000000001E-4</c:v>
                </c:pt>
                <c:pt idx="178">
                  <c:v>5.0000000000000001E-4</c:v>
                </c:pt>
                <c:pt idx="179">
                  <c:v>5.0000000000000001E-4</c:v>
                </c:pt>
                <c:pt idx="180">
                  <c:v>5.0000000000000001E-4</c:v>
                </c:pt>
                <c:pt idx="181">
                  <c:v>5.0000000000000001E-4</c:v>
                </c:pt>
                <c:pt idx="182">
                  <c:v>5.0000000000000001E-4</c:v>
                </c:pt>
                <c:pt idx="183">
                  <c:v>5.0000000000000001E-4</c:v>
                </c:pt>
                <c:pt idx="184">
                  <c:v>5.0000000000000001E-4</c:v>
                </c:pt>
                <c:pt idx="185">
                  <c:v>5.0000000000000001E-4</c:v>
                </c:pt>
                <c:pt idx="186">
                  <c:v>5.0000000000000001E-4</c:v>
                </c:pt>
                <c:pt idx="187">
                  <c:v>5.0000000000000001E-4</c:v>
                </c:pt>
                <c:pt idx="188">
                  <c:v>5.0000000000000001E-4</c:v>
                </c:pt>
                <c:pt idx="189">
                  <c:v>5.0000000000000001E-4</c:v>
                </c:pt>
                <c:pt idx="190">
                  <c:v>5.0000000000000001E-4</c:v>
                </c:pt>
                <c:pt idx="191">
                  <c:v>5.0000000000000001E-4</c:v>
                </c:pt>
                <c:pt idx="192">
                  <c:v>5.0000000000000001E-4</c:v>
                </c:pt>
                <c:pt idx="193">
                  <c:v>5.0000000000000001E-4</c:v>
                </c:pt>
                <c:pt idx="194">
                  <c:v>5.0000000000000001E-4</c:v>
                </c:pt>
                <c:pt idx="195">
                  <c:v>5.0000000000000001E-4</c:v>
                </c:pt>
                <c:pt idx="196">
                  <c:v>5.0000000000000001E-4</c:v>
                </c:pt>
                <c:pt idx="197">
                  <c:v>5.0000000000000001E-4</c:v>
                </c:pt>
                <c:pt idx="198">
                  <c:v>5.0000000000000001E-4</c:v>
                </c:pt>
                <c:pt idx="199">
                  <c:v>5.0000000000000001E-4</c:v>
                </c:pt>
                <c:pt idx="200">
                  <c:v>5.0000000000000001E-4</c:v>
                </c:pt>
                <c:pt idx="201">
                  <c:v>5.0000000000000001E-4</c:v>
                </c:pt>
                <c:pt idx="202">
                  <c:v>5.0000000000000001E-4</c:v>
                </c:pt>
                <c:pt idx="203">
                  <c:v>5.0000000000000001E-4</c:v>
                </c:pt>
                <c:pt idx="204">
                  <c:v>5.0000000000000001E-4</c:v>
                </c:pt>
                <c:pt idx="205">
                  <c:v>5.0000000000000001E-4</c:v>
                </c:pt>
                <c:pt idx="206">
                  <c:v>5.0000000000000001E-4</c:v>
                </c:pt>
                <c:pt idx="207">
                  <c:v>5.0000000000000001E-4</c:v>
                </c:pt>
                <c:pt idx="208">
                  <c:v>5.0000000000000001E-4</c:v>
                </c:pt>
                <c:pt idx="209">
                  <c:v>5.0000000000000001E-4</c:v>
                </c:pt>
                <c:pt idx="210">
                  <c:v>5.0000000000000001E-4</c:v>
                </c:pt>
                <c:pt idx="211">
                  <c:v>5.0000000000000001E-4</c:v>
                </c:pt>
                <c:pt idx="212">
                  <c:v>5.0000000000000001E-4</c:v>
                </c:pt>
                <c:pt idx="213">
                  <c:v>5.0000000000000001E-4</c:v>
                </c:pt>
                <c:pt idx="214">
                  <c:v>5.0000000000000001E-4</c:v>
                </c:pt>
                <c:pt idx="215">
                  <c:v>5.0000000000000001E-4</c:v>
                </c:pt>
                <c:pt idx="216">
                  <c:v>5.0000000000000001E-4</c:v>
                </c:pt>
                <c:pt idx="217">
                  <c:v>5.0000000000000001E-4</c:v>
                </c:pt>
                <c:pt idx="218">
                  <c:v>5.0000000000000001E-4</c:v>
                </c:pt>
                <c:pt idx="219">
                  <c:v>5.0000000000000001E-4</c:v>
                </c:pt>
                <c:pt idx="220">
                  <c:v>5.0000000000000001E-4</c:v>
                </c:pt>
                <c:pt idx="221">
                  <c:v>5.0000000000000001E-4</c:v>
                </c:pt>
                <c:pt idx="222">
                  <c:v>5.0000000000000001E-4</c:v>
                </c:pt>
                <c:pt idx="223">
                  <c:v>5.0000000000000001E-4</c:v>
                </c:pt>
                <c:pt idx="224">
                  <c:v>5.0000000000000001E-4</c:v>
                </c:pt>
                <c:pt idx="225">
                  <c:v>5.0000000000000001E-4</c:v>
                </c:pt>
                <c:pt idx="226">
                  <c:v>5.0000000000000001E-4</c:v>
                </c:pt>
                <c:pt idx="227">
                  <c:v>5.0000000000000001E-4</c:v>
                </c:pt>
                <c:pt idx="228">
                  <c:v>5.0000000000000001E-4</c:v>
                </c:pt>
                <c:pt idx="229">
                  <c:v>5.0000000000000001E-4</c:v>
                </c:pt>
                <c:pt idx="230">
                  <c:v>5.0000000000000001E-4</c:v>
                </c:pt>
                <c:pt idx="231">
                  <c:v>5.0000000000000001E-4</c:v>
                </c:pt>
                <c:pt idx="232">
                  <c:v>5.0000000000000001E-4</c:v>
                </c:pt>
                <c:pt idx="233">
                  <c:v>5.0000000000000001E-4</c:v>
                </c:pt>
                <c:pt idx="234">
                  <c:v>5.0000000000000001E-4</c:v>
                </c:pt>
                <c:pt idx="235">
                  <c:v>5.0000000000000001E-4</c:v>
                </c:pt>
                <c:pt idx="236">
                  <c:v>5.0000000000000001E-4</c:v>
                </c:pt>
                <c:pt idx="237">
                  <c:v>5.0000000000000001E-4</c:v>
                </c:pt>
                <c:pt idx="238">
                  <c:v>5.0000000000000001E-4</c:v>
                </c:pt>
                <c:pt idx="239">
                  <c:v>5.0000000000000001E-4</c:v>
                </c:pt>
                <c:pt idx="240">
                  <c:v>5.0000000000000001E-4</c:v>
                </c:pt>
                <c:pt idx="241">
                  <c:v>5.0000000000000001E-4</c:v>
                </c:pt>
                <c:pt idx="242">
                  <c:v>5.0000000000000001E-4</c:v>
                </c:pt>
                <c:pt idx="243">
                  <c:v>5.0000000000000001E-4</c:v>
                </c:pt>
                <c:pt idx="244">
                  <c:v>5.0000000000000001E-4</c:v>
                </c:pt>
                <c:pt idx="245">
                  <c:v>5.0000000000000001E-4</c:v>
                </c:pt>
                <c:pt idx="246">
                  <c:v>5.0000000000000001E-4</c:v>
                </c:pt>
                <c:pt idx="247">
                  <c:v>5.0000000000000001E-4</c:v>
                </c:pt>
                <c:pt idx="248">
                  <c:v>5.0000000000000001E-4</c:v>
                </c:pt>
                <c:pt idx="249">
                  <c:v>5.0000000000000001E-4</c:v>
                </c:pt>
                <c:pt idx="250">
                  <c:v>5.0000000000000001E-4</c:v>
                </c:pt>
                <c:pt idx="251">
                  <c:v>5.0000000000000001E-4</c:v>
                </c:pt>
                <c:pt idx="252">
                  <c:v>5.0000000000000001E-4</c:v>
                </c:pt>
                <c:pt idx="253">
                  <c:v>5.0000000000000001E-4</c:v>
                </c:pt>
                <c:pt idx="254">
                  <c:v>5.0000000000000001E-4</c:v>
                </c:pt>
                <c:pt idx="255">
                  <c:v>5.0000000000000001E-4</c:v>
                </c:pt>
                <c:pt idx="256">
                  <c:v>5.0000000000000001E-4</c:v>
                </c:pt>
                <c:pt idx="257">
                  <c:v>5.0000000000000001E-4</c:v>
                </c:pt>
                <c:pt idx="258">
                  <c:v>5.0000000000000001E-4</c:v>
                </c:pt>
                <c:pt idx="259">
                  <c:v>5.0000000000000001E-4</c:v>
                </c:pt>
                <c:pt idx="260">
                  <c:v>5.0000000000000001E-4</c:v>
                </c:pt>
                <c:pt idx="261">
                  <c:v>1E-4</c:v>
                </c:pt>
                <c:pt idx="262">
                  <c:v>1E-4</c:v>
                </c:pt>
                <c:pt idx="263">
                  <c:v>1E-4</c:v>
                </c:pt>
                <c:pt idx="264">
                  <c:v>1E-4</c:v>
                </c:pt>
                <c:pt idx="265">
                  <c:v>1E-4</c:v>
                </c:pt>
                <c:pt idx="266">
                  <c:v>1E-4</c:v>
                </c:pt>
                <c:pt idx="267">
                  <c:v>1E-4</c:v>
                </c:pt>
                <c:pt idx="268">
                  <c:v>1E-4</c:v>
                </c:pt>
                <c:pt idx="269">
                  <c:v>1E-4</c:v>
                </c:pt>
                <c:pt idx="270">
                  <c:v>1E-4</c:v>
                </c:pt>
                <c:pt idx="271">
                  <c:v>1E-4</c:v>
                </c:pt>
                <c:pt idx="272">
                  <c:v>1E-4</c:v>
                </c:pt>
                <c:pt idx="273">
                  <c:v>1E-4</c:v>
                </c:pt>
                <c:pt idx="274">
                  <c:v>1E-4</c:v>
                </c:pt>
                <c:pt idx="275">
                  <c:v>1E-4</c:v>
                </c:pt>
                <c:pt idx="276">
                  <c:v>1E-4</c:v>
                </c:pt>
                <c:pt idx="277">
                  <c:v>1E-4</c:v>
                </c:pt>
                <c:pt idx="278">
                  <c:v>1E-4</c:v>
                </c:pt>
                <c:pt idx="279">
                  <c:v>1E-4</c:v>
                </c:pt>
                <c:pt idx="280">
                  <c:v>1E-4</c:v>
                </c:pt>
                <c:pt idx="281">
                  <c:v>1E-4</c:v>
                </c:pt>
                <c:pt idx="282">
                  <c:v>1E-4</c:v>
                </c:pt>
                <c:pt idx="283">
                  <c:v>1E-4</c:v>
                </c:pt>
                <c:pt idx="284">
                  <c:v>1E-4</c:v>
                </c:pt>
                <c:pt idx="285">
                  <c:v>1E-4</c:v>
                </c:pt>
                <c:pt idx="286">
                  <c:v>1E-4</c:v>
                </c:pt>
                <c:pt idx="287">
                  <c:v>1E-4</c:v>
                </c:pt>
                <c:pt idx="288">
                  <c:v>1E-4</c:v>
                </c:pt>
                <c:pt idx="289">
                  <c:v>1E-4</c:v>
                </c:pt>
                <c:pt idx="290">
                  <c:v>1E-4</c:v>
                </c:pt>
                <c:pt idx="291">
                  <c:v>1E-4</c:v>
                </c:pt>
                <c:pt idx="292">
                  <c:v>1E-4</c:v>
                </c:pt>
                <c:pt idx="293">
                  <c:v>1E-4</c:v>
                </c:pt>
                <c:pt idx="294">
                  <c:v>1E-4</c:v>
                </c:pt>
                <c:pt idx="295">
                  <c:v>1E-4</c:v>
                </c:pt>
                <c:pt idx="296">
                  <c:v>1E-4</c:v>
                </c:pt>
                <c:pt idx="297">
                  <c:v>1E-4</c:v>
                </c:pt>
                <c:pt idx="298">
                  <c:v>1E-4</c:v>
                </c:pt>
                <c:pt idx="299">
                  <c:v>1E-4</c:v>
                </c:pt>
                <c:pt idx="300">
                  <c:v>1E-4</c:v>
                </c:pt>
                <c:pt idx="301">
                  <c:v>1E-4</c:v>
                </c:pt>
                <c:pt idx="302">
                  <c:v>1E-4</c:v>
                </c:pt>
                <c:pt idx="303">
                  <c:v>1E-4</c:v>
                </c:pt>
                <c:pt idx="304">
                  <c:v>1E-4</c:v>
                </c:pt>
                <c:pt idx="305">
                  <c:v>1E-4</c:v>
                </c:pt>
                <c:pt idx="306">
                  <c:v>1E-4</c:v>
                </c:pt>
                <c:pt idx="307">
                  <c:v>1E-4</c:v>
                </c:pt>
                <c:pt idx="308">
                  <c:v>1E-4</c:v>
                </c:pt>
                <c:pt idx="309">
                  <c:v>1E-4</c:v>
                </c:pt>
                <c:pt idx="310">
                  <c:v>1E-4</c:v>
                </c:pt>
                <c:pt idx="311">
                  <c:v>1E-4</c:v>
                </c:pt>
                <c:pt idx="312">
                  <c:v>1E-4</c:v>
                </c:pt>
                <c:pt idx="313">
                  <c:v>1E-4</c:v>
                </c:pt>
                <c:pt idx="314">
                  <c:v>1E-4</c:v>
                </c:pt>
                <c:pt idx="315">
                  <c:v>1E-4</c:v>
                </c:pt>
                <c:pt idx="316">
                  <c:v>1E-4</c:v>
                </c:pt>
                <c:pt idx="317">
                  <c:v>1E-4</c:v>
                </c:pt>
                <c:pt idx="318">
                  <c:v>1E-4</c:v>
                </c:pt>
                <c:pt idx="319">
                  <c:v>1E-4</c:v>
                </c:pt>
                <c:pt idx="320">
                  <c:v>1E-4</c:v>
                </c:pt>
                <c:pt idx="321">
                  <c:v>1E-4</c:v>
                </c:pt>
                <c:pt idx="322">
                  <c:v>1E-4</c:v>
                </c:pt>
                <c:pt idx="323">
                  <c:v>1E-4</c:v>
                </c:pt>
                <c:pt idx="324">
                  <c:v>1E-4</c:v>
                </c:pt>
                <c:pt idx="325">
                  <c:v>1E-4</c:v>
                </c:pt>
                <c:pt idx="326">
                  <c:v>1E-4</c:v>
                </c:pt>
                <c:pt idx="327">
                  <c:v>1E-4</c:v>
                </c:pt>
                <c:pt idx="328">
                  <c:v>1E-4</c:v>
                </c:pt>
                <c:pt idx="329">
                  <c:v>2.0000000000000001E-4</c:v>
                </c:pt>
                <c:pt idx="330">
                  <c:v>2.0000000000000001E-4</c:v>
                </c:pt>
                <c:pt idx="331">
                  <c:v>2.0000000000000001E-4</c:v>
                </c:pt>
                <c:pt idx="332">
                  <c:v>2.0000000000000001E-4</c:v>
                </c:pt>
                <c:pt idx="333">
                  <c:v>2.0000000000000001E-4</c:v>
                </c:pt>
                <c:pt idx="334">
                  <c:v>4.0000000000000002E-4</c:v>
                </c:pt>
                <c:pt idx="335">
                  <c:v>4.0000000000000002E-4</c:v>
                </c:pt>
                <c:pt idx="336">
                  <c:v>2.0000000000000001E-4</c:v>
                </c:pt>
                <c:pt idx="337">
                  <c:v>1E-4</c:v>
                </c:pt>
                <c:pt idx="338">
                  <c:v>2.9999999999999997E-4</c:v>
                </c:pt>
                <c:pt idx="339">
                  <c:v>2.0000000000000001E-4</c:v>
                </c:pt>
                <c:pt idx="340">
                  <c:v>1E-4</c:v>
                </c:pt>
                <c:pt idx="341">
                  <c:v>2.9999999999999997E-4</c:v>
                </c:pt>
                <c:pt idx="342">
                  <c:v>2.0000000000000001E-4</c:v>
                </c:pt>
                <c:pt idx="343">
                  <c:v>2.9999999999999997E-4</c:v>
                </c:pt>
                <c:pt idx="344">
                  <c:v>5.9999999999999995E-4</c:v>
                </c:pt>
                <c:pt idx="345">
                  <c:v>5.9999999999999995E-4</c:v>
                </c:pt>
                <c:pt idx="346">
                  <c:v>5.0000000000000001E-4</c:v>
                </c:pt>
                <c:pt idx="347">
                  <c:v>5.9999999999999995E-4</c:v>
                </c:pt>
                <c:pt idx="348">
                  <c:v>5.9999999999999995E-4</c:v>
                </c:pt>
                <c:pt idx="349">
                  <c:v>5.0000000000000001E-4</c:v>
                </c:pt>
                <c:pt idx="350">
                  <c:v>2.0000000000000001E-4</c:v>
                </c:pt>
                <c:pt idx="351">
                  <c:v>2.0000000000000001E-4</c:v>
                </c:pt>
                <c:pt idx="352">
                  <c:v>5.0000000000000001E-4</c:v>
                </c:pt>
                <c:pt idx="353">
                  <c:v>7.000000000000001E-4</c:v>
                </c:pt>
                <c:pt idx="354">
                  <c:v>7.000000000000001E-4</c:v>
                </c:pt>
                <c:pt idx="355">
                  <c:v>7.000000000000001E-4</c:v>
                </c:pt>
                <c:pt idx="356">
                  <c:v>5.9999999999999995E-4</c:v>
                </c:pt>
                <c:pt idx="357">
                  <c:v>4.0000000000000002E-4</c:v>
                </c:pt>
                <c:pt idx="358">
                  <c:v>2.9999999999999997E-4</c:v>
                </c:pt>
                <c:pt idx="359">
                  <c:v>2.9999999999999997E-4</c:v>
                </c:pt>
                <c:pt idx="360">
                  <c:v>5.9999999999999995E-4</c:v>
                </c:pt>
                <c:pt idx="361">
                  <c:v>5.0000000000000001E-4</c:v>
                </c:pt>
                <c:pt idx="362">
                  <c:v>4.0000000000000002E-4</c:v>
                </c:pt>
                <c:pt idx="363">
                  <c:v>5.9999999999999995E-4</c:v>
                </c:pt>
                <c:pt idx="364">
                  <c:v>7.000000000000001E-4</c:v>
                </c:pt>
                <c:pt idx="365">
                  <c:v>8.0000000000000004E-4</c:v>
                </c:pt>
                <c:pt idx="366">
                  <c:v>8.0000000000000004E-4</c:v>
                </c:pt>
                <c:pt idx="367">
                  <c:v>8.0000000000000004E-4</c:v>
                </c:pt>
                <c:pt idx="368">
                  <c:v>8.0000000000000004E-4</c:v>
                </c:pt>
                <c:pt idx="369">
                  <c:v>8.9999999999999998E-4</c:v>
                </c:pt>
                <c:pt idx="370">
                  <c:v>8.9999999999999998E-4</c:v>
                </c:pt>
                <c:pt idx="371">
                  <c:v>1E-3</c:v>
                </c:pt>
                <c:pt idx="372">
                  <c:v>1E-3</c:v>
                </c:pt>
                <c:pt idx="373">
                  <c:v>1.1000000000000001E-3</c:v>
                </c:pt>
                <c:pt idx="374">
                  <c:v>1E-3</c:v>
                </c:pt>
                <c:pt idx="375">
                  <c:v>7.000000000000001E-4</c:v>
                </c:pt>
                <c:pt idx="376">
                  <c:v>8.9999999999999998E-4</c:v>
                </c:pt>
                <c:pt idx="377">
                  <c:v>1E-3</c:v>
                </c:pt>
                <c:pt idx="378">
                  <c:v>8.9999999999999998E-4</c:v>
                </c:pt>
                <c:pt idx="379">
                  <c:v>8.0000000000000004E-4</c:v>
                </c:pt>
                <c:pt idx="380">
                  <c:v>5.9999999999999995E-4</c:v>
                </c:pt>
                <c:pt idx="381">
                  <c:v>7.000000000000001E-4</c:v>
                </c:pt>
                <c:pt idx="382">
                  <c:v>8.9999999999999998E-4</c:v>
                </c:pt>
                <c:pt idx="383">
                  <c:v>8.9999999999999998E-4</c:v>
                </c:pt>
                <c:pt idx="384">
                  <c:v>8.9999999999999998E-4</c:v>
                </c:pt>
                <c:pt idx="385">
                  <c:v>8.9999999999999998E-4</c:v>
                </c:pt>
                <c:pt idx="386">
                  <c:v>8.9999999999999998E-4</c:v>
                </c:pt>
                <c:pt idx="387">
                  <c:v>8.0000000000000004E-4</c:v>
                </c:pt>
                <c:pt idx="388">
                  <c:v>8.0000000000000004E-4</c:v>
                </c:pt>
                <c:pt idx="389">
                  <c:v>8.0000000000000004E-4</c:v>
                </c:pt>
                <c:pt idx="390">
                  <c:v>8.0000000000000004E-4</c:v>
                </c:pt>
                <c:pt idx="391">
                  <c:v>7.000000000000001E-4</c:v>
                </c:pt>
                <c:pt idx="392">
                  <c:v>8.0000000000000004E-4</c:v>
                </c:pt>
                <c:pt idx="393">
                  <c:v>8.9999999999999998E-4</c:v>
                </c:pt>
                <c:pt idx="394">
                  <c:v>8.0000000000000004E-4</c:v>
                </c:pt>
                <c:pt idx="395">
                  <c:v>8.0000000000000004E-4</c:v>
                </c:pt>
                <c:pt idx="396">
                  <c:v>8.0000000000000004E-4</c:v>
                </c:pt>
                <c:pt idx="397">
                  <c:v>8.9999999999999998E-4</c:v>
                </c:pt>
                <c:pt idx="398">
                  <c:v>8.0000000000000004E-4</c:v>
                </c:pt>
                <c:pt idx="399">
                  <c:v>8.0000000000000004E-4</c:v>
                </c:pt>
                <c:pt idx="400">
                  <c:v>7.000000000000001E-4</c:v>
                </c:pt>
                <c:pt idx="401">
                  <c:v>5.0000000000000001E-4</c:v>
                </c:pt>
                <c:pt idx="402">
                  <c:v>5.0000000000000001E-4</c:v>
                </c:pt>
                <c:pt idx="403">
                  <c:v>5.9999999999999995E-4</c:v>
                </c:pt>
                <c:pt idx="404">
                  <c:v>7.000000000000001E-4</c:v>
                </c:pt>
                <c:pt idx="405">
                  <c:v>8.9999999999999998E-4</c:v>
                </c:pt>
                <c:pt idx="406">
                  <c:v>1E-3</c:v>
                </c:pt>
                <c:pt idx="407">
                  <c:v>8.9999999999999998E-4</c:v>
                </c:pt>
                <c:pt idx="408">
                  <c:v>8.9999999999999998E-4</c:v>
                </c:pt>
                <c:pt idx="409">
                  <c:v>1E-3</c:v>
                </c:pt>
                <c:pt idx="410">
                  <c:v>1E-3</c:v>
                </c:pt>
                <c:pt idx="411">
                  <c:v>1E-3</c:v>
                </c:pt>
                <c:pt idx="412">
                  <c:v>1.1000000000000001E-3</c:v>
                </c:pt>
                <c:pt idx="413">
                  <c:v>1E-3</c:v>
                </c:pt>
                <c:pt idx="414">
                  <c:v>1E-3</c:v>
                </c:pt>
                <c:pt idx="415">
                  <c:v>1.1000000000000001E-3</c:v>
                </c:pt>
                <c:pt idx="416">
                  <c:v>8.9999999999999998E-4</c:v>
                </c:pt>
                <c:pt idx="417">
                  <c:v>8.9999999999999998E-4</c:v>
                </c:pt>
                <c:pt idx="418">
                  <c:v>8.0000000000000004E-4</c:v>
                </c:pt>
                <c:pt idx="419">
                  <c:v>8.9999999999999998E-4</c:v>
                </c:pt>
                <c:pt idx="420">
                  <c:v>8.9999999999999998E-4</c:v>
                </c:pt>
                <c:pt idx="421">
                  <c:v>8.0000000000000004E-4</c:v>
                </c:pt>
                <c:pt idx="422">
                  <c:v>7.000000000000001E-4</c:v>
                </c:pt>
                <c:pt idx="423">
                  <c:v>7.000000000000001E-4</c:v>
                </c:pt>
                <c:pt idx="424">
                  <c:v>8.0000000000000004E-4</c:v>
                </c:pt>
                <c:pt idx="425">
                  <c:v>8.9999999999999998E-4</c:v>
                </c:pt>
                <c:pt idx="426">
                  <c:v>8.9999999999999998E-4</c:v>
                </c:pt>
                <c:pt idx="427">
                  <c:v>1E-3</c:v>
                </c:pt>
                <c:pt idx="428">
                  <c:v>8.9999999999999998E-4</c:v>
                </c:pt>
                <c:pt idx="429">
                  <c:v>8.9999999999999998E-4</c:v>
                </c:pt>
                <c:pt idx="430">
                  <c:v>8.9999999999999998E-4</c:v>
                </c:pt>
                <c:pt idx="431">
                  <c:v>8.0000000000000004E-4</c:v>
                </c:pt>
                <c:pt idx="432">
                  <c:v>8.9999999999999998E-4</c:v>
                </c:pt>
                <c:pt idx="433">
                  <c:v>1E-3</c:v>
                </c:pt>
                <c:pt idx="434">
                  <c:v>8.9999999999999998E-4</c:v>
                </c:pt>
                <c:pt idx="435">
                  <c:v>1E-3</c:v>
                </c:pt>
                <c:pt idx="436">
                  <c:v>8.0000000000000004E-4</c:v>
                </c:pt>
                <c:pt idx="437">
                  <c:v>8.0000000000000004E-4</c:v>
                </c:pt>
                <c:pt idx="438">
                  <c:v>7.000000000000001E-4</c:v>
                </c:pt>
                <c:pt idx="439">
                  <c:v>8.0000000000000004E-4</c:v>
                </c:pt>
                <c:pt idx="440">
                  <c:v>8.0000000000000004E-4</c:v>
                </c:pt>
                <c:pt idx="441">
                  <c:v>7.000000000000001E-4</c:v>
                </c:pt>
                <c:pt idx="442">
                  <c:v>5.9999999999999995E-4</c:v>
                </c:pt>
                <c:pt idx="443">
                  <c:v>7.000000000000001E-4</c:v>
                </c:pt>
                <c:pt idx="444">
                  <c:v>8.0000000000000004E-4</c:v>
                </c:pt>
                <c:pt idx="445">
                  <c:v>8.9999999999999998E-4</c:v>
                </c:pt>
                <c:pt idx="446">
                  <c:v>1E-3</c:v>
                </c:pt>
                <c:pt idx="447">
                  <c:v>1E-3</c:v>
                </c:pt>
                <c:pt idx="448">
                  <c:v>1E-3</c:v>
                </c:pt>
                <c:pt idx="449">
                  <c:v>8.9999999999999998E-4</c:v>
                </c:pt>
                <c:pt idx="450">
                  <c:v>8.9999999999999998E-4</c:v>
                </c:pt>
                <c:pt idx="451">
                  <c:v>8.9999999999999998E-4</c:v>
                </c:pt>
                <c:pt idx="452">
                  <c:v>8.9999999999999998E-4</c:v>
                </c:pt>
                <c:pt idx="453">
                  <c:v>8.9999999999999998E-4</c:v>
                </c:pt>
                <c:pt idx="454">
                  <c:v>8.9999999999999998E-4</c:v>
                </c:pt>
                <c:pt idx="455">
                  <c:v>1E-3</c:v>
                </c:pt>
                <c:pt idx="456">
                  <c:v>8.9999999999999998E-4</c:v>
                </c:pt>
                <c:pt idx="457">
                  <c:v>8.9999999999999998E-4</c:v>
                </c:pt>
                <c:pt idx="458">
                  <c:v>8.9999999999999998E-4</c:v>
                </c:pt>
                <c:pt idx="459">
                  <c:v>7.000000000000001E-4</c:v>
                </c:pt>
                <c:pt idx="460">
                  <c:v>7.000000000000001E-4</c:v>
                </c:pt>
                <c:pt idx="461">
                  <c:v>7.000000000000001E-4</c:v>
                </c:pt>
                <c:pt idx="462">
                  <c:v>8.0000000000000004E-4</c:v>
                </c:pt>
                <c:pt idx="463">
                  <c:v>8.0000000000000004E-4</c:v>
                </c:pt>
                <c:pt idx="464">
                  <c:v>7.000000000000001E-4</c:v>
                </c:pt>
                <c:pt idx="465">
                  <c:v>7.000000000000001E-4</c:v>
                </c:pt>
                <c:pt idx="466">
                  <c:v>8.9999999999999998E-4</c:v>
                </c:pt>
                <c:pt idx="467">
                  <c:v>8.9999999999999998E-4</c:v>
                </c:pt>
                <c:pt idx="468">
                  <c:v>1E-3</c:v>
                </c:pt>
                <c:pt idx="469">
                  <c:v>8.9999999999999998E-4</c:v>
                </c:pt>
                <c:pt idx="470">
                  <c:v>8.9999999999999998E-4</c:v>
                </c:pt>
                <c:pt idx="471">
                  <c:v>8.9999999999999998E-4</c:v>
                </c:pt>
                <c:pt idx="472">
                  <c:v>1E-3</c:v>
                </c:pt>
                <c:pt idx="473">
                  <c:v>8.9999999999999998E-4</c:v>
                </c:pt>
                <c:pt idx="474">
                  <c:v>8.9999999999999998E-4</c:v>
                </c:pt>
                <c:pt idx="475">
                  <c:v>8.9999999999999998E-4</c:v>
                </c:pt>
                <c:pt idx="476">
                  <c:v>8.9999999999999998E-4</c:v>
                </c:pt>
                <c:pt idx="477">
                  <c:v>8.9999999999999998E-4</c:v>
                </c:pt>
                <c:pt idx="478">
                  <c:v>1E-3</c:v>
                </c:pt>
                <c:pt idx="479">
                  <c:v>1E-3</c:v>
                </c:pt>
                <c:pt idx="480">
                  <c:v>1E-3</c:v>
                </c:pt>
                <c:pt idx="481">
                  <c:v>8.9999999999999998E-4</c:v>
                </c:pt>
                <c:pt idx="482">
                  <c:v>1E-3</c:v>
                </c:pt>
                <c:pt idx="483">
                  <c:v>1E-3</c:v>
                </c:pt>
                <c:pt idx="484">
                  <c:v>1E-3</c:v>
                </c:pt>
                <c:pt idx="485">
                  <c:v>1E-3</c:v>
                </c:pt>
                <c:pt idx="486">
                  <c:v>1E-3</c:v>
                </c:pt>
                <c:pt idx="487">
                  <c:v>1.1000000000000001E-3</c:v>
                </c:pt>
                <c:pt idx="488">
                  <c:v>1.1999999999999999E-3</c:v>
                </c:pt>
                <c:pt idx="489">
                  <c:v>1.1999999999999999E-3</c:v>
                </c:pt>
                <c:pt idx="490">
                  <c:v>1.1999999999999999E-3</c:v>
                </c:pt>
                <c:pt idx="491">
                  <c:v>1.2999999999999999E-3</c:v>
                </c:pt>
                <c:pt idx="492">
                  <c:v>1.1000000000000001E-3</c:v>
                </c:pt>
                <c:pt idx="493">
                  <c:v>1E-3</c:v>
                </c:pt>
                <c:pt idx="494">
                  <c:v>1E-3</c:v>
                </c:pt>
                <c:pt idx="495">
                  <c:v>1E-3</c:v>
                </c:pt>
                <c:pt idx="496">
                  <c:v>1E-3</c:v>
                </c:pt>
                <c:pt idx="497">
                  <c:v>1E-3</c:v>
                </c:pt>
                <c:pt idx="498">
                  <c:v>1E-3</c:v>
                </c:pt>
                <c:pt idx="499">
                  <c:v>1.1000000000000001E-3</c:v>
                </c:pt>
                <c:pt idx="500">
                  <c:v>1.1000000000000001E-3</c:v>
                </c:pt>
                <c:pt idx="501">
                  <c:v>1E-3</c:v>
                </c:pt>
                <c:pt idx="502">
                  <c:v>8.0000000000000004E-4</c:v>
                </c:pt>
                <c:pt idx="503">
                  <c:v>8.0000000000000004E-4</c:v>
                </c:pt>
                <c:pt idx="504">
                  <c:v>8.9999999999999998E-4</c:v>
                </c:pt>
                <c:pt idx="505">
                  <c:v>8.0000000000000004E-4</c:v>
                </c:pt>
                <c:pt idx="506">
                  <c:v>7.000000000000001E-4</c:v>
                </c:pt>
                <c:pt idx="507">
                  <c:v>8.0000000000000004E-4</c:v>
                </c:pt>
                <c:pt idx="508">
                  <c:v>8.9999999999999998E-4</c:v>
                </c:pt>
                <c:pt idx="509">
                  <c:v>8.9999999999999998E-4</c:v>
                </c:pt>
                <c:pt idx="510">
                  <c:v>8.9999999999999998E-4</c:v>
                </c:pt>
                <c:pt idx="511">
                  <c:v>8.9999999999999998E-4</c:v>
                </c:pt>
                <c:pt idx="512">
                  <c:v>8.9999999999999998E-4</c:v>
                </c:pt>
                <c:pt idx="513">
                  <c:v>8.0000000000000004E-4</c:v>
                </c:pt>
                <c:pt idx="514">
                  <c:v>8.0000000000000004E-4</c:v>
                </c:pt>
                <c:pt idx="515">
                  <c:v>7.000000000000001E-4</c:v>
                </c:pt>
                <c:pt idx="516">
                  <c:v>8.0000000000000004E-4</c:v>
                </c:pt>
                <c:pt idx="517">
                  <c:v>7.000000000000001E-4</c:v>
                </c:pt>
                <c:pt idx="518">
                  <c:v>7.000000000000001E-4</c:v>
                </c:pt>
                <c:pt idx="519">
                  <c:v>7.000000000000001E-4</c:v>
                </c:pt>
                <c:pt idx="520">
                  <c:v>5.9999999999999995E-4</c:v>
                </c:pt>
                <c:pt idx="521">
                  <c:v>7.000000000000001E-4</c:v>
                </c:pt>
                <c:pt idx="522">
                  <c:v>5.9999999999999995E-4</c:v>
                </c:pt>
                <c:pt idx="523">
                  <c:v>5.9999999999999995E-4</c:v>
                </c:pt>
                <c:pt idx="524">
                  <c:v>5.9999999999999995E-4</c:v>
                </c:pt>
                <c:pt idx="525">
                  <c:v>5.9999999999999995E-4</c:v>
                </c:pt>
                <c:pt idx="526">
                  <c:v>5.9999999999999995E-4</c:v>
                </c:pt>
                <c:pt idx="527">
                  <c:v>4.0000000000000002E-4</c:v>
                </c:pt>
                <c:pt idx="528">
                  <c:v>2.0000000000000001E-4</c:v>
                </c:pt>
                <c:pt idx="529">
                  <c:v>1E-4</c:v>
                </c:pt>
                <c:pt idx="530">
                  <c:v>4.0000000000000002E-4</c:v>
                </c:pt>
                <c:pt idx="531">
                  <c:v>4.0000000000000002E-4</c:v>
                </c:pt>
                <c:pt idx="532">
                  <c:v>5.0000000000000001E-4</c:v>
                </c:pt>
                <c:pt idx="533">
                  <c:v>2.0000000000000001E-4</c:v>
                </c:pt>
                <c:pt idx="534">
                  <c:v>4.0000000000000002E-4</c:v>
                </c:pt>
                <c:pt idx="535">
                  <c:v>5.9999999999999995E-4</c:v>
                </c:pt>
                <c:pt idx="536">
                  <c:v>5.9999999999999995E-4</c:v>
                </c:pt>
                <c:pt idx="537">
                  <c:v>5.9999999999999995E-4</c:v>
                </c:pt>
                <c:pt idx="538">
                  <c:v>5.0000000000000001E-4</c:v>
                </c:pt>
                <c:pt idx="539">
                  <c:v>5.0000000000000001E-4</c:v>
                </c:pt>
                <c:pt idx="540">
                  <c:v>5.0000000000000001E-4</c:v>
                </c:pt>
                <c:pt idx="541">
                  <c:v>5.0000000000000001E-4</c:v>
                </c:pt>
                <c:pt idx="542">
                  <c:v>2.9999999999999997E-4</c:v>
                </c:pt>
                <c:pt idx="543">
                  <c:v>4.0000000000000002E-4</c:v>
                </c:pt>
                <c:pt idx="544">
                  <c:v>1E-4</c:v>
                </c:pt>
                <c:pt idx="545">
                  <c:v>1E-4</c:v>
                </c:pt>
                <c:pt idx="546">
                  <c:v>2.9999999999999997E-4</c:v>
                </c:pt>
                <c:pt idx="547">
                  <c:v>2.9999999999999997E-4</c:v>
                </c:pt>
                <c:pt idx="548">
                  <c:v>1E-4</c:v>
                </c:pt>
                <c:pt idx="549">
                  <c:v>1E-4</c:v>
                </c:pt>
                <c:pt idx="550">
                  <c:v>1E-4</c:v>
                </c:pt>
                <c:pt idx="551">
                  <c:v>2.0000000000000001E-4</c:v>
                </c:pt>
                <c:pt idx="552">
                  <c:v>2.9999999999999997E-4</c:v>
                </c:pt>
                <c:pt idx="553">
                  <c:v>2.9999999999999997E-4</c:v>
                </c:pt>
                <c:pt idx="554">
                  <c:v>2.9999999999999997E-4</c:v>
                </c:pt>
                <c:pt idx="555">
                  <c:v>5.9999999999999995E-4</c:v>
                </c:pt>
                <c:pt idx="556">
                  <c:v>2.0000000000000001E-4</c:v>
                </c:pt>
                <c:pt idx="557">
                  <c:v>1E-4</c:v>
                </c:pt>
                <c:pt idx="558">
                  <c:v>1E-4</c:v>
                </c:pt>
                <c:pt idx="559">
                  <c:v>1E-4</c:v>
                </c:pt>
                <c:pt idx="560">
                  <c:v>1E-4</c:v>
                </c:pt>
                <c:pt idx="561">
                  <c:v>1E-4</c:v>
                </c:pt>
                <c:pt idx="562">
                  <c:v>1E-4</c:v>
                </c:pt>
                <c:pt idx="563">
                  <c:v>1E-4</c:v>
                </c:pt>
                <c:pt idx="564">
                  <c:v>1E-4</c:v>
                </c:pt>
                <c:pt idx="565">
                  <c:v>1E-4</c:v>
                </c:pt>
                <c:pt idx="566">
                  <c:v>1E-4</c:v>
                </c:pt>
                <c:pt idx="567">
                  <c:v>1E-4</c:v>
                </c:pt>
                <c:pt idx="568">
                  <c:v>1E-4</c:v>
                </c:pt>
                <c:pt idx="569">
                  <c:v>1E-4</c:v>
                </c:pt>
                <c:pt idx="570">
                  <c:v>2.0000000000000001E-4</c:v>
                </c:pt>
                <c:pt idx="571">
                  <c:v>4.0000000000000002E-4</c:v>
                </c:pt>
                <c:pt idx="572">
                  <c:v>5.9999999999999995E-4</c:v>
                </c:pt>
                <c:pt idx="573">
                  <c:v>1E-3</c:v>
                </c:pt>
                <c:pt idx="574">
                  <c:v>5.4000000000000003E-3</c:v>
                </c:pt>
                <c:pt idx="575">
                  <c:v>2.5999999999999999E-3</c:v>
                </c:pt>
                <c:pt idx="576">
                  <c:v>1.1000000000000001E-2</c:v>
                </c:pt>
                <c:pt idx="577">
                  <c:v>1.2E-2</c:v>
                </c:pt>
                <c:pt idx="578">
                  <c:v>1.15E-2</c:v>
                </c:pt>
                <c:pt idx="579">
                  <c:v>1.11E-2</c:v>
                </c:pt>
                <c:pt idx="580">
                  <c:v>1.09E-2</c:v>
                </c:pt>
                <c:pt idx="581">
                  <c:v>1.1000000000000001E-2</c:v>
                </c:pt>
                <c:pt idx="582">
                  <c:v>1.1200000000000002E-2</c:v>
                </c:pt>
                <c:pt idx="583">
                  <c:v>1.23E-2</c:v>
                </c:pt>
                <c:pt idx="584">
                  <c:v>1.6399999999999998E-2</c:v>
                </c:pt>
                <c:pt idx="585">
                  <c:v>1.5900000000000001E-2</c:v>
                </c:pt>
                <c:pt idx="586">
                  <c:v>1.6E-2</c:v>
                </c:pt>
                <c:pt idx="587">
                  <c:v>1.5800000000000002E-2</c:v>
                </c:pt>
                <c:pt idx="588">
                  <c:v>1.5800000000000002E-2</c:v>
                </c:pt>
                <c:pt idx="589">
                  <c:v>1.5900000000000001E-2</c:v>
                </c:pt>
                <c:pt idx="590">
                  <c:v>1.5800000000000002E-2</c:v>
                </c:pt>
                <c:pt idx="591">
                  <c:v>1.5800000000000002E-2</c:v>
                </c:pt>
                <c:pt idx="592">
                  <c:v>1.6E-2</c:v>
                </c:pt>
                <c:pt idx="593">
                  <c:v>1.5900000000000001E-2</c:v>
                </c:pt>
                <c:pt idx="594">
                  <c:v>1.6E-2</c:v>
                </c:pt>
                <c:pt idx="595">
                  <c:v>1.5800000000000002E-2</c:v>
                </c:pt>
                <c:pt idx="596">
                  <c:v>1.5700000000000002E-2</c:v>
                </c:pt>
                <c:pt idx="597">
                  <c:v>1.5700000000000002E-2</c:v>
                </c:pt>
                <c:pt idx="598">
                  <c:v>1.5800000000000002E-2</c:v>
                </c:pt>
                <c:pt idx="599">
                  <c:v>1.5800000000000002E-2</c:v>
                </c:pt>
                <c:pt idx="600">
                  <c:v>1.5800000000000002E-2</c:v>
                </c:pt>
                <c:pt idx="601">
                  <c:v>1.5900000000000001E-2</c:v>
                </c:pt>
                <c:pt idx="602">
                  <c:v>1.5900000000000001E-2</c:v>
                </c:pt>
                <c:pt idx="603">
                  <c:v>1.6E-2</c:v>
                </c:pt>
                <c:pt idx="604">
                  <c:v>1.5900000000000001E-2</c:v>
                </c:pt>
                <c:pt idx="605">
                  <c:v>1.6E-2</c:v>
                </c:pt>
                <c:pt idx="606">
                  <c:v>1.5800000000000002E-2</c:v>
                </c:pt>
                <c:pt idx="607">
                  <c:v>1.5300000000000001E-2</c:v>
                </c:pt>
                <c:pt idx="608">
                  <c:v>1.5300000000000001E-2</c:v>
                </c:pt>
                <c:pt idx="609">
                  <c:v>1.5300000000000001E-2</c:v>
                </c:pt>
                <c:pt idx="610">
                  <c:v>1.5300000000000001E-2</c:v>
                </c:pt>
                <c:pt idx="611">
                  <c:v>1.54E-2</c:v>
                </c:pt>
                <c:pt idx="612">
                  <c:v>1.54E-2</c:v>
                </c:pt>
                <c:pt idx="613">
                  <c:v>1.54E-2</c:v>
                </c:pt>
                <c:pt idx="614">
                  <c:v>1.54E-2</c:v>
                </c:pt>
                <c:pt idx="615">
                  <c:v>1.55E-2</c:v>
                </c:pt>
                <c:pt idx="616">
                  <c:v>1.5600000000000001E-2</c:v>
                </c:pt>
                <c:pt idx="617">
                  <c:v>1.55E-2</c:v>
                </c:pt>
                <c:pt idx="618">
                  <c:v>1.54E-2</c:v>
                </c:pt>
                <c:pt idx="619">
                  <c:v>1.55E-2</c:v>
                </c:pt>
                <c:pt idx="620">
                  <c:v>1.55E-2</c:v>
                </c:pt>
                <c:pt idx="621">
                  <c:v>1.55E-2</c:v>
                </c:pt>
                <c:pt idx="622">
                  <c:v>1.5600000000000001E-2</c:v>
                </c:pt>
                <c:pt idx="623">
                  <c:v>1.55E-2</c:v>
                </c:pt>
                <c:pt idx="624">
                  <c:v>1.55E-2</c:v>
                </c:pt>
                <c:pt idx="625">
                  <c:v>1.54E-2</c:v>
                </c:pt>
                <c:pt idx="626">
                  <c:v>1.55E-2</c:v>
                </c:pt>
                <c:pt idx="627">
                  <c:v>1.54E-2</c:v>
                </c:pt>
                <c:pt idx="628">
                  <c:v>1.5300000000000001E-2</c:v>
                </c:pt>
                <c:pt idx="629">
                  <c:v>1.52E-2</c:v>
                </c:pt>
                <c:pt idx="630">
                  <c:v>1.52E-2</c:v>
                </c:pt>
                <c:pt idx="631">
                  <c:v>1.52E-2</c:v>
                </c:pt>
                <c:pt idx="632">
                  <c:v>1.5300000000000001E-2</c:v>
                </c:pt>
                <c:pt idx="633">
                  <c:v>1.5300000000000001E-2</c:v>
                </c:pt>
                <c:pt idx="634">
                  <c:v>1.5300000000000001E-2</c:v>
                </c:pt>
                <c:pt idx="635">
                  <c:v>1.54E-2</c:v>
                </c:pt>
                <c:pt idx="636">
                  <c:v>1.6200000000000003E-2</c:v>
                </c:pt>
                <c:pt idx="637">
                  <c:v>1.54E-2</c:v>
                </c:pt>
                <c:pt idx="638">
                  <c:v>1.5300000000000001E-2</c:v>
                </c:pt>
                <c:pt idx="639">
                  <c:v>1.54E-2</c:v>
                </c:pt>
                <c:pt idx="640">
                  <c:v>1.55E-2</c:v>
                </c:pt>
                <c:pt idx="641">
                  <c:v>1.5600000000000001E-2</c:v>
                </c:pt>
                <c:pt idx="642">
                  <c:v>1.55E-2</c:v>
                </c:pt>
                <c:pt idx="643">
                  <c:v>1.55E-2</c:v>
                </c:pt>
                <c:pt idx="644">
                  <c:v>1.54E-2</c:v>
                </c:pt>
                <c:pt idx="645">
                  <c:v>1.55E-2</c:v>
                </c:pt>
                <c:pt idx="646">
                  <c:v>1.6299999999999999E-2</c:v>
                </c:pt>
                <c:pt idx="647">
                  <c:v>1.6500000000000001E-2</c:v>
                </c:pt>
                <c:pt idx="648">
                  <c:v>1.55E-2</c:v>
                </c:pt>
                <c:pt idx="649">
                  <c:v>1.54E-2</c:v>
                </c:pt>
                <c:pt idx="650">
                  <c:v>1.5600000000000001E-2</c:v>
                </c:pt>
                <c:pt idx="651">
                  <c:v>1.5800000000000002E-2</c:v>
                </c:pt>
                <c:pt idx="652">
                  <c:v>1.5800000000000002E-2</c:v>
                </c:pt>
                <c:pt idx="653">
                  <c:v>1.5700000000000002E-2</c:v>
                </c:pt>
                <c:pt idx="654">
                  <c:v>1.5700000000000002E-2</c:v>
                </c:pt>
                <c:pt idx="655">
                  <c:v>1.5600000000000001E-2</c:v>
                </c:pt>
                <c:pt idx="656">
                  <c:v>1.5900000000000001E-2</c:v>
                </c:pt>
                <c:pt idx="657">
                  <c:v>1.5800000000000002E-2</c:v>
                </c:pt>
                <c:pt idx="658">
                  <c:v>1.5700000000000002E-2</c:v>
                </c:pt>
                <c:pt idx="659">
                  <c:v>1.5700000000000002E-2</c:v>
                </c:pt>
                <c:pt idx="660">
                  <c:v>1.5600000000000001E-2</c:v>
                </c:pt>
                <c:pt idx="661">
                  <c:v>1.5600000000000001E-2</c:v>
                </c:pt>
                <c:pt idx="662">
                  <c:v>1.5700000000000002E-2</c:v>
                </c:pt>
                <c:pt idx="663">
                  <c:v>1.5800000000000002E-2</c:v>
                </c:pt>
                <c:pt idx="664">
                  <c:v>1.5600000000000001E-2</c:v>
                </c:pt>
                <c:pt idx="665">
                  <c:v>1.5800000000000002E-2</c:v>
                </c:pt>
                <c:pt idx="666">
                  <c:v>1.7600000000000001E-2</c:v>
                </c:pt>
                <c:pt idx="667">
                  <c:v>1.8200000000000001E-2</c:v>
                </c:pt>
                <c:pt idx="668">
                  <c:v>1.8100000000000002E-2</c:v>
                </c:pt>
                <c:pt idx="669">
                  <c:v>1.8200000000000001E-2</c:v>
                </c:pt>
                <c:pt idx="670">
                  <c:v>1.84E-2</c:v>
                </c:pt>
                <c:pt idx="671">
                  <c:v>1.8600000000000002E-2</c:v>
                </c:pt>
                <c:pt idx="672">
                  <c:v>1.8700000000000001E-2</c:v>
                </c:pt>
                <c:pt idx="673">
                  <c:v>1.8700000000000001E-2</c:v>
                </c:pt>
                <c:pt idx="674">
                  <c:v>1.8600000000000002E-2</c:v>
                </c:pt>
                <c:pt idx="675">
                  <c:v>1.8799999999999997E-2</c:v>
                </c:pt>
                <c:pt idx="676">
                  <c:v>1.95E-2</c:v>
                </c:pt>
                <c:pt idx="677">
                  <c:v>2.0499999999999997E-2</c:v>
                </c:pt>
                <c:pt idx="678">
                  <c:v>0.02</c:v>
                </c:pt>
                <c:pt idx="679">
                  <c:v>1.8500000000000003E-2</c:v>
                </c:pt>
                <c:pt idx="680">
                  <c:v>1.8500000000000003E-2</c:v>
                </c:pt>
                <c:pt idx="681">
                  <c:v>1.8500000000000003E-2</c:v>
                </c:pt>
                <c:pt idx="682">
                  <c:v>1.8500000000000003E-2</c:v>
                </c:pt>
                <c:pt idx="683">
                  <c:v>1.83E-2</c:v>
                </c:pt>
                <c:pt idx="684">
                  <c:v>1.8200000000000001E-2</c:v>
                </c:pt>
                <c:pt idx="685">
                  <c:v>1.84E-2</c:v>
                </c:pt>
                <c:pt idx="686">
                  <c:v>1.8500000000000003E-2</c:v>
                </c:pt>
                <c:pt idx="687">
                  <c:v>1.8799999999999997E-2</c:v>
                </c:pt>
                <c:pt idx="688">
                  <c:v>2.35E-2</c:v>
                </c:pt>
                <c:pt idx="689">
                  <c:v>1.8200000000000001E-2</c:v>
                </c:pt>
                <c:pt idx="690">
                  <c:v>1.8500000000000003E-2</c:v>
                </c:pt>
                <c:pt idx="691">
                  <c:v>2.0099999999999996E-2</c:v>
                </c:pt>
                <c:pt idx="692">
                  <c:v>1.9599999999999999E-2</c:v>
                </c:pt>
                <c:pt idx="693">
                  <c:v>1.8500000000000003E-2</c:v>
                </c:pt>
                <c:pt idx="694">
                  <c:v>1.8600000000000002E-2</c:v>
                </c:pt>
                <c:pt idx="695">
                  <c:v>1.95E-2</c:v>
                </c:pt>
                <c:pt idx="696">
                  <c:v>2.5499999999999998E-2</c:v>
                </c:pt>
                <c:pt idx="697">
                  <c:v>5.2499999999999998E-2</c:v>
                </c:pt>
                <c:pt idx="698">
                  <c:v>2.4300000000000002E-2</c:v>
                </c:pt>
                <c:pt idx="699">
                  <c:v>2.2000000000000002E-2</c:v>
                </c:pt>
                <c:pt idx="700">
                  <c:v>2.2000000000000002E-2</c:v>
                </c:pt>
                <c:pt idx="701">
                  <c:v>2.1499999999999998E-2</c:v>
                </c:pt>
                <c:pt idx="702">
                  <c:v>2.1400000000000002E-2</c:v>
                </c:pt>
                <c:pt idx="703">
                  <c:v>2.12E-2</c:v>
                </c:pt>
                <c:pt idx="704">
                  <c:v>2.1499999999999998E-2</c:v>
                </c:pt>
                <c:pt idx="705">
                  <c:v>2.2099999999999998E-2</c:v>
                </c:pt>
                <c:pt idx="706">
                  <c:v>2.2099999999999998E-2</c:v>
                </c:pt>
                <c:pt idx="707">
                  <c:v>2.1700000000000001E-2</c:v>
                </c:pt>
                <c:pt idx="708">
                  <c:v>2.1600000000000001E-2</c:v>
                </c:pt>
                <c:pt idx="709">
                  <c:v>2.12E-2</c:v>
                </c:pt>
                <c:pt idx="710">
                  <c:v>2.12E-2</c:v>
                </c:pt>
                <c:pt idx="711">
                  <c:v>2.1499999999999998E-2</c:v>
                </c:pt>
                <c:pt idx="712">
                  <c:v>2.1000000000000001E-2</c:v>
                </c:pt>
                <c:pt idx="713">
                  <c:v>2.1000000000000001E-2</c:v>
                </c:pt>
                <c:pt idx="714">
                  <c:v>2.0899999999999998E-2</c:v>
                </c:pt>
                <c:pt idx="715">
                  <c:v>2.1000000000000001E-2</c:v>
                </c:pt>
                <c:pt idx="716">
                  <c:v>2.1299999999999999E-2</c:v>
                </c:pt>
                <c:pt idx="717">
                  <c:v>2.1099999999999997E-2</c:v>
                </c:pt>
                <c:pt idx="718">
                  <c:v>2.1299999999999999E-2</c:v>
                </c:pt>
                <c:pt idx="719">
                  <c:v>2.18E-2</c:v>
                </c:pt>
                <c:pt idx="720">
                  <c:v>2.1299999999999999E-2</c:v>
                </c:pt>
                <c:pt idx="721">
                  <c:v>2.1600000000000001E-2</c:v>
                </c:pt>
                <c:pt idx="722">
                  <c:v>2.12E-2</c:v>
                </c:pt>
                <c:pt idx="723">
                  <c:v>2.1099999999999997E-2</c:v>
                </c:pt>
                <c:pt idx="724">
                  <c:v>2.0899999999999998E-2</c:v>
                </c:pt>
                <c:pt idx="725">
                  <c:v>2.1000000000000001E-2</c:v>
                </c:pt>
                <c:pt idx="726">
                  <c:v>2.1099999999999997E-2</c:v>
                </c:pt>
                <c:pt idx="727">
                  <c:v>2.1299999999999999E-2</c:v>
                </c:pt>
                <c:pt idx="728">
                  <c:v>2.1899999999999999E-2</c:v>
                </c:pt>
                <c:pt idx="729">
                  <c:v>2.1899999999999999E-2</c:v>
                </c:pt>
                <c:pt idx="730">
                  <c:v>2.5499999999999998E-2</c:v>
                </c:pt>
                <c:pt idx="731">
                  <c:v>2.3900000000000001E-2</c:v>
                </c:pt>
                <c:pt idx="732">
                  <c:v>2.4E-2</c:v>
                </c:pt>
                <c:pt idx="733">
                  <c:v>2.41E-2</c:v>
                </c:pt>
                <c:pt idx="734">
                  <c:v>2.4199999999999999E-2</c:v>
                </c:pt>
                <c:pt idx="735">
                  <c:v>2.41E-2</c:v>
                </c:pt>
                <c:pt idx="736">
                  <c:v>2.4E-2</c:v>
                </c:pt>
                <c:pt idx="737">
                  <c:v>2.4E-2</c:v>
                </c:pt>
                <c:pt idx="738">
                  <c:v>2.41E-2</c:v>
                </c:pt>
                <c:pt idx="739">
                  <c:v>2.46E-2</c:v>
                </c:pt>
                <c:pt idx="740">
                  <c:v>2.4700000000000003E-2</c:v>
                </c:pt>
                <c:pt idx="741">
                  <c:v>2.4700000000000003E-2</c:v>
                </c:pt>
                <c:pt idx="742">
                  <c:v>2.46E-2</c:v>
                </c:pt>
                <c:pt idx="743">
                  <c:v>2.3599999999999999E-2</c:v>
                </c:pt>
                <c:pt idx="744">
                  <c:v>2.41E-2</c:v>
                </c:pt>
                <c:pt idx="745">
                  <c:v>2.46E-2</c:v>
                </c:pt>
                <c:pt idx="746">
                  <c:v>2.4500000000000001E-2</c:v>
                </c:pt>
                <c:pt idx="747">
                  <c:v>2.4799999999999999E-2</c:v>
                </c:pt>
                <c:pt idx="748">
                  <c:v>2.5899999999999999E-2</c:v>
                </c:pt>
                <c:pt idx="749">
                  <c:v>2.5600000000000001E-2</c:v>
                </c:pt>
                <c:pt idx="750">
                  <c:v>2.5099999999999997E-2</c:v>
                </c:pt>
                <c:pt idx="751">
                  <c:v>2.4199999999999999E-2</c:v>
                </c:pt>
                <c:pt idx="752">
                  <c:v>2.5000000000000001E-2</c:v>
                </c:pt>
                <c:pt idx="753">
                  <c:v>2.4199999999999999E-2</c:v>
                </c:pt>
                <c:pt idx="754">
                  <c:v>2.4300000000000002E-2</c:v>
                </c:pt>
                <c:pt idx="755">
                  <c:v>2.41E-2</c:v>
                </c:pt>
                <c:pt idx="756">
                  <c:v>2.3900000000000001E-2</c:v>
                </c:pt>
                <c:pt idx="757">
                  <c:v>2.3700000000000002E-2</c:v>
                </c:pt>
                <c:pt idx="758">
                  <c:v>2.3599999999999999E-2</c:v>
                </c:pt>
                <c:pt idx="759">
                  <c:v>2.3599999999999999E-2</c:v>
                </c:pt>
                <c:pt idx="760">
                  <c:v>2.3900000000000001E-2</c:v>
                </c:pt>
                <c:pt idx="761">
                  <c:v>2.41E-2</c:v>
                </c:pt>
                <c:pt idx="762">
                  <c:v>2.35E-2</c:v>
                </c:pt>
                <c:pt idx="763">
                  <c:v>2.35E-2</c:v>
                </c:pt>
                <c:pt idx="764">
                  <c:v>2.3700000000000002E-2</c:v>
                </c:pt>
                <c:pt idx="765">
                  <c:v>2.3799999999999998E-2</c:v>
                </c:pt>
                <c:pt idx="766">
                  <c:v>2.3900000000000001E-2</c:v>
                </c:pt>
                <c:pt idx="767">
                  <c:v>2.3900000000000001E-2</c:v>
                </c:pt>
                <c:pt idx="768">
                  <c:v>2.4E-2</c:v>
                </c:pt>
                <c:pt idx="769">
                  <c:v>2.4E-2</c:v>
                </c:pt>
                <c:pt idx="770">
                  <c:v>2.3900000000000001E-2</c:v>
                </c:pt>
                <c:pt idx="771">
                  <c:v>2.4E-2</c:v>
                </c:pt>
                <c:pt idx="772">
                  <c:v>2.4900000000000002E-2</c:v>
                </c:pt>
                <c:pt idx="773">
                  <c:v>2.4E-2</c:v>
                </c:pt>
                <c:pt idx="774">
                  <c:v>2.4E-2</c:v>
                </c:pt>
                <c:pt idx="775">
                  <c:v>2.41E-2</c:v>
                </c:pt>
                <c:pt idx="776">
                  <c:v>2.3700000000000002E-2</c:v>
                </c:pt>
                <c:pt idx="777">
                  <c:v>2.3700000000000002E-2</c:v>
                </c:pt>
                <c:pt idx="778">
                  <c:v>2.3700000000000002E-2</c:v>
                </c:pt>
                <c:pt idx="779">
                  <c:v>2.3799999999999998E-2</c:v>
                </c:pt>
                <c:pt idx="780">
                  <c:v>2.3900000000000001E-2</c:v>
                </c:pt>
                <c:pt idx="781">
                  <c:v>2.4199999999999999E-2</c:v>
                </c:pt>
                <c:pt idx="782">
                  <c:v>2.4300000000000002E-2</c:v>
                </c:pt>
                <c:pt idx="783">
                  <c:v>2.4799999999999999E-2</c:v>
                </c:pt>
                <c:pt idx="784">
                  <c:v>2.3900000000000001E-2</c:v>
                </c:pt>
                <c:pt idx="785">
                  <c:v>2.3799999999999998E-2</c:v>
                </c:pt>
                <c:pt idx="786">
                  <c:v>2.4E-2</c:v>
                </c:pt>
                <c:pt idx="787">
                  <c:v>2.41E-2</c:v>
                </c:pt>
                <c:pt idx="788">
                  <c:v>2.4300000000000002E-2</c:v>
                </c:pt>
                <c:pt idx="789">
                  <c:v>2.4399999999999998E-2</c:v>
                </c:pt>
                <c:pt idx="790">
                  <c:v>2.4199999999999999E-2</c:v>
                </c:pt>
                <c:pt idx="791">
                  <c:v>2.4300000000000002E-2</c:v>
                </c:pt>
                <c:pt idx="792">
                  <c:v>2.5000000000000001E-2</c:v>
                </c:pt>
                <c:pt idx="793">
                  <c:v>2.5399999999999999E-2</c:v>
                </c:pt>
                <c:pt idx="794">
                  <c:v>2.76E-2</c:v>
                </c:pt>
                <c:pt idx="795">
                  <c:v>2.4799999999999999E-2</c:v>
                </c:pt>
                <c:pt idx="796">
                  <c:v>2.46E-2</c:v>
                </c:pt>
                <c:pt idx="797">
                  <c:v>2.4500000000000001E-2</c:v>
                </c:pt>
                <c:pt idx="798">
                  <c:v>2.4399999999999998E-2</c:v>
                </c:pt>
                <c:pt idx="799">
                  <c:v>2.46E-2</c:v>
                </c:pt>
                <c:pt idx="800">
                  <c:v>2.46E-2</c:v>
                </c:pt>
                <c:pt idx="801">
                  <c:v>2.5000000000000001E-2</c:v>
                </c:pt>
                <c:pt idx="802">
                  <c:v>2.5000000000000001E-2</c:v>
                </c:pt>
                <c:pt idx="803">
                  <c:v>2.4700000000000003E-2</c:v>
                </c:pt>
                <c:pt idx="804">
                  <c:v>2.4700000000000003E-2</c:v>
                </c:pt>
                <c:pt idx="805">
                  <c:v>2.4399999999999998E-2</c:v>
                </c:pt>
                <c:pt idx="806">
                  <c:v>2.4399999999999998E-2</c:v>
                </c:pt>
                <c:pt idx="807">
                  <c:v>2.4500000000000001E-2</c:v>
                </c:pt>
                <c:pt idx="808">
                  <c:v>2.4500000000000001E-2</c:v>
                </c:pt>
                <c:pt idx="809">
                  <c:v>2.46E-2</c:v>
                </c:pt>
                <c:pt idx="810">
                  <c:v>2.46E-2</c:v>
                </c:pt>
                <c:pt idx="811">
                  <c:v>2.46E-2</c:v>
                </c:pt>
                <c:pt idx="812">
                  <c:v>2.4700000000000003E-2</c:v>
                </c:pt>
                <c:pt idx="813">
                  <c:v>2.46E-2</c:v>
                </c:pt>
                <c:pt idx="814">
                  <c:v>2.46E-2</c:v>
                </c:pt>
                <c:pt idx="815">
                  <c:v>2.6499999999999999E-2</c:v>
                </c:pt>
                <c:pt idx="816">
                  <c:v>2.4300000000000002E-2</c:v>
                </c:pt>
                <c:pt idx="817">
                  <c:v>2.4E-2</c:v>
                </c:pt>
                <c:pt idx="818">
                  <c:v>2.4E-2</c:v>
                </c:pt>
                <c:pt idx="819">
                  <c:v>2.4E-2</c:v>
                </c:pt>
                <c:pt idx="820">
                  <c:v>2.4E-2</c:v>
                </c:pt>
                <c:pt idx="821">
                  <c:v>2.4399999999999998E-2</c:v>
                </c:pt>
                <c:pt idx="822">
                  <c:v>2.4700000000000003E-2</c:v>
                </c:pt>
                <c:pt idx="823">
                  <c:v>2.4199999999999999E-2</c:v>
                </c:pt>
                <c:pt idx="824">
                  <c:v>2.41E-2</c:v>
                </c:pt>
                <c:pt idx="825">
                  <c:v>2.46E-2</c:v>
                </c:pt>
                <c:pt idx="826">
                  <c:v>2.4199999999999999E-2</c:v>
                </c:pt>
                <c:pt idx="827">
                  <c:v>2.4E-2</c:v>
                </c:pt>
                <c:pt idx="828">
                  <c:v>2.3900000000000001E-2</c:v>
                </c:pt>
                <c:pt idx="829">
                  <c:v>2.3799999999999998E-2</c:v>
                </c:pt>
                <c:pt idx="830">
                  <c:v>2.3900000000000001E-2</c:v>
                </c:pt>
                <c:pt idx="831">
                  <c:v>2.3799999999999998E-2</c:v>
                </c:pt>
                <c:pt idx="832">
                  <c:v>2.3799999999999998E-2</c:v>
                </c:pt>
                <c:pt idx="833">
                  <c:v>2.3799999999999998E-2</c:v>
                </c:pt>
                <c:pt idx="834">
                  <c:v>2.3799999999999998E-2</c:v>
                </c:pt>
                <c:pt idx="835">
                  <c:v>2.3799999999999998E-2</c:v>
                </c:pt>
                <c:pt idx="836">
                  <c:v>2.58E-2</c:v>
                </c:pt>
                <c:pt idx="837">
                  <c:v>2.3700000000000002E-2</c:v>
                </c:pt>
                <c:pt idx="838">
                  <c:v>2.3799999999999998E-2</c:v>
                </c:pt>
                <c:pt idx="839">
                  <c:v>2.3799999999999998E-2</c:v>
                </c:pt>
                <c:pt idx="840">
                  <c:v>2.4E-2</c:v>
                </c:pt>
                <c:pt idx="841">
                  <c:v>2.3900000000000001E-2</c:v>
                </c:pt>
                <c:pt idx="842">
                  <c:v>2.3900000000000001E-2</c:v>
                </c:pt>
                <c:pt idx="843">
                  <c:v>2.4E-2</c:v>
                </c:pt>
                <c:pt idx="844">
                  <c:v>2.4300000000000002E-2</c:v>
                </c:pt>
                <c:pt idx="845">
                  <c:v>2.3900000000000001E-2</c:v>
                </c:pt>
                <c:pt idx="846">
                  <c:v>2.3799999999999998E-2</c:v>
                </c:pt>
                <c:pt idx="847">
                  <c:v>2.3900000000000001E-2</c:v>
                </c:pt>
                <c:pt idx="848">
                  <c:v>2.4E-2</c:v>
                </c:pt>
                <c:pt idx="849">
                  <c:v>2.3700000000000002E-2</c:v>
                </c:pt>
                <c:pt idx="850">
                  <c:v>2.3799999999999998E-2</c:v>
                </c:pt>
                <c:pt idx="851">
                  <c:v>2.3799999999999998E-2</c:v>
                </c:pt>
                <c:pt idx="852">
                  <c:v>2.4E-2</c:v>
                </c:pt>
                <c:pt idx="853">
                  <c:v>2.4E-2</c:v>
                </c:pt>
                <c:pt idx="854">
                  <c:v>2.4700000000000003E-2</c:v>
                </c:pt>
                <c:pt idx="855">
                  <c:v>2.58E-2</c:v>
                </c:pt>
                <c:pt idx="856">
                  <c:v>2.3900000000000001E-2</c:v>
                </c:pt>
                <c:pt idx="857">
                  <c:v>2.4E-2</c:v>
                </c:pt>
                <c:pt idx="858">
                  <c:v>2.3900000000000001E-2</c:v>
                </c:pt>
                <c:pt idx="859">
                  <c:v>2.4E-2</c:v>
                </c:pt>
                <c:pt idx="860">
                  <c:v>2.41E-2</c:v>
                </c:pt>
                <c:pt idx="861">
                  <c:v>2.4E-2</c:v>
                </c:pt>
                <c:pt idx="862">
                  <c:v>2.41E-2</c:v>
                </c:pt>
                <c:pt idx="863">
                  <c:v>2.4199999999999999E-2</c:v>
                </c:pt>
                <c:pt idx="864">
                  <c:v>2.41E-2</c:v>
                </c:pt>
                <c:pt idx="865">
                  <c:v>2.4300000000000002E-2</c:v>
                </c:pt>
                <c:pt idx="866">
                  <c:v>2.46E-2</c:v>
                </c:pt>
                <c:pt idx="867">
                  <c:v>2.4E-2</c:v>
                </c:pt>
                <c:pt idx="868">
                  <c:v>2.41E-2</c:v>
                </c:pt>
                <c:pt idx="869">
                  <c:v>2.4300000000000002E-2</c:v>
                </c:pt>
                <c:pt idx="870">
                  <c:v>2.4500000000000001E-2</c:v>
                </c:pt>
                <c:pt idx="871">
                  <c:v>2.4199999999999999E-2</c:v>
                </c:pt>
                <c:pt idx="872">
                  <c:v>2.41E-2</c:v>
                </c:pt>
                <c:pt idx="873">
                  <c:v>2.4500000000000001E-2</c:v>
                </c:pt>
                <c:pt idx="874">
                  <c:v>2.7000000000000003E-2</c:v>
                </c:pt>
                <c:pt idx="875">
                  <c:v>3.15E-2</c:v>
                </c:pt>
                <c:pt idx="876">
                  <c:v>0.03</c:v>
                </c:pt>
                <c:pt idx="877">
                  <c:v>2.46E-2</c:v>
                </c:pt>
                <c:pt idx="878">
                  <c:v>2.4399999999999998E-2</c:v>
                </c:pt>
                <c:pt idx="879">
                  <c:v>2.4399999999999998E-2</c:v>
                </c:pt>
                <c:pt idx="880">
                  <c:v>2.41E-2</c:v>
                </c:pt>
                <c:pt idx="881">
                  <c:v>2.4E-2</c:v>
                </c:pt>
                <c:pt idx="882">
                  <c:v>2.41E-2</c:v>
                </c:pt>
                <c:pt idx="883">
                  <c:v>2.3E-2</c:v>
                </c:pt>
                <c:pt idx="884">
                  <c:v>2.3199999999999998E-2</c:v>
                </c:pt>
                <c:pt idx="885">
                  <c:v>2.3099999999999999E-2</c:v>
                </c:pt>
                <c:pt idx="886">
                  <c:v>2.2099999999999998E-2</c:v>
                </c:pt>
                <c:pt idx="887">
                  <c:v>2.2099999999999998E-2</c:v>
                </c:pt>
                <c:pt idx="888">
                  <c:v>2.2000000000000002E-2</c:v>
                </c:pt>
                <c:pt idx="889">
                  <c:v>2.1899999999999999E-2</c:v>
                </c:pt>
                <c:pt idx="890">
                  <c:v>2.2200000000000001E-2</c:v>
                </c:pt>
                <c:pt idx="891">
                  <c:v>2.3E-2</c:v>
                </c:pt>
                <c:pt idx="892">
                  <c:v>2.3399999999999997E-2</c:v>
                </c:pt>
                <c:pt idx="893">
                  <c:v>2.2700000000000001E-2</c:v>
                </c:pt>
                <c:pt idx="894">
                  <c:v>2.23E-2</c:v>
                </c:pt>
                <c:pt idx="895">
                  <c:v>2.2799999999999997E-2</c:v>
                </c:pt>
                <c:pt idx="896">
                  <c:v>2.2400000000000003E-2</c:v>
                </c:pt>
                <c:pt idx="897">
                  <c:v>2.1899999999999999E-2</c:v>
                </c:pt>
                <c:pt idx="898">
                  <c:v>2.1899999999999999E-2</c:v>
                </c:pt>
                <c:pt idx="899">
                  <c:v>2.2000000000000002E-2</c:v>
                </c:pt>
                <c:pt idx="900">
                  <c:v>2.23E-2</c:v>
                </c:pt>
                <c:pt idx="901">
                  <c:v>2.18E-2</c:v>
                </c:pt>
                <c:pt idx="902">
                  <c:v>2.2000000000000002E-2</c:v>
                </c:pt>
                <c:pt idx="903">
                  <c:v>2.2400000000000003E-2</c:v>
                </c:pt>
                <c:pt idx="904">
                  <c:v>2.2599999999999999E-2</c:v>
                </c:pt>
                <c:pt idx="905">
                  <c:v>2.2799999999999997E-2</c:v>
                </c:pt>
                <c:pt idx="906">
                  <c:v>2.2000000000000002E-2</c:v>
                </c:pt>
                <c:pt idx="907">
                  <c:v>2.2000000000000002E-2</c:v>
                </c:pt>
                <c:pt idx="908">
                  <c:v>2.2000000000000002E-2</c:v>
                </c:pt>
                <c:pt idx="909">
                  <c:v>2.2099999999999998E-2</c:v>
                </c:pt>
                <c:pt idx="910">
                  <c:v>2.18E-2</c:v>
                </c:pt>
                <c:pt idx="911">
                  <c:v>2.2200000000000001E-2</c:v>
                </c:pt>
                <c:pt idx="912">
                  <c:v>2.2400000000000003E-2</c:v>
                </c:pt>
                <c:pt idx="913">
                  <c:v>2.2499999999999999E-2</c:v>
                </c:pt>
                <c:pt idx="914">
                  <c:v>2.2200000000000001E-2</c:v>
                </c:pt>
                <c:pt idx="915">
                  <c:v>2.2200000000000001E-2</c:v>
                </c:pt>
                <c:pt idx="916">
                  <c:v>2.18E-2</c:v>
                </c:pt>
                <c:pt idx="917">
                  <c:v>2.18E-2</c:v>
                </c:pt>
                <c:pt idx="918">
                  <c:v>2.1899999999999999E-2</c:v>
                </c:pt>
                <c:pt idx="919">
                  <c:v>2.1899999999999999E-2</c:v>
                </c:pt>
                <c:pt idx="920">
                  <c:v>2.18E-2</c:v>
                </c:pt>
                <c:pt idx="921">
                  <c:v>2.1700000000000001E-2</c:v>
                </c:pt>
                <c:pt idx="922">
                  <c:v>2.18E-2</c:v>
                </c:pt>
                <c:pt idx="923">
                  <c:v>2.1899999999999999E-2</c:v>
                </c:pt>
                <c:pt idx="924">
                  <c:v>2.1899999999999999E-2</c:v>
                </c:pt>
                <c:pt idx="925">
                  <c:v>2.18E-2</c:v>
                </c:pt>
                <c:pt idx="926">
                  <c:v>2.18E-2</c:v>
                </c:pt>
                <c:pt idx="927">
                  <c:v>2.2099999999999998E-2</c:v>
                </c:pt>
                <c:pt idx="928">
                  <c:v>2.18E-2</c:v>
                </c:pt>
                <c:pt idx="929">
                  <c:v>2.1700000000000001E-2</c:v>
                </c:pt>
                <c:pt idx="930">
                  <c:v>2.1499999999999998E-2</c:v>
                </c:pt>
                <c:pt idx="931">
                  <c:v>2.1499999999999998E-2</c:v>
                </c:pt>
                <c:pt idx="932">
                  <c:v>2.1600000000000001E-2</c:v>
                </c:pt>
                <c:pt idx="933">
                  <c:v>2.18E-2</c:v>
                </c:pt>
                <c:pt idx="934">
                  <c:v>2.2000000000000002E-2</c:v>
                </c:pt>
                <c:pt idx="935">
                  <c:v>2.2000000000000002E-2</c:v>
                </c:pt>
                <c:pt idx="936">
                  <c:v>2.2200000000000001E-2</c:v>
                </c:pt>
                <c:pt idx="937">
                  <c:v>2.2499999999999999E-2</c:v>
                </c:pt>
                <c:pt idx="938">
                  <c:v>2.1600000000000001E-2</c:v>
                </c:pt>
                <c:pt idx="939">
                  <c:v>1.9199999999999998E-2</c:v>
                </c:pt>
                <c:pt idx="940">
                  <c:v>1.9299999999999998E-2</c:v>
                </c:pt>
                <c:pt idx="941">
                  <c:v>1.95E-2</c:v>
                </c:pt>
                <c:pt idx="942">
                  <c:v>1.9199999999999998E-2</c:v>
                </c:pt>
                <c:pt idx="943">
                  <c:v>1.9199999999999998E-2</c:v>
                </c:pt>
                <c:pt idx="944">
                  <c:v>1.9199999999999998E-2</c:v>
                </c:pt>
                <c:pt idx="945">
                  <c:v>1.9400000000000001E-2</c:v>
                </c:pt>
                <c:pt idx="946">
                  <c:v>0.02</c:v>
                </c:pt>
                <c:pt idx="947">
                  <c:v>1.95E-2</c:v>
                </c:pt>
                <c:pt idx="948">
                  <c:v>1.9400000000000001E-2</c:v>
                </c:pt>
                <c:pt idx="949">
                  <c:v>1.9400000000000001E-2</c:v>
                </c:pt>
                <c:pt idx="950">
                  <c:v>1.9400000000000001E-2</c:v>
                </c:pt>
                <c:pt idx="951">
                  <c:v>1.9400000000000001E-2</c:v>
                </c:pt>
                <c:pt idx="952">
                  <c:v>1.9400000000000001E-2</c:v>
                </c:pt>
              </c:numCache>
            </c:numRef>
          </c:val>
          <c:smooth val="1"/>
          <c:extLst>
            <c:ext xmlns:c16="http://schemas.microsoft.com/office/drawing/2014/chart" uri="{C3380CC4-5D6E-409C-BE32-E72D297353CC}">
              <c16:uniqueId val="{00000004-79D8-3C43-B4FC-5731188DDA32}"/>
            </c:ext>
          </c:extLst>
        </c:ser>
        <c:ser>
          <c:idx val="3"/>
          <c:order val="3"/>
          <c:tx>
            <c:v>Avg (SOFR)</c:v>
          </c:tx>
          <c:spPr>
            <a:ln w="25400" cap="rnd">
              <a:solidFill>
                <a:srgbClr val="ACE33E"/>
              </a:solidFill>
              <a:prstDash val="dashDot"/>
              <a:round/>
            </a:ln>
            <a:effectLst/>
          </c:spPr>
          <c:marker>
            <c:symbol val="none"/>
          </c:marker>
          <c:cat>
            <c:numRef>
              <c:f>Graphs!$A$2:$A$2530</c:f>
              <c:numCache>
                <c:formatCode>m/d/yyyy</c:formatCode>
                <c:ptCount val="2529"/>
                <c:pt idx="0">
                  <c:v>44747</c:v>
                </c:pt>
                <c:pt idx="1">
                  <c:v>44746</c:v>
                </c:pt>
                <c:pt idx="2">
                  <c:v>44743</c:v>
                </c:pt>
                <c:pt idx="3">
                  <c:v>44742</c:v>
                </c:pt>
                <c:pt idx="4">
                  <c:v>44741</c:v>
                </c:pt>
                <c:pt idx="5">
                  <c:v>44740</c:v>
                </c:pt>
                <c:pt idx="6">
                  <c:v>44739</c:v>
                </c:pt>
                <c:pt idx="7">
                  <c:v>44736</c:v>
                </c:pt>
                <c:pt idx="8">
                  <c:v>44735</c:v>
                </c:pt>
                <c:pt idx="9">
                  <c:v>44734</c:v>
                </c:pt>
                <c:pt idx="10">
                  <c:v>44733</c:v>
                </c:pt>
                <c:pt idx="11">
                  <c:v>44732</c:v>
                </c:pt>
                <c:pt idx="12">
                  <c:v>44729</c:v>
                </c:pt>
                <c:pt idx="13">
                  <c:v>44728</c:v>
                </c:pt>
                <c:pt idx="14">
                  <c:v>44727</c:v>
                </c:pt>
                <c:pt idx="15">
                  <c:v>44726</c:v>
                </c:pt>
                <c:pt idx="16">
                  <c:v>44725</c:v>
                </c:pt>
                <c:pt idx="17">
                  <c:v>44722</c:v>
                </c:pt>
                <c:pt idx="18">
                  <c:v>44721</c:v>
                </c:pt>
                <c:pt idx="19">
                  <c:v>44720</c:v>
                </c:pt>
                <c:pt idx="20">
                  <c:v>44719</c:v>
                </c:pt>
                <c:pt idx="21">
                  <c:v>44718</c:v>
                </c:pt>
                <c:pt idx="22">
                  <c:v>44713</c:v>
                </c:pt>
                <c:pt idx="23">
                  <c:v>44712</c:v>
                </c:pt>
                <c:pt idx="24">
                  <c:v>44711</c:v>
                </c:pt>
                <c:pt idx="25">
                  <c:v>44708</c:v>
                </c:pt>
                <c:pt idx="26">
                  <c:v>44707</c:v>
                </c:pt>
                <c:pt idx="27">
                  <c:v>44706</c:v>
                </c:pt>
                <c:pt idx="28">
                  <c:v>44705</c:v>
                </c:pt>
                <c:pt idx="29">
                  <c:v>44704</c:v>
                </c:pt>
                <c:pt idx="30">
                  <c:v>44701</c:v>
                </c:pt>
                <c:pt idx="31">
                  <c:v>44700</c:v>
                </c:pt>
                <c:pt idx="32">
                  <c:v>44699</c:v>
                </c:pt>
                <c:pt idx="33">
                  <c:v>44698</c:v>
                </c:pt>
                <c:pt idx="34">
                  <c:v>44697</c:v>
                </c:pt>
                <c:pt idx="35">
                  <c:v>44694</c:v>
                </c:pt>
                <c:pt idx="36">
                  <c:v>44693</c:v>
                </c:pt>
                <c:pt idx="37">
                  <c:v>44692</c:v>
                </c:pt>
                <c:pt idx="38">
                  <c:v>44691</c:v>
                </c:pt>
                <c:pt idx="39">
                  <c:v>44690</c:v>
                </c:pt>
                <c:pt idx="40">
                  <c:v>44687</c:v>
                </c:pt>
                <c:pt idx="41">
                  <c:v>44686</c:v>
                </c:pt>
                <c:pt idx="42">
                  <c:v>44685</c:v>
                </c:pt>
                <c:pt idx="43">
                  <c:v>44684</c:v>
                </c:pt>
                <c:pt idx="44">
                  <c:v>44680</c:v>
                </c:pt>
                <c:pt idx="45">
                  <c:v>44679</c:v>
                </c:pt>
                <c:pt idx="46">
                  <c:v>44678</c:v>
                </c:pt>
                <c:pt idx="47">
                  <c:v>44677</c:v>
                </c:pt>
                <c:pt idx="48">
                  <c:v>44676</c:v>
                </c:pt>
                <c:pt idx="49">
                  <c:v>44673</c:v>
                </c:pt>
                <c:pt idx="50">
                  <c:v>44672</c:v>
                </c:pt>
                <c:pt idx="51">
                  <c:v>44671</c:v>
                </c:pt>
                <c:pt idx="52">
                  <c:v>44670</c:v>
                </c:pt>
                <c:pt idx="53">
                  <c:v>44665</c:v>
                </c:pt>
                <c:pt idx="54">
                  <c:v>44664</c:v>
                </c:pt>
                <c:pt idx="55">
                  <c:v>44663</c:v>
                </c:pt>
                <c:pt idx="56">
                  <c:v>44662</c:v>
                </c:pt>
                <c:pt idx="57">
                  <c:v>44659</c:v>
                </c:pt>
                <c:pt idx="58">
                  <c:v>44658</c:v>
                </c:pt>
                <c:pt idx="59">
                  <c:v>44657</c:v>
                </c:pt>
                <c:pt idx="60">
                  <c:v>44656</c:v>
                </c:pt>
                <c:pt idx="61">
                  <c:v>44655</c:v>
                </c:pt>
                <c:pt idx="62">
                  <c:v>44652</c:v>
                </c:pt>
                <c:pt idx="63">
                  <c:v>44651</c:v>
                </c:pt>
                <c:pt idx="64">
                  <c:v>44650</c:v>
                </c:pt>
                <c:pt idx="65">
                  <c:v>44649</c:v>
                </c:pt>
                <c:pt idx="66">
                  <c:v>44648</c:v>
                </c:pt>
                <c:pt idx="67">
                  <c:v>44645</c:v>
                </c:pt>
                <c:pt idx="68">
                  <c:v>44644</c:v>
                </c:pt>
                <c:pt idx="69">
                  <c:v>44643</c:v>
                </c:pt>
                <c:pt idx="70">
                  <c:v>44642</c:v>
                </c:pt>
                <c:pt idx="71">
                  <c:v>44641</c:v>
                </c:pt>
                <c:pt idx="72">
                  <c:v>44638</c:v>
                </c:pt>
                <c:pt idx="73">
                  <c:v>44637</c:v>
                </c:pt>
                <c:pt idx="74">
                  <c:v>44636</c:v>
                </c:pt>
                <c:pt idx="75">
                  <c:v>44635</c:v>
                </c:pt>
                <c:pt idx="76">
                  <c:v>44634</c:v>
                </c:pt>
                <c:pt idx="77">
                  <c:v>44631</c:v>
                </c:pt>
                <c:pt idx="78">
                  <c:v>44630</c:v>
                </c:pt>
                <c:pt idx="79">
                  <c:v>44629</c:v>
                </c:pt>
                <c:pt idx="80">
                  <c:v>44628</c:v>
                </c:pt>
                <c:pt idx="81">
                  <c:v>44627</c:v>
                </c:pt>
                <c:pt idx="82">
                  <c:v>44624</c:v>
                </c:pt>
                <c:pt idx="83">
                  <c:v>44623</c:v>
                </c:pt>
                <c:pt idx="84">
                  <c:v>44622</c:v>
                </c:pt>
                <c:pt idx="85">
                  <c:v>44621</c:v>
                </c:pt>
                <c:pt idx="86">
                  <c:v>44620</c:v>
                </c:pt>
                <c:pt idx="87">
                  <c:v>44617</c:v>
                </c:pt>
                <c:pt idx="88">
                  <c:v>44616</c:v>
                </c:pt>
                <c:pt idx="89">
                  <c:v>44615</c:v>
                </c:pt>
                <c:pt idx="90">
                  <c:v>44614</c:v>
                </c:pt>
                <c:pt idx="91">
                  <c:v>44613</c:v>
                </c:pt>
                <c:pt idx="92">
                  <c:v>44610</c:v>
                </c:pt>
                <c:pt idx="93">
                  <c:v>44609</c:v>
                </c:pt>
                <c:pt idx="94">
                  <c:v>44608</c:v>
                </c:pt>
                <c:pt idx="95">
                  <c:v>44607</c:v>
                </c:pt>
                <c:pt idx="96">
                  <c:v>44606</c:v>
                </c:pt>
                <c:pt idx="97">
                  <c:v>44603</c:v>
                </c:pt>
                <c:pt idx="98">
                  <c:v>44602</c:v>
                </c:pt>
                <c:pt idx="99">
                  <c:v>44601</c:v>
                </c:pt>
                <c:pt idx="100">
                  <c:v>44600</c:v>
                </c:pt>
                <c:pt idx="101">
                  <c:v>44599</c:v>
                </c:pt>
                <c:pt idx="102">
                  <c:v>44596</c:v>
                </c:pt>
                <c:pt idx="103">
                  <c:v>44595</c:v>
                </c:pt>
                <c:pt idx="104">
                  <c:v>44594</c:v>
                </c:pt>
                <c:pt idx="105">
                  <c:v>44593</c:v>
                </c:pt>
                <c:pt idx="106">
                  <c:v>44592</c:v>
                </c:pt>
                <c:pt idx="107">
                  <c:v>44589</c:v>
                </c:pt>
                <c:pt idx="108">
                  <c:v>44588</c:v>
                </c:pt>
                <c:pt idx="109">
                  <c:v>44587</c:v>
                </c:pt>
                <c:pt idx="110">
                  <c:v>44586</c:v>
                </c:pt>
                <c:pt idx="111">
                  <c:v>44585</c:v>
                </c:pt>
                <c:pt idx="112">
                  <c:v>44582</c:v>
                </c:pt>
                <c:pt idx="113">
                  <c:v>44581</c:v>
                </c:pt>
                <c:pt idx="114">
                  <c:v>44580</c:v>
                </c:pt>
                <c:pt idx="115">
                  <c:v>44579</c:v>
                </c:pt>
                <c:pt idx="116">
                  <c:v>44578</c:v>
                </c:pt>
                <c:pt idx="117">
                  <c:v>44575</c:v>
                </c:pt>
                <c:pt idx="118">
                  <c:v>44574</c:v>
                </c:pt>
                <c:pt idx="119">
                  <c:v>44573</c:v>
                </c:pt>
                <c:pt idx="120">
                  <c:v>44572</c:v>
                </c:pt>
                <c:pt idx="121">
                  <c:v>44571</c:v>
                </c:pt>
                <c:pt idx="122">
                  <c:v>44568</c:v>
                </c:pt>
                <c:pt idx="123">
                  <c:v>44567</c:v>
                </c:pt>
                <c:pt idx="124">
                  <c:v>44566</c:v>
                </c:pt>
                <c:pt idx="125">
                  <c:v>44565</c:v>
                </c:pt>
                <c:pt idx="126">
                  <c:v>44561</c:v>
                </c:pt>
                <c:pt idx="127">
                  <c:v>44560</c:v>
                </c:pt>
                <c:pt idx="128">
                  <c:v>44559</c:v>
                </c:pt>
                <c:pt idx="129">
                  <c:v>44554</c:v>
                </c:pt>
                <c:pt idx="130">
                  <c:v>44553</c:v>
                </c:pt>
                <c:pt idx="131">
                  <c:v>44552</c:v>
                </c:pt>
                <c:pt idx="132">
                  <c:v>44551</c:v>
                </c:pt>
                <c:pt idx="133">
                  <c:v>44550</c:v>
                </c:pt>
                <c:pt idx="134">
                  <c:v>44547</c:v>
                </c:pt>
                <c:pt idx="135">
                  <c:v>44546</c:v>
                </c:pt>
                <c:pt idx="136">
                  <c:v>44545</c:v>
                </c:pt>
                <c:pt idx="137">
                  <c:v>44544</c:v>
                </c:pt>
                <c:pt idx="138">
                  <c:v>44543</c:v>
                </c:pt>
                <c:pt idx="139">
                  <c:v>44540</c:v>
                </c:pt>
                <c:pt idx="140">
                  <c:v>44539</c:v>
                </c:pt>
                <c:pt idx="141">
                  <c:v>44538</c:v>
                </c:pt>
                <c:pt idx="142">
                  <c:v>44537</c:v>
                </c:pt>
                <c:pt idx="143">
                  <c:v>44536</c:v>
                </c:pt>
                <c:pt idx="144">
                  <c:v>44533</c:v>
                </c:pt>
                <c:pt idx="145">
                  <c:v>44532</c:v>
                </c:pt>
                <c:pt idx="146">
                  <c:v>44531</c:v>
                </c:pt>
                <c:pt idx="147">
                  <c:v>44530</c:v>
                </c:pt>
                <c:pt idx="148">
                  <c:v>44529</c:v>
                </c:pt>
                <c:pt idx="149">
                  <c:v>44526</c:v>
                </c:pt>
                <c:pt idx="150">
                  <c:v>44525</c:v>
                </c:pt>
                <c:pt idx="151">
                  <c:v>44524</c:v>
                </c:pt>
                <c:pt idx="152">
                  <c:v>44523</c:v>
                </c:pt>
                <c:pt idx="153">
                  <c:v>44522</c:v>
                </c:pt>
                <c:pt idx="154">
                  <c:v>44519</c:v>
                </c:pt>
                <c:pt idx="155">
                  <c:v>44518</c:v>
                </c:pt>
                <c:pt idx="156">
                  <c:v>44517</c:v>
                </c:pt>
                <c:pt idx="157">
                  <c:v>44516</c:v>
                </c:pt>
                <c:pt idx="158">
                  <c:v>44515</c:v>
                </c:pt>
                <c:pt idx="159">
                  <c:v>44512</c:v>
                </c:pt>
                <c:pt idx="160">
                  <c:v>44511</c:v>
                </c:pt>
                <c:pt idx="161">
                  <c:v>44510</c:v>
                </c:pt>
                <c:pt idx="162">
                  <c:v>44509</c:v>
                </c:pt>
                <c:pt idx="163">
                  <c:v>44508</c:v>
                </c:pt>
                <c:pt idx="164">
                  <c:v>44505</c:v>
                </c:pt>
                <c:pt idx="165">
                  <c:v>44504</c:v>
                </c:pt>
                <c:pt idx="166">
                  <c:v>44503</c:v>
                </c:pt>
                <c:pt idx="167">
                  <c:v>44502</c:v>
                </c:pt>
                <c:pt idx="168">
                  <c:v>44501</c:v>
                </c:pt>
                <c:pt idx="169">
                  <c:v>44498</c:v>
                </c:pt>
                <c:pt idx="170">
                  <c:v>44497</c:v>
                </c:pt>
                <c:pt idx="171">
                  <c:v>44496</c:v>
                </c:pt>
                <c:pt idx="172">
                  <c:v>44495</c:v>
                </c:pt>
                <c:pt idx="173">
                  <c:v>44494</c:v>
                </c:pt>
                <c:pt idx="174">
                  <c:v>44491</c:v>
                </c:pt>
                <c:pt idx="175">
                  <c:v>44490</c:v>
                </c:pt>
                <c:pt idx="176">
                  <c:v>44489</c:v>
                </c:pt>
                <c:pt idx="177">
                  <c:v>44488</c:v>
                </c:pt>
                <c:pt idx="178">
                  <c:v>44487</c:v>
                </c:pt>
                <c:pt idx="179">
                  <c:v>44484</c:v>
                </c:pt>
                <c:pt idx="180">
                  <c:v>44483</c:v>
                </c:pt>
                <c:pt idx="181">
                  <c:v>44482</c:v>
                </c:pt>
                <c:pt idx="182">
                  <c:v>44481</c:v>
                </c:pt>
                <c:pt idx="183">
                  <c:v>44480</c:v>
                </c:pt>
                <c:pt idx="184">
                  <c:v>44477</c:v>
                </c:pt>
                <c:pt idx="185">
                  <c:v>44476</c:v>
                </c:pt>
                <c:pt idx="186">
                  <c:v>44475</c:v>
                </c:pt>
                <c:pt idx="187">
                  <c:v>44474</c:v>
                </c:pt>
                <c:pt idx="188">
                  <c:v>44473</c:v>
                </c:pt>
                <c:pt idx="189">
                  <c:v>44470</c:v>
                </c:pt>
                <c:pt idx="190">
                  <c:v>44469</c:v>
                </c:pt>
                <c:pt idx="191">
                  <c:v>44468</c:v>
                </c:pt>
                <c:pt idx="192">
                  <c:v>44467</c:v>
                </c:pt>
                <c:pt idx="193">
                  <c:v>44466</c:v>
                </c:pt>
                <c:pt idx="194">
                  <c:v>44463</c:v>
                </c:pt>
                <c:pt idx="195">
                  <c:v>44462</c:v>
                </c:pt>
                <c:pt idx="196">
                  <c:v>44461</c:v>
                </c:pt>
                <c:pt idx="197">
                  <c:v>44460</c:v>
                </c:pt>
                <c:pt idx="198">
                  <c:v>44459</c:v>
                </c:pt>
                <c:pt idx="199">
                  <c:v>44456</c:v>
                </c:pt>
                <c:pt idx="200">
                  <c:v>44455</c:v>
                </c:pt>
                <c:pt idx="201">
                  <c:v>44454</c:v>
                </c:pt>
                <c:pt idx="202">
                  <c:v>44453</c:v>
                </c:pt>
                <c:pt idx="203">
                  <c:v>44452</c:v>
                </c:pt>
                <c:pt idx="204">
                  <c:v>44449</c:v>
                </c:pt>
                <c:pt idx="205">
                  <c:v>44448</c:v>
                </c:pt>
                <c:pt idx="206">
                  <c:v>44447</c:v>
                </c:pt>
                <c:pt idx="207">
                  <c:v>44446</c:v>
                </c:pt>
                <c:pt idx="208">
                  <c:v>44445</c:v>
                </c:pt>
                <c:pt idx="209">
                  <c:v>44442</c:v>
                </c:pt>
                <c:pt idx="210">
                  <c:v>44441</c:v>
                </c:pt>
                <c:pt idx="211">
                  <c:v>44440</c:v>
                </c:pt>
                <c:pt idx="212">
                  <c:v>44439</c:v>
                </c:pt>
                <c:pt idx="213">
                  <c:v>44435</c:v>
                </c:pt>
                <c:pt idx="214">
                  <c:v>44434</c:v>
                </c:pt>
                <c:pt idx="215">
                  <c:v>44433</c:v>
                </c:pt>
                <c:pt idx="216">
                  <c:v>44432</c:v>
                </c:pt>
                <c:pt idx="217">
                  <c:v>44431</c:v>
                </c:pt>
                <c:pt idx="218">
                  <c:v>44428</c:v>
                </c:pt>
                <c:pt idx="219">
                  <c:v>44427</c:v>
                </c:pt>
                <c:pt idx="220">
                  <c:v>44426</c:v>
                </c:pt>
                <c:pt idx="221">
                  <c:v>44425</c:v>
                </c:pt>
                <c:pt idx="222">
                  <c:v>44424</c:v>
                </c:pt>
                <c:pt idx="223">
                  <c:v>44421</c:v>
                </c:pt>
                <c:pt idx="224">
                  <c:v>44420</c:v>
                </c:pt>
                <c:pt idx="225">
                  <c:v>44419</c:v>
                </c:pt>
                <c:pt idx="226">
                  <c:v>44418</c:v>
                </c:pt>
                <c:pt idx="227">
                  <c:v>44417</c:v>
                </c:pt>
                <c:pt idx="228">
                  <c:v>44414</c:v>
                </c:pt>
                <c:pt idx="229">
                  <c:v>44413</c:v>
                </c:pt>
                <c:pt idx="230">
                  <c:v>44412</c:v>
                </c:pt>
                <c:pt idx="231">
                  <c:v>44411</c:v>
                </c:pt>
                <c:pt idx="232">
                  <c:v>44410</c:v>
                </c:pt>
                <c:pt idx="233">
                  <c:v>44407</c:v>
                </c:pt>
                <c:pt idx="234">
                  <c:v>44406</c:v>
                </c:pt>
                <c:pt idx="235">
                  <c:v>44405</c:v>
                </c:pt>
                <c:pt idx="236">
                  <c:v>44404</c:v>
                </c:pt>
                <c:pt idx="237">
                  <c:v>44403</c:v>
                </c:pt>
                <c:pt idx="238">
                  <c:v>44400</c:v>
                </c:pt>
                <c:pt idx="239">
                  <c:v>44399</c:v>
                </c:pt>
                <c:pt idx="240">
                  <c:v>44398</c:v>
                </c:pt>
                <c:pt idx="241">
                  <c:v>44397</c:v>
                </c:pt>
                <c:pt idx="242">
                  <c:v>44396</c:v>
                </c:pt>
                <c:pt idx="243">
                  <c:v>44393</c:v>
                </c:pt>
                <c:pt idx="244">
                  <c:v>44392</c:v>
                </c:pt>
                <c:pt idx="245">
                  <c:v>44391</c:v>
                </c:pt>
                <c:pt idx="246">
                  <c:v>44390</c:v>
                </c:pt>
                <c:pt idx="247">
                  <c:v>44389</c:v>
                </c:pt>
                <c:pt idx="248">
                  <c:v>44386</c:v>
                </c:pt>
                <c:pt idx="249">
                  <c:v>44385</c:v>
                </c:pt>
                <c:pt idx="250">
                  <c:v>44384</c:v>
                </c:pt>
                <c:pt idx="251">
                  <c:v>44383</c:v>
                </c:pt>
                <c:pt idx="252">
                  <c:v>44382</c:v>
                </c:pt>
                <c:pt idx="253">
                  <c:v>44379</c:v>
                </c:pt>
                <c:pt idx="254">
                  <c:v>44378</c:v>
                </c:pt>
                <c:pt idx="255">
                  <c:v>44377</c:v>
                </c:pt>
                <c:pt idx="256">
                  <c:v>44376</c:v>
                </c:pt>
                <c:pt idx="257">
                  <c:v>44375</c:v>
                </c:pt>
                <c:pt idx="258">
                  <c:v>44372</c:v>
                </c:pt>
                <c:pt idx="259">
                  <c:v>44371</c:v>
                </c:pt>
                <c:pt idx="260">
                  <c:v>44370</c:v>
                </c:pt>
                <c:pt idx="261">
                  <c:v>44369</c:v>
                </c:pt>
                <c:pt idx="262">
                  <c:v>44368</c:v>
                </c:pt>
                <c:pt idx="263">
                  <c:v>44365</c:v>
                </c:pt>
                <c:pt idx="264">
                  <c:v>44364</c:v>
                </c:pt>
                <c:pt idx="265">
                  <c:v>44363</c:v>
                </c:pt>
                <c:pt idx="266">
                  <c:v>44362</c:v>
                </c:pt>
                <c:pt idx="267">
                  <c:v>44361</c:v>
                </c:pt>
                <c:pt idx="268">
                  <c:v>44358</c:v>
                </c:pt>
                <c:pt idx="269">
                  <c:v>44357</c:v>
                </c:pt>
                <c:pt idx="270">
                  <c:v>44356</c:v>
                </c:pt>
                <c:pt idx="271">
                  <c:v>44355</c:v>
                </c:pt>
                <c:pt idx="272">
                  <c:v>44354</c:v>
                </c:pt>
                <c:pt idx="273">
                  <c:v>44351</c:v>
                </c:pt>
                <c:pt idx="274">
                  <c:v>44350</c:v>
                </c:pt>
                <c:pt idx="275">
                  <c:v>44349</c:v>
                </c:pt>
                <c:pt idx="276">
                  <c:v>44348</c:v>
                </c:pt>
                <c:pt idx="277">
                  <c:v>44344</c:v>
                </c:pt>
                <c:pt idx="278">
                  <c:v>44343</c:v>
                </c:pt>
                <c:pt idx="279">
                  <c:v>44342</c:v>
                </c:pt>
                <c:pt idx="280">
                  <c:v>44341</c:v>
                </c:pt>
                <c:pt idx="281">
                  <c:v>44340</c:v>
                </c:pt>
                <c:pt idx="282">
                  <c:v>44337</c:v>
                </c:pt>
                <c:pt idx="283">
                  <c:v>44336</c:v>
                </c:pt>
                <c:pt idx="284">
                  <c:v>44335</c:v>
                </c:pt>
                <c:pt idx="285">
                  <c:v>44334</c:v>
                </c:pt>
                <c:pt idx="286">
                  <c:v>44333</c:v>
                </c:pt>
                <c:pt idx="287">
                  <c:v>44330</c:v>
                </c:pt>
                <c:pt idx="288">
                  <c:v>44329</c:v>
                </c:pt>
                <c:pt idx="289">
                  <c:v>44328</c:v>
                </c:pt>
                <c:pt idx="290">
                  <c:v>44327</c:v>
                </c:pt>
                <c:pt idx="291">
                  <c:v>44326</c:v>
                </c:pt>
                <c:pt idx="292">
                  <c:v>44323</c:v>
                </c:pt>
                <c:pt idx="293">
                  <c:v>44322</c:v>
                </c:pt>
                <c:pt idx="294">
                  <c:v>44321</c:v>
                </c:pt>
                <c:pt idx="295">
                  <c:v>44320</c:v>
                </c:pt>
                <c:pt idx="296">
                  <c:v>44316</c:v>
                </c:pt>
                <c:pt idx="297">
                  <c:v>44315</c:v>
                </c:pt>
                <c:pt idx="298">
                  <c:v>44314</c:v>
                </c:pt>
                <c:pt idx="299">
                  <c:v>44313</c:v>
                </c:pt>
                <c:pt idx="300">
                  <c:v>44312</c:v>
                </c:pt>
                <c:pt idx="301">
                  <c:v>44309</c:v>
                </c:pt>
                <c:pt idx="302">
                  <c:v>44308</c:v>
                </c:pt>
                <c:pt idx="303">
                  <c:v>44307</c:v>
                </c:pt>
                <c:pt idx="304">
                  <c:v>44306</c:v>
                </c:pt>
                <c:pt idx="305">
                  <c:v>44305</c:v>
                </c:pt>
                <c:pt idx="306">
                  <c:v>44302</c:v>
                </c:pt>
                <c:pt idx="307">
                  <c:v>44301</c:v>
                </c:pt>
                <c:pt idx="308">
                  <c:v>44300</c:v>
                </c:pt>
                <c:pt idx="309">
                  <c:v>44299</c:v>
                </c:pt>
                <c:pt idx="310">
                  <c:v>44298</c:v>
                </c:pt>
                <c:pt idx="311">
                  <c:v>44295</c:v>
                </c:pt>
                <c:pt idx="312">
                  <c:v>44294</c:v>
                </c:pt>
                <c:pt idx="313">
                  <c:v>44293</c:v>
                </c:pt>
                <c:pt idx="314">
                  <c:v>44292</c:v>
                </c:pt>
                <c:pt idx="315">
                  <c:v>44287</c:v>
                </c:pt>
                <c:pt idx="316">
                  <c:v>44286</c:v>
                </c:pt>
                <c:pt idx="317">
                  <c:v>44285</c:v>
                </c:pt>
                <c:pt idx="318">
                  <c:v>44284</c:v>
                </c:pt>
                <c:pt idx="319">
                  <c:v>44281</c:v>
                </c:pt>
                <c:pt idx="320">
                  <c:v>44280</c:v>
                </c:pt>
                <c:pt idx="321">
                  <c:v>44279</c:v>
                </c:pt>
                <c:pt idx="322">
                  <c:v>44278</c:v>
                </c:pt>
                <c:pt idx="323">
                  <c:v>44277</c:v>
                </c:pt>
                <c:pt idx="324">
                  <c:v>44274</c:v>
                </c:pt>
                <c:pt idx="325">
                  <c:v>44273</c:v>
                </c:pt>
                <c:pt idx="326">
                  <c:v>44272</c:v>
                </c:pt>
                <c:pt idx="327">
                  <c:v>44271</c:v>
                </c:pt>
                <c:pt idx="328">
                  <c:v>44270</c:v>
                </c:pt>
                <c:pt idx="329">
                  <c:v>44267</c:v>
                </c:pt>
                <c:pt idx="330">
                  <c:v>44266</c:v>
                </c:pt>
                <c:pt idx="331">
                  <c:v>44265</c:v>
                </c:pt>
                <c:pt idx="332">
                  <c:v>44264</c:v>
                </c:pt>
                <c:pt idx="333">
                  <c:v>44263</c:v>
                </c:pt>
                <c:pt idx="334">
                  <c:v>44260</c:v>
                </c:pt>
                <c:pt idx="335">
                  <c:v>44259</c:v>
                </c:pt>
                <c:pt idx="336">
                  <c:v>44258</c:v>
                </c:pt>
                <c:pt idx="337">
                  <c:v>44257</c:v>
                </c:pt>
                <c:pt idx="338">
                  <c:v>44256</c:v>
                </c:pt>
                <c:pt idx="339">
                  <c:v>44253</c:v>
                </c:pt>
                <c:pt idx="340">
                  <c:v>44252</c:v>
                </c:pt>
                <c:pt idx="341">
                  <c:v>44251</c:v>
                </c:pt>
                <c:pt idx="342">
                  <c:v>44250</c:v>
                </c:pt>
                <c:pt idx="343">
                  <c:v>44249</c:v>
                </c:pt>
                <c:pt idx="344">
                  <c:v>44246</c:v>
                </c:pt>
                <c:pt idx="345">
                  <c:v>44245</c:v>
                </c:pt>
                <c:pt idx="346">
                  <c:v>44244</c:v>
                </c:pt>
                <c:pt idx="347">
                  <c:v>44243</c:v>
                </c:pt>
                <c:pt idx="348">
                  <c:v>44242</c:v>
                </c:pt>
                <c:pt idx="349">
                  <c:v>44239</c:v>
                </c:pt>
                <c:pt idx="350">
                  <c:v>44238</c:v>
                </c:pt>
                <c:pt idx="351">
                  <c:v>44237</c:v>
                </c:pt>
                <c:pt idx="352">
                  <c:v>44236</c:v>
                </c:pt>
                <c:pt idx="353">
                  <c:v>44235</c:v>
                </c:pt>
                <c:pt idx="354">
                  <c:v>44232</c:v>
                </c:pt>
                <c:pt idx="355">
                  <c:v>44231</c:v>
                </c:pt>
                <c:pt idx="356">
                  <c:v>44230</c:v>
                </c:pt>
                <c:pt idx="357">
                  <c:v>44229</c:v>
                </c:pt>
                <c:pt idx="358">
                  <c:v>44228</c:v>
                </c:pt>
                <c:pt idx="359">
                  <c:v>44225</c:v>
                </c:pt>
                <c:pt idx="360">
                  <c:v>44224</c:v>
                </c:pt>
                <c:pt idx="361">
                  <c:v>44223</c:v>
                </c:pt>
                <c:pt idx="362">
                  <c:v>44222</c:v>
                </c:pt>
                <c:pt idx="363">
                  <c:v>44221</c:v>
                </c:pt>
                <c:pt idx="364">
                  <c:v>44218</c:v>
                </c:pt>
                <c:pt idx="365">
                  <c:v>44217</c:v>
                </c:pt>
                <c:pt idx="366">
                  <c:v>44216</c:v>
                </c:pt>
                <c:pt idx="367">
                  <c:v>44215</c:v>
                </c:pt>
                <c:pt idx="368">
                  <c:v>44214</c:v>
                </c:pt>
                <c:pt idx="369">
                  <c:v>44211</c:v>
                </c:pt>
                <c:pt idx="370">
                  <c:v>44210</c:v>
                </c:pt>
                <c:pt idx="371">
                  <c:v>44209</c:v>
                </c:pt>
                <c:pt idx="372">
                  <c:v>44208</c:v>
                </c:pt>
                <c:pt idx="373">
                  <c:v>44207</c:v>
                </c:pt>
                <c:pt idx="374">
                  <c:v>44204</c:v>
                </c:pt>
                <c:pt idx="375">
                  <c:v>44203</c:v>
                </c:pt>
                <c:pt idx="376">
                  <c:v>44202</c:v>
                </c:pt>
                <c:pt idx="377">
                  <c:v>44201</c:v>
                </c:pt>
                <c:pt idx="378">
                  <c:v>44200</c:v>
                </c:pt>
                <c:pt idx="379">
                  <c:v>44196</c:v>
                </c:pt>
                <c:pt idx="380">
                  <c:v>44195</c:v>
                </c:pt>
                <c:pt idx="381">
                  <c:v>44194</c:v>
                </c:pt>
                <c:pt idx="382">
                  <c:v>44189</c:v>
                </c:pt>
                <c:pt idx="383">
                  <c:v>44188</c:v>
                </c:pt>
                <c:pt idx="384">
                  <c:v>44187</c:v>
                </c:pt>
                <c:pt idx="385">
                  <c:v>44186</c:v>
                </c:pt>
                <c:pt idx="386">
                  <c:v>44183</c:v>
                </c:pt>
                <c:pt idx="387">
                  <c:v>44182</c:v>
                </c:pt>
                <c:pt idx="388">
                  <c:v>44181</c:v>
                </c:pt>
                <c:pt idx="389">
                  <c:v>44180</c:v>
                </c:pt>
                <c:pt idx="390">
                  <c:v>44179</c:v>
                </c:pt>
                <c:pt idx="391">
                  <c:v>44176</c:v>
                </c:pt>
                <c:pt idx="392">
                  <c:v>44175</c:v>
                </c:pt>
                <c:pt idx="393">
                  <c:v>44174</c:v>
                </c:pt>
                <c:pt idx="394">
                  <c:v>44173</c:v>
                </c:pt>
                <c:pt idx="395">
                  <c:v>44172</c:v>
                </c:pt>
                <c:pt idx="396">
                  <c:v>44169</c:v>
                </c:pt>
                <c:pt idx="397">
                  <c:v>44168</c:v>
                </c:pt>
                <c:pt idx="398">
                  <c:v>44167</c:v>
                </c:pt>
                <c:pt idx="399">
                  <c:v>44166</c:v>
                </c:pt>
                <c:pt idx="400">
                  <c:v>44165</c:v>
                </c:pt>
                <c:pt idx="401">
                  <c:v>44162</c:v>
                </c:pt>
                <c:pt idx="402">
                  <c:v>44161</c:v>
                </c:pt>
                <c:pt idx="403">
                  <c:v>44160</c:v>
                </c:pt>
                <c:pt idx="404">
                  <c:v>44159</c:v>
                </c:pt>
                <c:pt idx="405">
                  <c:v>44158</c:v>
                </c:pt>
                <c:pt idx="406">
                  <c:v>44155</c:v>
                </c:pt>
                <c:pt idx="407">
                  <c:v>44154</c:v>
                </c:pt>
                <c:pt idx="408">
                  <c:v>44153</c:v>
                </c:pt>
                <c:pt idx="409">
                  <c:v>44152</c:v>
                </c:pt>
                <c:pt idx="410">
                  <c:v>44151</c:v>
                </c:pt>
                <c:pt idx="411">
                  <c:v>44148</c:v>
                </c:pt>
                <c:pt idx="412">
                  <c:v>44147</c:v>
                </c:pt>
                <c:pt idx="413">
                  <c:v>44146</c:v>
                </c:pt>
                <c:pt idx="414">
                  <c:v>44145</c:v>
                </c:pt>
                <c:pt idx="415">
                  <c:v>44144</c:v>
                </c:pt>
                <c:pt idx="416">
                  <c:v>44141</c:v>
                </c:pt>
                <c:pt idx="417">
                  <c:v>44140</c:v>
                </c:pt>
                <c:pt idx="418">
                  <c:v>44139</c:v>
                </c:pt>
                <c:pt idx="419">
                  <c:v>44138</c:v>
                </c:pt>
                <c:pt idx="420">
                  <c:v>44137</c:v>
                </c:pt>
                <c:pt idx="421">
                  <c:v>44134</c:v>
                </c:pt>
                <c:pt idx="422">
                  <c:v>44133</c:v>
                </c:pt>
                <c:pt idx="423">
                  <c:v>44132</c:v>
                </c:pt>
                <c:pt idx="424">
                  <c:v>44131</c:v>
                </c:pt>
                <c:pt idx="425">
                  <c:v>44130</c:v>
                </c:pt>
                <c:pt idx="426">
                  <c:v>44127</c:v>
                </c:pt>
                <c:pt idx="427">
                  <c:v>44126</c:v>
                </c:pt>
                <c:pt idx="428">
                  <c:v>44125</c:v>
                </c:pt>
                <c:pt idx="429">
                  <c:v>44124</c:v>
                </c:pt>
                <c:pt idx="430">
                  <c:v>44123</c:v>
                </c:pt>
                <c:pt idx="431">
                  <c:v>44120</c:v>
                </c:pt>
                <c:pt idx="432">
                  <c:v>44119</c:v>
                </c:pt>
                <c:pt idx="433">
                  <c:v>44118</c:v>
                </c:pt>
                <c:pt idx="434">
                  <c:v>44117</c:v>
                </c:pt>
                <c:pt idx="435">
                  <c:v>44116</c:v>
                </c:pt>
                <c:pt idx="436">
                  <c:v>44113</c:v>
                </c:pt>
                <c:pt idx="437">
                  <c:v>44112</c:v>
                </c:pt>
                <c:pt idx="438">
                  <c:v>44111</c:v>
                </c:pt>
                <c:pt idx="439">
                  <c:v>44110</c:v>
                </c:pt>
                <c:pt idx="440">
                  <c:v>44109</c:v>
                </c:pt>
                <c:pt idx="441">
                  <c:v>44106</c:v>
                </c:pt>
                <c:pt idx="442">
                  <c:v>44105</c:v>
                </c:pt>
                <c:pt idx="443">
                  <c:v>44104</c:v>
                </c:pt>
                <c:pt idx="444">
                  <c:v>44103</c:v>
                </c:pt>
                <c:pt idx="445">
                  <c:v>44102</c:v>
                </c:pt>
                <c:pt idx="446">
                  <c:v>44099</c:v>
                </c:pt>
                <c:pt idx="447">
                  <c:v>44098</c:v>
                </c:pt>
                <c:pt idx="448">
                  <c:v>44097</c:v>
                </c:pt>
                <c:pt idx="449">
                  <c:v>44096</c:v>
                </c:pt>
                <c:pt idx="450">
                  <c:v>44095</c:v>
                </c:pt>
                <c:pt idx="451">
                  <c:v>44092</c:v>
                </c:pt>
                <c:pt idx="452">
                  <c:v>44091</c:v>
                </c:pt>
                <c:pt idx="453">
                  <c:v>44090</c:v>
                </c:pt>
                <c:pt idx="454">
                  <c:v>44089</c:v>
                </c:pt>
                <c:pt idx="455">
                  <c:v>44088</c:v>
                </c:pt>
                <c:pt idx="456">
                  <c:v>44085</c:v>
                </c:pt>
                <c:pt idx="457">
                  <c:v>44084</c:v>
                </c:pt>
                <c:pt idx="458">
                  <c:v>44083</c:v>
                </c:pt>
                <c:pt idx="459">
                  <c:v>44082</c:v>
                </c:pt>
                <c:pt idx="460">
                  <c:v>44081</c:v>
                </c:pt>
                <c:pt idx="461">
                  <c:v>44078</c:v>
                </c:pt>
                <c:pt idx="462">
                  <c:v>44077</c:v>
                </c:pt>
                <c:pt idx="463">
                  <c:v>44076</c:v>
                </c:pt>
                <c:pt idx="464">
                  <c:v>44075</c:v>
                </c:pt>
                <c:pt idx="465">
                  <c:v>44071</c:v>
                </c:pt>
                <c:pt idx="466">
                  <c:v>44070</c:v>
                </c:pt>
                <c:pt idx="467">
                  <c:v>44069</c:v>
                </c:pt>
                <c:pt idx="468">
                  <c:v>44068</c:v>
                </c:pt>
                <c:pt idx="469">
                  <c:v>44067</c:v>
                </c:pt>
                <c:pt idx="470">
                  <c:v>44064</c:v>
                </c:pt>
                <c:pt idx="471">
                  <c:v>44063</c:v>
                </c:pt>
                <c:pt idx="472">
                  <c:v>44062</c:v>
                </c:pt>
                <c:pt idx="473">
                  <c:v>44061</c:v>
                </c:pt>
                <c:pt idx="474">
                  <c:v>44060</c:v>
                </c:pt>
                <c:pt idx="475">
                  <c:v>44057</c:v>
                </c:pt>
                <c:pt idx="476">
                  <c:v>44056</c:v>
                </c:pt>
                <c:pt idx="477">
                  <c:v>44055</c:v>
                </c:pt>
                <c:pt idx="478">
                  <c:v>44054</c:v>
                </c:pt>
                <c:pt idx="479">
                  <c:v>44053</c:v>
                </c:pt>
                <c:pt idx="480">
                  <c:v>44050</c:v>
                </c:pt>
                <c:pt idx="481">
                  <c:v>44049</c:v>
                </c:pt>
                <c:pt idx="482">
                  <c:v>44048</c:v>
                </c:pt>
                <c:pt idx="483">
                  <c:v>44047</c:v>
                </c:pt>
                <c:pt idx="484">
                  <c:v>44046</c:v>
                </c:pt>
                <c:pt idx="485">
                  <c:v>44043</c:v>
                </c:pt>
                <c:pt idx="486">
                  <c:v>44042</c:v>
                </c:pt>
                <c:pt idx="487">
                  <c:v>44041</c:v>
                </c:pt>
                <c:pt idx="488">
                  <c:v>44040</c:v>
                </c:pt>
                <c:pt idx="489">
                  <c:v>44039</c:v>
                </c:pt>
                <c:pt idx="490">
                  <c:v>44036</c:v>
                </c:pt>
                <c:pt idx="491">
                  <c:v>44035</c:v>
                </c:pt>
                <c:pt idx="492">
                  <c:v>44034</c:v>
                </c:pt>
                <c:pt idx="493">
                  <c:v>44033</c:v>
                </c:pt>
                <c:pt idx="494">
                  <c:v>44032</c:v>
                </c:pt>
                <c:pt idx="495">
                  <c:v>44029</c:v>
                </c:pt>
                <c:pt idx="496">
                  <c:v>44028</c:v>
                </c:pt>
                <c:pt idx="497">
                  <c:v>44027</c:v>
                </c:pt>
                <c:pt idx="498">
                  <c:v>44026</c:v>
                </c:pt>
                <c:pt idx="499">
                  <c:v>44025</c:v>
                </c:pt>
                <c:pt idx="500">
                  <c:v>44022</c:v>
                </c:pt>
                <c:pt idx="501">
                  <c:v>44021</c:v>
                </c:pt>
                <c:pt idx="502">
                  <c:v>44020</c:v>
                </c:pt>
                <c:pt idx="503">
                  <c:v>44019</c:v>
                </c:pt>
                <c:pt idx="504">
                  <c:v>44018</c:v>
                </c:pt>
                <c:pt idx="505">
                  <c:v>44015</c:v>
                </c:pt>
                <c:pt idx="506">
                  <c:v>44014</c:v>
                </c:pt>
                <c:pt idx="507">
                  <c:v>44013</c:v>
                </c:pt>
                <c:pt idx="508">
                  <c:v>44012</c:v>
                </c:pt>
                <c:pt idx="509">
                  <c:v>44011</c:v>
                </c:pt>
                <c:pt idx="510">
                  <c:v>44008</c:v>
                </c:pt>
                <c:pt idx="511">
                  <c:v>44007</c:v>
                </c:pt>
                <c:pt idx="512">
                  <c:v>44006</c:v>
                </c:pt>
                <c:pt idx="513">
                  <c:v>44005</c:v>
                </c:pt>
                <c:pt idx="514">
                  <c:v>44004</c:v>
                </c:pt>
                <c:pt idx="515">
                  <c:v>44001</c:v>
                </c:pt>
                <c:pt idx="516">
                  <c:v>44000</c:v>
                </c:pt>
                <c:pt idx="517">
                  <c:v>43999</c:v>
                </c:pt>
                <c:pt idx="518">
                  <c:v>43998</c:v>
                </c:pt>
                <c:pt idx="519">
                  <c:v>43997</c:v>
                </c:pt>
                <c:pt idx="520">
                  <c:v>43994</c:v>
                </c:pt>
                <c:pt idx="521">
                  <c:v>43993</c:v>
                </c:pt>
                <c:pt idx="522">
                  <c:v>43992</c:v>
                </c:pt>
                <c:pt idx="523">
                  <c:v>43991</c:v>
                </c:pt>
                <c:pt idx="524">
                  <c:v>43990</c:v>
                </c:pt>
                <c:pt idx="525">
                  <c:v>43987</c:v>
                </c:pt>
                <c:pt idx="526">
                  <c:v>43986</c:v>
                </c:pt>
                <c:pt idx="527">
                  <c:v>43985</c:v>
                </c:pt>
                <c:pt idx="528">
                  <c:v>43984</c:v>
                </c:pt>
                <c:pt idx="529">
                  <c:v>43983</c:v>
                </c:pt>
                <c:pt idx="530">
                  <c:v>43980</c:v>
                </c:pt>
                <c:pt idx="531">
                  <c:v>43979</c:v>
                </c:pt>
                <c:pt idx="532">
                  <c:v>43978</c:v>
                </c:pt>
                <c:pt idx="533">
                  <c:v>43977</c:v>
                </c:pt>
                <c:pt idx="534">
                  <c:v>43973</c:v>
                </c:pt>
                <c:pt idx="535">
                  <c:v>43972</c:v>
                </c:pt>
                <c:pt idx="536">
                  <c:v>43971</c:v>
                </c:pt>
                <c:pt idx="537">
                  <c:v>43970</c:v>
                </c:pt>
                <c:pt idx="538">
                  <c:v>43969</c:v>
                </c:pt>
                <c:pt idx="539">
                  <c:v>43966</c:v>
                </c:pt>
                <c:pt idx="540">
                  <c:v>43965</c:v>
                </c:pt>
                <c:pt idx="541">
                  <c:v>43964</c:v>
                </c:pt>
                <c:pt idx="542">
                  <c:v>43963</c:v>
                </c:pt>
                <c:pt idx="543">
                  <c:v>43962</c:v>
                </c:pt>
                <c:pt idx="544">
                  <c:v>43958</c:v>
                </c:pt>
                <c:pt idx="545">
                  <c:v>43957</c:v>
                </c:pt>
                <c:pt idx="546">
                  <c:v>43956</c:v>
                </c:pt>
                <c:pt idx="547">
                  <c:v>43955</c:v>
                </c:pt>
                <c:pt idx="548">
                  <c:v>43952</c:v>
                </c:pt>
                <c:pt idx="549">
                  <c:v>43951</c:v>
                </c:pt>
                <c:pt idx="550">
                  <c:v>43950</c:v>
                </c:pt>
                <c:pt idx="551">
                  <c:v>43949</c:v>
                </c:pt>
                <c:pt idx="552">
                  <c:v>43948</c:v>
                </c:pt>
                <c:pt idx="553">
                  <c:v>43945</c:v>
                </c:pt>
                <c:pt idx="554">
                  <c:v>43944</c:v>
                </c:pt>
                <c:pt idx="555">
                  <c:v>43943</c:v>
                </c:pt>
                <c:pt idx="556">
                  <c:v>43942</c:v>
                </c:pt>
                <c:pt idx="557">
                  <c:v>43941</c:v>
                </c:pt>
                <c:pt idx="558">
                  <c:v>43938</c:v>
                </c:pt>
                <c:pt idx="559">
                  <c:v>43937</c:v>
                </c:pt>
                <c:pt idx="560">
                  <c:v>43936</c:v>
                </c:pt>
                <c:pt idx="561">
                  <c:v>43935</c:v>
                </c:pt>
                <c:pt idx="562">
                  <c:v>43930</c:v>
                </c:pt>
                <c:pt idx="563">
                  <c:v>43929</c:v>
                </c:pt>
                <c:pt idx="564">
                  <c:v>43928</c:v>
                </c:pt>
                <c:pt idx="565">
                  <c:v>43927</c:v>
                </c:pt>
                <c:pt idx="566">
                  <c:v>43924</c:v>
                </c:pt>
                <c:pt idx="567">
                  <c:v>43923</c:v>
                </c:pt>
                <c:pt idx="568">
                  <c:v>43922</c:v>
                </c:pt>
                <c:pt idx="569">
                  <c:v>43921</c:v>
                </c:pt>
                <c:pt idx="570">
                  <c:v>43920</c:v>
                </c:pt>
                <c:pt idx="571">
                  <c:v>43917</c:v>
                </c:pt>
                <c:pt idx="572">
                  <c:v>43916</c:v>
                </c:pt>
                <c:pt idx="573">
                  <c:v>43915</c:v>
                </c:pt>
                <c:pt idx="574">
                  <c:v>43914</c:v>
                </c:pt>
                <c:pt idx="575">
                  <c:v>43913</c:v>
                </c:pt>
                <c:pt idx="576">
                  <c:v>43910</c:v>
                </c:pt>
                <c:pt idx="577">
                  <c:v>43909</c:v>
                </c:pt>
                <c:pt idx="578">
                  <c:v>43908</c:v>
                </c:pt>
                <c:pt idx="579">
                  <c:v>43907</c:v>
                </c:pt>
                <c:pt idx="580">
                  <c:v>43906</c:v>
                </c:pt>
                <c:pt idx="581">
                  <c:v>43903</c:v>
                </c:pt>
                <c:pt idx="582">
                  <c:v>43902</c:v>
                </c:pt>
                <c:pt idx="583">
                  <c:v>43901</c:v>
                </c:pt>
                <c:pt idx="584">
                  <c:v>43900</c:v>
                </c:pt>
                <c:pt idx="585">
                  <c:v>43899</c:v>
                </c:pt>
                <c:pt idx="586">
                  <c:v>43896</c:v>
                </c:pt>
                <c:pt idx="587">
                  <c:v>43895</c:v>
                </c:pt>
                <c:pt idx="588">
                  <c:v>43894</c:v>
                </c:pt>
                <c:pt idx="589">
                  <c:v>43893</c:v>
                </c:pt>
                <c:pt idx="590">
                  <c:v>43892</c:v>
                </c:pt>
                <c:pt idx="591">
                  <c:v>43889</c:v>
                </c:pt>
                <c:pt idx="592">
                  <c:v>43888</c:v>
                </c:pt>
                <c:pt idx="593">
                  <c:v>43887</c:v>
                </c:pt>
                <c:pt idx="594">
                  <c:v>43886</c:v>
                </c:pt>
                <c:pt idx="595">
                  <c:v>43885</c:v>
                </c:pt>
                <c:pt idx="596">
                  <c:v>43882</c:v>
                </c:pt>
                <c:pt idx="597">
                  <c:v>43881</c:v>
                </c:pt>
                <c:pt idx="598">
                  <c:v>43880</c:v>
                </c:pt>
                <c:pt idx="599">
                  <c:v>43879</c:v>
                </c:pt>
                <c:pt idx="600">
                  <c:v>43878</c:v>
                </c:pt>
                <c:pt idx="601">
                  <c:v>43875</c:v>
                </c:pt>
                <c:pt idx="602">
                  <c:v>43874</c:v>
                </c:pt>
                <c:pt idx="603">
                  <c:v>43873</c:v>
                </c:pt>
                <c:pt idx="604">
                  <c:v>43872</c:v>
                </c:pt>
                <c:pt idx="605">
                  <c:v>43871</c:v>
                </c:pt>
                <c:pt idx="606">
                  <c:v>43868</c:v>
                </c:pt>
                <c:pt idx="607">
                  <c:v>43867</c:v>
                </c:pt>
                <c:pt idx="608">
                  <c:v>43866</c:v>
                </c:pt>
                <c:pt idx="609">
                  <c:v>43865</c:v>
                </c:pt>
                <c:pt idx="610">
                  <c:v>43864</c:v>
                </c:pt>
                <c:pt idx="611">
                  <c:v>43861</c:v>
                </c:pt>
                <c:pt idx="612">
                  <c:v>43860</c:v>
                </c:pt>
                <c:pt idx="613">
                  <c:v>43859</c:v>
                </c:pt>
                <c:pt idx="614">
                  <c:v>43858</c:v>
                </c:pt>
                <c:pt idx="615">
                  <c:v>43857</c:v>
                </c:pt>
                <c:pt idx="616">
                  <c:v>43854</c:v>
                </c:pt>
                <c:pt idx="617">
                  <c:v>43853</c:v>
                </c:pt>
                <c:pt idx="618">
                  <c:v>43852</c:v>
                </c:pt>
                <c:pt idx="619">
                  <c:v>43851</c:v>
                </c:pt>
                <c:pt idx="620">
                  <c:v>43850</c:v>
                </c:pt>
                <c:pt idx="621">
                  <c:v>43847</c:v>
                </c:pt>
                <c:pt idx="622">
                  <c:v>43846</c:v>
                </c:pt>
                <c:pt idx="623">
                  <c:v>43845</c:v>
                </c:pt>
                <c:pt idx="624">
                  <c:v>43844</c:v>
                </c:pt>
                <c:pt idx="625">
                  <c:v>43843</c:v>
                </c:pt>
                <c:pt idx="626">
                  <c:v>43840</c:v>
                </c:pt>
                <c:pt idx="627">
                  <c:v>43839</c:v>
                </c:pt>
                <c:pt idx="628">
                  <c:v>43838</c:v>
                </c:pt>
                <c:pt idx="629">
                  <c:v>43837</c:v>
                </c:pt>
                <c:pt idx="630">
                  <c:v>43836</c:v>
                </c:pt>
                <c:pt idx="631">
                  <c:v>43833</c:v>
                </c:pt>
                <c:pt idx="632">
                  <c:v>43832</c:v>
                </c:pt>
                <c:pt idx="633">
                  <c:v>43830</c:v>
                </c:pt>
                <c:pt idx="634">
                  <c:v>43829</c:v>
                </c:pt>
                <c:pt idx="635">
                  <c:v>43826</c:v>
                </c:pt>
                <c:pt idx="636">
                  <c:v>43823</c:v>
                </c:pt>
                <c:pt idx="637">
                  <c:v>43822</c:v>
                </c:pt>
                <c:pt idx="638">
                  <c:v>43819</c:v>
                </c:pt>
                <c:pt idx="639">
                  <c:v>43818</c:v>
                </c:pt>
                <c:pt idx="640">
                  <c:v>43817</c:v>
                </c:pt>
                <c:pt idx="641">
                  <c:v>43816</c:v>
                </c:pt>
                <c:pt idx="642">
                  <c:v>43815</c:v>
                </c:pt>
                <c:pt idx="643">
                  <c:v>43812</c:v>
                </c:pt>
                <c:pt idx="644">
                  <c:v>43811</c:v>
                </c:pt>
                <c:pt idx="645">
                  <c:v>43810</c:v>
                </c:pt>
                <c:pt idx="646">
                  <c:v>43809</c:v>
                </c:pt>
                <c:pt idx="647">
                  <c:v>43808</c:v>
                </c:pt>
                <c:pt idx="648">
                  <c:v>43805</c:v>
                </c:pt>
                <c:pt idx="649">
                  <c:v>43804</c:v>
                </c:pt>
                <c:pt idx="650">
                  <c:v>43803</c:v>
                </c:pt>
                <c:pt idx="651">
                  <c:v>43802</c:v>
                </c:pt>
                <c:pt idx="652">
                  <c:v>43801</c:v>
                </c:pt>
                <c:pt idx="653">
                  <c:v>43798</c:v>
                </c:pt>
                <c:pt idx="654">
                  <c:v>43797</c:v>
                </c:pt>
                <c:pt idx="655">
                  <c:v>43796</c:v>
                </c:pt>
                <c:pt idx="656">
                  <c:v>43795</c:v>
                </c:pt>
                <c:pt idx="657">
                  <c:v>43794</c:v>
                </c:pt>
                <c:pt idx="658">
                  <c:v>43791</c:v>
                </c:pt>
                <c:pt idx="659">
                  <c:v>43790</c:v>
                </c:pt>
                <c:pt idx="660">
                  <c:v>43789</c:v>
                </c:pt>
                <c:pt idx="661">
                  <c:v>43788</c:v>
                </c:pt>
                <c:pt idx="662">
                  <c:v>43787</c:v>
                </c:pt>
                <c:pt idx="663">
                  <c:v>43784</c:v>
                </c:pt>
                <c:pt idx="664">
                  <c:v>43783</c:v>
                </c:pt>
                <c:pt idx="665">
                  <c:v>43782</c:v>
                </c:pt>
                <c:pt idx="666">
                  <c:v>43781</c:v>
                </c:pt>
                <c:pt idx="667">
                  <c:v>43780</c:v>
                </c:pt>
                <c:pt idx="668">
                  <c:v>43777</c:v>
                </c:pt>
                <c:pt idx="669">
                  <c:v>43776</c:v>
                </c:pt>
                <c:pt idx="670">
                  <c:v>43775</c:v>
                </c:pt>
                <c:pt idx="671">
                  <c:v>43774</c:v>
                </c:pt>
                <c:pt idx="672">
                  <c:v>43773</c:v>
                </c:pt>
                <c:pt idx="673">
                  <c:v>43770</c:v>
                </c:pt>
                <c:pt idx="674">
                  <c:v>43769</c:v>
                </c:pt>
                <c:pt idx="675">
                  <c:v>43768</c:v>
                </c:pt>
                <c:pt idx="676">
                  <c:v>43767</c:v>
                </c:pt>
                <c:pt idx="677">
                  <c:v>43766</c:v>
                </c:pt>
                <c:pt idx="678">
                  <c:v>43763</c:v>
                </c:pt>
                <c:pt idx="679">
                  <c:v>43762</c:v>
                </c:pt>
                <c:pt idx="680">
                  <c:v>43761</c:v>
                </c:pt>
                <c:pt idx="681">
                  <c:v>43760</c:v>
                </c:pt>
                <c:pt idx="682">
                  <c:v>43759</c:v>
                </c:pt>
                <c:pt idx="683">
                  <c:v>43756</c:v>
                </c:pt>
                <c:pt idx="684">
                  <c:v>43755</c:v>
                </c:pt>
                <c:pt idx="685">
                  <c:v>43754</c:v>
                </c:pt>
                <c:pt idx="686">
                  <c:v>43753</c:v>
                </c:pt>
                <c:pt idx="687">
                  <c:v>43752</c:v>
                </c:pt>
                <c:pt idx="688">
                  <c:v>43749</c:v>
                </c:pt>
                <c:pt idx="689">
                  <c:v>43748</c:v>
                </c:pt>
                <c:pt idx="690">
                  <c:v>43747</c:v>
                </c:pt>
                <c:pt idx="691">
                  <c:v>43746</c:v>
                </c:pt>
                <c:pt idx="692">
                  <c:v>43745</c:v>
                </c:pt>
                <c:pt idx="693">
                  <c:v>43742</c:v>
                </c:pt>
                <c:pt idx="694">
                  <c:v>43741</c:v>
                </c:pt>
                <c:pt idx="695">
                  <c:v>43740</c:v>
                </c:pt>
                <c:pt idx="696">
                  <c:v>43739</c:v>
                </c:pt>
                <c:pt idx="697">
                  <c:v>43738</c:v>
                </c:pt>
                <c:pt idx="698">
                  <c:v>43735</c:v>
                </c:pt>
                <c:pt idx="699">
                  <c:v>43734</c:v>
                </c:pt>
                <c:pt idx="700">
                  <c:v>43733</c:v>
                </c:pt>
                <c:pt idx="701">
                  <c:v>43732</c:v>
                </c:pt>
                <c:pt idx="702">
                  <c:v>43731</c:v>
                </c:pt>
                <c:pt idx="703">
                  <c:v>43728</c:v>
                </c:pt>
                <c:pt idx="704">
                  <c:v>43727</c:v>
                </c:pt>
                <c:pt idx="705">
                  <c:v>43726</c:v>
                </c:pt>
                <c:pt idx="706">
                  <c:v>43725</c:v>
                </c:pt>
                <c:pt idx="707">
                  <c:v>43724</c:v>
                </c:pt>
                <c:pt idx="708">
                  <c:v>43721</c:v>
                </c:pt>
                <c:pt idx="709">
                  <c:v>43720</c:v>
                </c:pt>
                <c:pt idx="710">
                  <c:v>43719</c:v>
                </c:pt>
                <c:pt idx="711">
                  <c:v>43718</c:v>
                </c:pt>
                <c:pt idx="712">
                  <c:v>43717</c:v>
                </c:pt>
                <c:pt idx="713">
                  <c:v>43714</c:v>
                </c:pt>
                <c:pt idx="714">
                  <c:v>43713</c:v>
                </c:pt>
                <c:pt idx="715">
                  <c:v>43712</c:v>
                </c:pt>
                <c:pt idx="716">
                  <c:v>43711</c:v>
                </c:pt>
                <c:pt idx="717">
                  <c:v>43710</c:v>
                </c:pt>
                <c:pt idx="718">
                  <c:v>43707</c:v>
                </c:pt>
                <c:pt idx="719">
                  <c:v>43706</c:v>
                </c:pt>
                <c:pt idx="720">
                  <c:v>43705</c:v>
                </c:pt>
                <c:pt idx="721">
                  <c:v>43704</c:v>
                </c:pt>
                <c:pt idx="722">
                  <c:v>43700</c:v>
                </c:pt>
                <c:pt idx="723">
                  <c:v>43699</c:v>
                </c:pt>
                <c:pt idx="724">
                  <c:v>43698</c:v>
                </c:pt>
                <c:pt idx="725">
                  <c:v>43697</c:v>
                </c:pt>
                <c:pt idx="726">
                  <c:v>43696</c:v>
                </c:pt>
                <c:pt idx="727">
                  <c:v>43693</c:v>
                </c:pt>
                <c:pt idx="728">
                  <c:v>43692</c:v>
                </c:pt>
                <c:pt idx="729">
                  <c:v>43691</c:v>
                </c:pt>
                <c:pt idx="730">
                  <c:v>43690</c:v>
                </c:pt>
                <c:pt idx="731">
                  <c:v>43689</c:v>
                </c:pt>
                <c:pt idx="732">
                  <c:v>43686</c:v>
                </c:pt>
                <c:pt idx="733">
                  <c:v>43685</c:v>
                </c:pt>
                <c:pt idx="734">
                  <c:v>43684</c:v>
                </c:pt>
                <c:pt idx="735">
                  <c:v>43683</c:v>
                </c:pt>
                <c:pt idx="736">
                  <c:v>43682</c:v>
                </c:pt>
                <c:pt idx="737">
                  <c:v>43679</c:v>
                </c:pt>
                <c:pt idx="738">
                  <c:v>43678</c:v>
                </c:pt>
                <c:pt idx="739">
                  <c:v>43677</c:v>
                </c:pt>
                <c:pt idx="740">
                  <c:v>43676</c:v>
                </c:pt>
                <c:pt idx="741">
                  <c:v>43675</c:v>
                </c:pt>
                <c:pt idx="742">
                  <c:v>43672</c:v>
                </c:pt>
                <c:pt idx="743">
                  <c:v>43671</c:v>
                </c:pt>
                <c:pt idx="744">
                  <c:v>43670</c:v>
                </c:pt>
                <c:pt idx="745">
                  <c:v>43669</c:v>
                </c:pt>
                <c:pt idx="746">
                  <c:v>43668</c:v>
                </c:pt>
                <c:pt idx="747">
                  <c:v>43665</c:v>
                </c:pt>
                <c:pt idx="748">
                  <c:v>43664</c:v>
                </c:pt>
                <c:pt idx="749">
                  <c:v>43663</c:v>
                </c:pt>
                <c:pt idx="750">
                  <c:v>43662</c:v>
                </c:pt>
                <c:pt idx="751">
                  <c:v>43661</c:v>
                </c:pt>
                <c:pt idx="752">
                  <c:v>43658</c:v>
                </c:pt>
                <c:pt idx="753">
                  <c:v>43657</c:v>
                </c:pt>
                <c:pt idx="754">
                  <c:v>43656</c:v>
                </c:pt>
                <c:pt idx="755">
                  <c:v>43655</c:v>
                </c:pt>
                <c:pt idx="756">
                  <c:v>43654</c:v>
                </c:pt>
                <c:pt idx="757">
                  <c:v>43651</c:v>
                </c:pt>
                <c:pt idx="758">
                  <c:v>43650</c:v>
                </c:pt>
                <c:pt idx="759">
                  <c:v>43649</c:v>
                </c:pt>
                <c:pt idx="760">
                  <c:v>43648</c:v>
                </c:pt>
                <c:pt idx="761">
                  <c:v>43647</c:v>
                </c:pt>
                <c:pt idx="762">
                  <c:v>43644</c:v>
                </c:pt>
                <c:pt idx="763">
                  <c:v>43643</c:v>
                </c:pt>
                <c:pt idx="764">
                  <c:v>43642</c:v>
                </c:pt>
                <c:pt idx="765">
                  <c:v>43641</c:v>
                </c:pt>
                <c:pt idx="766">
                  <c:v>43640</c:v>
                </c:pt>
                <c:pt idx="767">
                  <c:v>43637</c:v>
                </c:pt>
                <c:pt idx="768">
                  <c:v>43636</c:v>
                </c:pt>
                <c:pt idx="769">
                  <c:v>43635</c:v>
                </c:pt>
                <c:pt idx="770">
                  <c:v>43634</c:v>
                </c:pt>
                <c:pt idx="771">
                  <c:v>43633</c:v>
                </c:pt>
                <c:pt idx="772">
                  <c:v>43630</c:v>
                </c:pt>
                <c:pt idx="773">
                  <c:v>43629</c:v>
                </c:pt>
                <c:pt idx="774">
                  <c:v>43628</c:v>
                </c:pt>
                <c:pt idx="775">
                  <c:v>43627</c:v>
                </c:pt>
                <c:pt idx="776">
                  <c:v>43626</c:v>
                </c:pt>
                <c:pt idx="777">
                  <c:v>43623</c:v>
                </c:pt>
                <c:pt idx="778">
                  <c:v>43622</c:v>
                </c:pt>
                <c:pt idx="779">
                  <c:v>43621</c:v>
                </c:pt>
                <c:pt idx="780">
                  <c:v>43620</c:v>
                </c:pt>
                <c:pt idx="781">
                  <c:v>43619</c:v>
                </c:pt>
                <c:pt idx="782">
                  <c:v>43616</c:v>
                </c:pt>
                <c:pt idx="783">
                  <c:v>43615</c:v>
                </c:pt>
                <c:pt idx="784">
                  <c:v>43614</c:v>
                </c:pt>
                <c:pt idx="785">
                  <c:v>43613</c:v>
                </c:pt>
                <c:pt idx="786">
                  <c:v>43609</c:v>
                </c:pt>
                <c:pt idx="787">
                  <c:v>43608</c:v>
                </c:pt>
                <c:pt idx="788">
                  <c:v>43607</c:v>
                </c:pt>
                <c:pt idx="789">
                  <c:v>43606</c:v>
                </c:pt>
                <c:pt idx="790">
                  <c:v>43605</c:v>
                </c:pt>
                <c:pt idx="791">
                  <c:v>43602</c:v>
                </c:pt>
                <c:pt idx="792">
                  <c:v>43601</c:v>
                </c:pt>
                <c:pt idx="793">
                  <c:v>43600</c:v>
                </c:pt>
                <c:pt idx="794">
                  <c:v>43599</c:v>
                </c:pt>
                <c:pt idx="795">
                  <c:v>43598</c:v>
                </c:pt>
                <c:pt idx="796">
                  <c:v>43595</c:v>
                </c:pt>
                <c:pt idx="797">
                  <c:v>43594</c:v>
                </c:pt>
                <c:pt idx="798">
                  <c:v>43593</c:v>
                </c:pt>
                <c:pt idx="799">
                  <c:v>43592</c:v>
                </c:pt>
                <c:pt idx="800">
                  <c:v>43588</c:v>
                </c:pt>
                <c:pt idx="801">
                  <c:v>43587</c:v>
                </c:pt>
                <c:pt idx="802">
                  <c:v>43586</c:v>
                </c:pt>
                <c:pt idx="803">
                  <c:v>43585</c:v>
                </c:pt>
                <c:pt idx="804">
                  <c:v>43584</c:v>
                </c:pt>
                <c:pt idx="805">
                  <c:v>43581</c:v>
                </c:pt>
                <c:pt idx="806">
                  <c:v>43580</c:v>
                </c:pt>
                <c:pt idx="807">
                  <c:v>43579</c:v>
                </c:pt>
                <c:pt idx="808">
                  <c:v>43578</c:v>
                </c:pt>
                <c:pt idx="809">
                  <c:v>43573</c:v>
                </c:pt>
                <c:pt idx="810">
                  <c:v>43572</c:v>
                </c:pt>
                <c:pt idx="811">
                  <c:v>43571</c:v>
                </c:pt>
                <c:pt idx="812">
                  <c:v>43570</c:v>
                </c:pt>
                <c:pt idx="813">
                  <c:v>43567</c:v>
                </c:pt>
                <c:pt idx="814">
                  <c:v>43566</c:v>
                </c:pt>
                <c:pt idx="815">
                  <c:v>43565</c:v>
                </c:pt>
                <c:pt idx="816">
                  <c:v>43564</c:v>
                </c:pt>
                <c:pt idx="817">
                  <c:v>43563</c:v>
                </c:pt>
                <c:pt idx="818">
                  <c:v>43560</c:v>
                </c:pt>
                <c:pt idx="819">
                  <c:v>43559</c:v>
                </c:pt>
                <c:pt idx="820">
                  <c:v>43558</c:v>
                </c:pt>
                <c:pt idx="821">
                  <c:v>43557</c:v>
                </c:pt>
                <c:pt idx="822">
                  <c:v>43556</c:v>
                </c:pt>
                <c:pt idx="823">
                  <c:v>43553</c:v>
                </c:pt>
                <c:pt idx="824">
                  <c:v>43552</c:v>
                </c:pt>
                <c:pt idx="825">
                  <c:v>43551</c:v>
                </c:pt>
                <c:pt idx="826">
                  <c:v>43550</c:v>
                </c:pt>
                <c:pt idx="827">
                  <c:v>43549</c:v>
                </c:pt>
                <c:pt idx="828">
                  <c:v>43546</c:v>
                </c:pt>
                <c:pt idx="829">
                  <c:v>43545</c:v>
                </c:pt>
                <c:pt idx="830">
                  <c:v>43544</c:v>
                </c:pt>
                <c:pt idx="831">
                  <c:v>43543</c:v>
                </c:pt>
                <c:pt idx="832">
                  <c:v>43542</c:v>
                </c:pt>
                <c:pt idx="833">
                  <c:v>43539</c:v>
                </c:pt>
                <c:pt idx="834">
                  <c:v>43538</c:v>
                </c:pt>
                <c:pt idx="835">
                  <c:v>43537</c:v>
                </c:pt>
                <c:pt idx="836">
                  <c:v>43536</c:v>
                </c:pt>
                <c:pt idx="837">
                  <c:v>43535</c:v>
                </c:pt>
                <c:pt idx="838">
                  <c:v>43532</c:v>
                </c:pt>
                <c:pt idx="839">
                  <c:v>43531</c:v>
                </c:pt>
                <c:pt idx="840">
                  <c:v>43530</c:v>
                </c:pt>
                <c:pt idx="841">
                  <c:v>43529</c:v>
                </c:pt>
                <c:pt idx="842">
                  <c:v>43528</c:v>
                </c:pt>
                <c:pt idx="843">
                  <c:v>43525</c:v>
                </c:pt>
                <c:pt idx="844">
                  <c:v>43524</c:v>
                </c:pt>
                <c:pt idx="845">
                  <c:v>43523</c:v>
                </c:pt>
                <c:pt idx="846">
                  <c:v>43522</c:v>
                </c:pt>
                <c:pt idx="847">
                  <c:v>43521</c:v>
                </c:pt>
                <c:pt idx="848">
                  <c:v>43518</c:v>
                </c:pt>
                <c:pt idx="849">
                  <c:v>43517</c:v>
                </c:pt>
                <c:pt idx="850">
                  <c:v>43516</c:v>
                </c:pt>
                <c:pt idx="851">
                  <c:v>43515</c:v>
                </c:pt>
                <c:pt idx="852">
                  <c:v>43514</c:v>
                </c:pt>
                <c:pt idx="853">
                  <c:v>43511</c:v>
                </c:pt>
                <c:pt idx="854">
                  <c:v>43510</c:v>
                </c:pt>
                <c:pt idx="855">
                  <c:v>43509</c:v>
                </c:pt>
                <c:pt idx="856">
                  <c:v>43508</c:v>
                </c:pt>
                <c:pt idx="857">
                  <c:v>43507</c:v>
                </c:pt>
                <c:pt idx="858">
                  <c:v>43504</c:v>
                </c:pt>
                <c:pt idx="859">
                  <c:v>43503</c:v>
                </c:pt>
                <c:pt idx="860">
                  <c:v>43502</c:v>
                </c:pt>
                <c:pt idx="861">
                  <c:v>43501</c:v>
                </c:pt>
                <c:pt idx="862">
                  <c:v>43500</c:v>
                </c:pt>
                <c:pt idx="863">
                  <c:v>43497</c:v>
                </c:pt>
                <c:pt idx="864">
                  <c:v>43496</c:v>
                </c:pt>
                <c:pt idx="865">
                  <c:v>43495</c:v>
                </c:pt>
                <c:pt idx="866">
                  <c:v>43494</c:v>
                </c:pt>
                <c:pt idx="867">
                  <c:v>43493</c:v>
                </c:pt>
                <c:pt idx="868">
                  <c:v>43490</c:v>
                </c:pt>
                <c:pt idx="869">
                  <c:v>43489</c:v>
                </c:pt>
                <c:pt idx="870">
                  <c:v>43488</c:v>
                </c:pt>
                <c:pt idx="871">
                  <c:v>43487</c:v>
                </c:pt>
                <c:pt idx="872">
                  <c:v>43486</c:v>
                </c:pt>
                <c:pt idx="873">
                  <c:v>43483</c:v>
                </c:pt>
                <c:pt idx="874">
                  <c:v>43482</c:v>
                </c:pt>
                <c:pt idx="875">
                  <c:v>43481</c:v>
                </c:pt>
                <c:pt idx="876">
                  <c:v>43480</c:v>
                </c:pt>
                <c:pt idx="877">
                  <c:v>43479</c:v>
                </c:pt>
                <c:pt idx="878">
                  <c:v>43476</c:v>
                </c:pt>
                <c:pt idx="879">
                  <c:v>43475</c:v>
                </c:pt>
                <c:pt idx="880">
                  <c:v>43474</c:v>
                </c:pt>
                <c:pt idx="881">
                  <c:v>43473</c:v>
                </c:pt>
                <c:pt idx="882">
                  <c:v>43472</c:v>
                </c:pt>
                <c:pt idx="883">
                  <c:v>43469</c:v>
                </c:pt>
                <c:pt idx="884">
                  <c:v>43468</c:v>
                </c:pt>
                <c:pt idx="885">
                  <c:v>43467</c:v>
                </c:pt>
                <c:pt idx="886">
                  <c:v>43465</c:v>
                </c:pt>
                <c:pt idx="887">
                  <c:v>43462</c:v>
                </c:pt>
                <c:pt idx="888">
                  <c:v>43461</c:v>
                </c:pt>
                <c:pt idx="889">
                  <c:v>43458</c:v>
                </c:pt>
                <c:pt idx="890">
                  <c:v>43455</c:v>
                </c:pt>
                <c:pt idx="891">
                  <c:v>43454</c:v>
                </c:pt>
                <c:pt idx="892">
                  <c:v>43453</c:v>
                </c:pt>
                <c:pt idx="893">
                  <c:v>43452</c:v>
                </c:pt>
                <c:pt idx="894">
                  <c:v>43451</c:v>
                </c:pt>
                <c:pt idx="895">
                  <c:v>43448</c:v>
                </c:pt>
                <c:pt idx="896">
                  <c:v>43447</c:v>
                </c:pt>
                <c:pt idx="897">
                  <c:v>43446</c:v>
                </c:pt>
                <c:pt idx="898">
                  <c:v>43445</c:v>
                </c:pt>
                <c:pt idx="899">
                  <c:v>43444</c:v>
                </c:pt>
                <c:pt idx="900">
                  <c:v>43441</c:v>
                </c:pt>
                <c:pt idx="901">
                  <c:v>43440</c:v>
                </c:pt>
                <c:pt idx="902">
                  <c:v>43439</c:v>
                </c:pt>
                <c:pt idx="903">
                  <c:v>43438</c:v>
                </c:pt>
                <c:pt idx="904">
                  <c:v>43437</c:v>
                </c:pt>
                <c:pt idx="905">
                  <c:v>43434</c:v>
                </c:pt>
                <c:pt idx="906">
                  <c:v>43433</c:v>
                </c:pt>
                <c:pt idx="907">
                  <c:v>43432</c:v>
                </c:pt>
                <c:pt idx="908">
                  <c:v>43431</c:v>
                </c:pt>
                <c:pt idx="909">
                  <c:v>43430</c:v>
                </c:pt>
                <c:pt idx="910">
                  <c:v>43427</c:v>
                </c:pt>
                <c:pt idx="911">
                  <c:v>43426</c:v>
                </c:pt>
                <c:pt idx="912">
                  <c:v>43425</c:v>
                </c:pt>
                <c:pt idx="913">
                  <c:v>43424</c:v>
                </c:pt>
                <c:pt idx="914">
                  <c:v>43423</c:v>
                </c:pt>
                <c:pt idx="915">
                  <c:v>43420</c:v>
                </c:pt>
                <c:pt idx="916">
                  <c:v>43419</c:v>
                </c:pt>
                <c:pt idx="917">
                  <c:v>43418</c:v>
                </c:pt>
                <c:pt idx="918">
                  <c:v>43417</c:v>
                </c:pt>
                <c:pt idx="919">
                  <c:v>43416</c:v>
                </c:pt>
                <c:pt idx="920">
                  <c:v>43413</c:v>
                </c:pt>
                <c:pt idx="921">
                  <c:v>43412</c:v>
                </c:pt>
                <c:pt idx="922">
                  <c:v>43411</c:v>
                </c:pt>
                <c:pt idx="923">
                  <c:v>43410</c:v>
                </c:pt>
                <c:pt idx="924">
                  <c:v>43409</c:v>
                </c:pt>
                <c:pt idx="925">
                  <c:v>43406</c:v>
                </c:pt>
                <c:pt idx="926">
                  <c:v>43405</c:v>
                </c:pt>
                <c:pt idx="927">
                  <c:v>43404</c:v>
                </c:pt>
                <c:pt idx="928">
                  <c:v>43403</c:v>
                </c:pt>
                <c:pt idx="929">
                  <c:v>43402</c:v>
                </c:pt>
                <c:pt idx="930">
                  <c:v>43399</c:v>
                </c:pt>
                <c:pt idx="931">
                  <c:v>43398</c:v>
                </c:pt>
                <c:pt idx="932">
                  <c:v>43397</c:v>
                </c:pt>
                <c:pt idx="933">
                  <c:v>43396</c:v>
                </c:pt>
                <c:pt idx="934">
                  <c:v>43395</c:v>
                </c:pt>
                <c:pt idx="935">
                  <c:v>43392</c:v>
                </c:pt>
                <c:pt idx="936">
                  <c:v>43391</c:v>
                </c:pt>
                <c:pt idx="937">
                  <c:v>43390</c:v>
                </c:pt>
                <c:pt idx="938">
                  <c:v>43389</c:v>
                </c:pt>
                <c:pt idx="939">
                  <c:v>43388</c:v>
                </c:pt>
                <c:pt idx="940">
                  <c:v>43385</c:v>
                </c:pt>
                <c:pt idx="941">
                  <c:v>43384</c:v>
                </c:pt>
                <c:pt idx="942">
                  <c:v>43383</c:v>
                </c:pt>
                <c:pt idx="943">
                  <c:v>43382</c:v>
                </c:pt>
                <c:pt idx="944">
                  <c:v>43381</c:v>
                </c:pt>
                <c:pt idx="945">
                  <c:v>43378</c:v>
                </c:pt>
                <c:pt idx="946">
                  <c:v>43377</c:v>
                </c:pt>
                <c:pt idx="947">
                  <c:v>43376</c:v>
                </c:pt>
                <c:pt idx="948">
                  <c:v>43375</c:v>
                </c:pt>
                <c:pt idx="949">
                  <c:v>43374</c:v>
                </c:pt>
                <c:pt idx="950">
                  <c:v>43371</c:v>
                </c:pt>
                <c:pt idx="951">
                  <c:v>43370</c:v>
                </c:pt>
                <c:pt idx="952">
                  <c:v>43369</c:v>
                </c:pt>
                <c:pt idx="953">
                  <c:v>43368</c:v>
                </c:pt>
                <c:pt idx="954">
                  <c:v>43367</c:v>
                </c:pt>
                <c:pt idx="955">
                  <c:v>43364</c:v>
                </c:pt>
                <c:pt idx="956">
                  <c:v>43363</c:v>
                </c:pt>
                <c:pt idx="957">
                  <c:v>43362</c:v>
                </c:pt>
                <c:pt idx="958">
                  <c:v>43361</c:v>
                </c:pt>
                <c:pt idx="959">
                  <c:v>43360</c:v>
                </c:pt>
                <c:pt idx="960">
                  <c:v>43357</c:v>
                </c:pt>
                <c:pt idx="961">
                  <c:v>43356</c:v>
                </c:pt>
                <c:pt idx="962">
                  <c:v>43355</c:v>
                </c:pt>
                <c:pt idx="963">
                  <c:v>43354</c:v>
                </c:pt>
                <c:pt idx="964">
                  <c:v>43353</c:v>
                </c:pt>
                <c:pt idx="965">
                  <c:v>43350</c:v>
                </c:pt>
                <c:pt idx="966">
                  <c:v>43349</c:v>
                </c:pt>
                <c:pt idx="967">
                  <c:v>43348</c:v>
                </c:pt>
                <c:pt idx="968">
                  <c:v>43347</c:v>
                </c:pt>
                <c:pt idx="969">
                  <c:v>43346</c:v>
                </c:pt>
                <c:pt idx="970">
                  <c:v>43343</c:v>
                </c:pt>
                <c:pt idx="971">
                  <c:v>43342</c:v>
                </c:pt>
                <c:pt idx="972">
                  <c:v>43341</c:v>
                </c:pt>
                <c:pt idx="973">
                  <c:v>43340</c:v>
                </c:pt>
                <c:pt idx="974">
                  <c:v>43336</c:v>
                </c:pt>
                <c:pt idx="975">
                  <c:v>43335</c:v>
                </c:pt>
                <c:pt idx="976">
                  <c:v>43334</c:v>
                </c:pt>
                <c:pt idx="977">
                  <c:v>43333</c:v>
                </c:pt>
                <c:pt idx="978">
                  <c:v>43332</c:v>
                </c:pt>
                <c:pt idx="979">
                  <c:v>43329</c:v>
                </c:pt>
                <c:pt idx="980">
                  <c:v>43328</c:v>
                </c:pt>
                <c:pt idx="981">
                  <c:v>43327</c:v>
                </c:pt>
                <c:pt idx="982">
                  <c:v>43326</c:v>
                </c:pt>
                <c:pt idx="983">
                  <c:v>43325</c:v>
                </c:pt>
                <c:pt idx="984">
                  <c:v>43322</c:v>
                </c:pt>
                <c:pt idx="985">
                  <c:v>43321</c:v>
                </c:pt>
                <c:pt idx="986">
                  <c:v>43320</c:v>
                </c:pt>
                <c:pt idx="987">
                  <c:v>43319</c:v>
                </c:pt>
                <c:pt idx="988">
                  <c:v>43318</c:v>
                </c:pt>
                <c:pt idx="989">
                  <c:v>43315</c:v>
                </c:pt>
                <c:pt idx="990">
                  <c:v>43314</c:v>
                </c:pt>
                <c:pt idx="991">
                  <c:v>43313</c:v>
                </c:pt>
                <c:pt idx="992">
                  <c:v>43312</c:v>
                </c:pt>
                <c:pt idx="993">
                  <c:v>43311</c:v>
                </c:pt>
                <c:pt idx="994">
                  <c:v>43308</c:v>
                </c:pt>
                <c:pt idx="995">
                  <c:v>43307</c:v>
                </c:pt>
                <c:pt idx="996">
                  <c:v>43306</c:v>
                </c:pt>
                <c:pt idx="997">
                  <c:v>43305</c:v>
                </c:pt>
                <c:pt idx="998">
                  <c:v>43304</c:v>
                </c:pt>
                <c:pt idx="999">
                  <c:v>43301</c:v>
                </c:pt>
                <c:pt idx="1000">
                  <c:v>43300</c:v>
                </c:pt>
                <c:pt idx="1001">
                  <c:v>43299</c:v>
                </c:pt>
                <c:pt idx="1002">
                  <c:v>43298</c:v>
                </c:pt>
                <c:pt idx="1003">
                  <c:v>43297</c:v>
                </c:pt>
                <c:pt idx="1004">
                  <c:v>43294</c:v>
                </c:pt>
                <c:pt idx="1005">
                  <c:v>43293</c:v>
                </c:pt>
                <c:pt idx="1006">
                  <c:v>43292</c:v>
                </c:pt>
                <c:pt idx="1007">
                  <c:v>43291</c:v>
                </c:pt>
                <c:pt idx="1008">
                  <c:v>43290</c:v>
                </c:pt>
                <c:pt idx="1009">
                  <c:v>43287</c:v>
                </c:pt>
                <c:pt idx="1010">
                  <c:v>43286</c:v>
                </c:pt>
                <c:pt idx="1011">
                  <c:v>43285</c:v>
                </c:pt>
                <c:pt idx="1012">
                  <c:v>43284</c:v>
                </c:pt>
                <c:pt idx="1013">
                  <c:v>43283</c:v>
                </c:pt>
                <c:pt idx="1014">
                  <c:v>43280</c:v>
                </c:pt>
                <c:pt idx="1015">
                  <c:v>43279</c:v>
                </c:pt>
                <c:pt idx="1016">
                  <c:v>43278</c:v>
                </c:pt>
                <c:pt idx="1017">
                  <c:v>43277</c:v>
                </c:pt>
                <c:pt idx="1018">
                  <c:v>43276</c:v>
                </c:pt>
                <c:pt idx="1019">
                  <c:v>43273</c:v>
                </c:pt>
                <c:pt idx="1020">
                  <c:v>43272</c:v>
                </c:pt>
                <c:pt idx="1021">
                  <c:v>43271</c:v>
                </c:pt>
                <c:pt idx="1022">
                  <c:v>43270</c:v>
                </c:pt>
                <c:pt idx="1023">
                  <c:v>43269</c:v>
                </c:pt>
                <c:pt idx="1024">
                  <c:v>43266</c:v>
                </c:pt>
                <c:pt idx="1025">
                  <c:v>43265</c:v>
                </c:pt>
                <c:pt idx="1026">
                  <c:v>43264</c:v>
                </c:pt>
                <c:pt idx="1027">
                  <c:v>43263</c:v>
                </c:pt>
                <c:pt idx="1028">
                  <c:v>43262</c:v>
                </c:pt>
                <c:pt idx="1029">
                  <c:v>43259</c:v>
                </c:pt>
                <c:pt idx="1030">
                  <c:v>43258</c:v>
                </c:pt>
                <c:pt idx="1031">
                  <c:v>43257</c:v>
                </c:pt>
                <c:pt idx="1032">
                  <c:v>43256</c:v>
                </c:pt>
                <c:pt idx="1033">
                  <c:v>43255</c:v>
                </c:pt>
                <c:pt idx="1034">
                  <c:v>43252</c:v>
                </c:pt>
                <c:pt idx="1035">
                  <c:v>43251</c:v>
                </c:pt>
                <c:pt idx="1036">
                  <c:v>43250</c:v>
                </c:pt>
                <c:pt idx="1037">
                  <c:v>43249</c:v>
                </c:pt>
                <c:pt idx="1038">
                  <c:v>43245</c:v>
                </c:pt>
                <c:pt idx="1039">
                  <c:v>43244</c:v>
                </c:pt>
                <c:pt idx="1040">
                  <c:v>43243</c:v>
                </c:pt>
                <c:pt idx="1041">
                  <c:v>43242</c:v>
                </c:pt>
                <c:pt idx="1042">
                  <c:v>43241</c:v>
                </c:pt>
                <c:pt idx="1043">
                  <c:v>43238</c:v>
                </c:pt>
                <c:pt idx="1044">
                  <c:v>43237</c:v>
                </c:pt>
                <c:pt idx="1045">
                  <c:v>43236</c:v>
                </c:pt>
                <c:pt idx="1046">
                  <c:v>43235</c:v>
                </c:pt>
                <c:pt idx="1047">
                  <c:v>43234</c:v>
                </c:pt>
                <c:pt idx="1048">
                  <c:v>43231</c:v>
                </c:pt>
                <c:pt idx="1049">
                  <c:v>43230</c:v>
                </c:pt>
                <c:pt idx="1050">
                  <c:v>43229</c:v>
                </c:pt>
                <c:pt idx="1051">
                  <c:v>43228</c:v>
                </c:pt>
                <c:pt idx="1052">
                  <c:v>43224</c:v>
                </c:pt>
                <c:pt idx="1053">
                  <c:v>43223</c:v>
                </c:pt>
                <c:pt idx="1054">
                  <c:v>43222</c:v>
                </c:pt>
                <c:pt idx="1055">
                  <c:v>43221</c:v>
                </c:pt>
                <c:pt idx="1056">
                  <c:v>43220</c:v>
                </c:pt>
                <c:pt idx="1057">
                  <c:v>43217</c:v>
                </c:pt>
                <c:pt idx="1058">
                  <c:v>43216</c:v>
                </c:pt>
                <c:pt idx="1059">
                  <c:v>43215</c:v>
                </c:pt>
                <c:pt idx="1060">
                  <c:v>43214</c:v>
                </c:pt>
                <c:pt idx="1061">
                  <c:v>43213</c:v>
                </c:pt>
                <c:pt idx="1062">
                  <c:v>43210</c:v>
                </c:pt>
                <c:pt idx="1063">
                  <c:v>43209</c:v>
                </c:pt>
                <c:pt idx="1064">
                  <c:v>43208</c:v>
                </c:pt>
                <c:pt idx="1065">
                  <c:v>43207</c:v>
                </c:pt>
                <c:pt idx="1066">
                  <c:v>43206</c:v>
                </c:pt>
                <c:pt idx="1067">
                  <c:v>43203</c:v>
                </c:pt>
                <c:pt idx="1068">
                  <c:v>43202</c:v>
                </c:pt>
                <c:pt idx="1069">
                  <c:v>43201</c:v>
                </c:pt>
                <c:pt idx="1070">
                  <c:v>43200</c:v>
                </c:pt>
                <c:pt idx="1071">
                  <c:v>43199</c:v>
                </c:pt>
                <c:pt idx="1072">
                  <c:v>43196</c:v>
                </c:pt>
                <c:pt idx="1073">
                  <c:v>43195</c:v>
                </c:pt>
                <c:pt idx="1074">
                  <c:v>43194</c:v>
                </c:pt>
                <c:pt idx="1075">
                  <c:v>43193</c:v>
                </c:pt>
                <c:pt idx="1076">
                  <c:v>43188</c:v>
                </c:pt>
                <c:pt idx="1077">
                  <c:v>43187</c:v>
                </c:pt>
                <c:pt idx="1078">
                  <c:v>43186</c:v>
                </c:pt>
                <c:pt idx="1079">
                  <c:v>43185</c:v>
                </c:pt>
                <c:pt idx="1080">
                  <c:v>43182</c:v>
                </c:pt>
                <c:pt idx="1081">
                  <c:v>43181</c:v>
                </c:pt>
                <c:pt idx="1082">
                  <c:v>43180</c:v>
                </c:pt>
                <c:pt idx="1083">
                  <c:v>43179</c:v>
                </c:pt>
                <c:pt idx="1084">
                  <c:v>43178</c:v>
                </c:pt>
                <c:pt idx="1085">
                  <c:v>43175</c:v>
                </c:pt>
                <c:pt idx="1086">
                  <c:v>43174</c:v>
                </c:pt>
                <c:pt idx="1087">
                  <c:v>43173</c:v>
                </c:pt>
                <c:pt idx="1088">
                  <c:v>43172</c:v>
                </c:pt>
                <c:pt idx="1089">
                  <c:v>43171</c:v>
                </c:pt>
                <c:pt idx="1090">
                  <c:v>43168</c:v>
                </c:pt>
                <c:pt idx="1091">
                  <c:v>43167</c:v>
                </c:pt>
                <c:pt idx="1092">
                  <c:v>43166</c:v>
                </c:pt>
                <c:pt idx="1093">
                  <c:v>43165</c:v>
                </c:pt>
                <c:pt idx="1094">
                  <c:v>43164</c:v>
                </c:pt>
                <c:pt idx="1095">
                  <c:v>43161</c:v>
                </c:pt>
                <c:pt idx="1096">
                  <c:v>43160</c:v>
                </c:pt>
                <c:pt idx="1097">
                  <c:v>43159</c:v>
                </c:pt>
                <c:pt idx="1098">
                  <c:v>43158</c:v>
                </c:pt>
                <c:pt idx="1099">
                  <c:v>43157</c:v>
                </c:pt>
                <c:pt idx="1100">
                  <c:v>43154</c:v>
                </c:pt>
                <c:pt idx="1101">
                  <c:v>43153</c:v>
                </c:pt>
                <c:pt idx="1102">
                  <c:v>43152</c:v>
                </c:pt>
                <c:pt idx="1103">
                  <c:v>43151</c:v>
                </c:pt>
                <c:pt idx="1104">
                  <c:v>43150</c:v>
                </c:pt>
                <c:pt idx="1105">
                  <c:v>43147</c:v>
                </c:pt>
                <c:pt idx="1106">
                  <c:v>43146</c:v>
                </c:pt>
                <c:pt idx="1107">
                  <c:v>43145</c:v>
                </c:pt>
                <c:pt idx="1108">
                  <c:v>43144</c:v>
                </c:pt>
                <c:pt idx="1109">
                  <c:v>43143</c:v>
                </c:pt>
                <c:pt idx="1110">
                  <c:v>43140</c:v>
                </c:pt>
                <c:pt idx="1111">
                  <c:v>43139</c:v>
                </c:pt>
                <c:pt idx="1112">
                  <c:v>43138</c:v>
                </c:pt>
                <c:pt idx="1113">
                  <c:v>43137</c:v>
                </c:pt>
                <c:pt idx="1114">
                  <c:v>43136</c:v>
                </c:pt>
                <c:pt idx="1115">
                  <c:v>43133</c:v>
                </c:pt>
                <c:pt idx="1116">
                  <c:v>43132</c:v>
                </c:pt>
                <c:pt idx="1117">
                  <c:v>43131</c:v>
                </c:pt>
                <c:pt idx="1118">
                  <c:v>43130</c:v>
                </c:pt>
                <c:pt idx="1119">
                  <c:v>43129</c:v>
                </c:pt>
                <c:pt idx="1120">
                  <c:v>43126</c:v>
                </c:pt>
                <c:pt idx="1121">
                  <c:v>43125</c:v>
                </c:pt>
                <c:pt idx="1122">
                  <c:v>43124</c:v>
                </c:pt>
                <c:pt idx="1123">
                  <c:v>43123</c:v>
                </c:pt>
                <c:pt idx="1124">
                  <c:v>43122</c:v>
                </c:pt>
                <c:pt idx="1125">
                  <c:v>43119</c:v>
                </c:pt>
                <c:pt idx="1126">
                  <c:v>43118</c:v>
                </c:pt>
                <c:pt idx="1127">
                  <c:v>43117</c:v>
                </c:pt>
                <c:pt idx="1128">
                  <c:v>43116</c:v>
                </c:pt>
                <c:pt idx="1129">
                  <c:v>43115</c:v>
                </c:pt>
                <c:pt idx="1130">
                  <c:v>43112</c:v>
                </c:pt>
                <c:pt idx="1131">
                  <c:v>43111</c:v>
                </c:pt>
                <c:pt idx="1132">
                  <c:v>43110</c:v>
                </c:pt>
                <c:pt idx="1133">
                  <c:v>43109</c:v>
                </c:pt>
                <c:pt idx="1134">
                  <c:v>43108</c:v>
                </c:pt>
                <c:pt idx="1135">
                  <c:v>43105</c:v>
                </c:pt>
                <c:pt idx="1136">
                  <c:v>43104</c:v>
                </c:pt>
                <c:pt idx="1137">
                  <c:v>43103</c:v>
                </c:pt>
                <c:pt idx="1138">
                  <c:v>43102</c:v>
                </c:pt>
                <c:pt idx="1139">
                  <c:v>43098</c:v>
                </c:pt>
                <c:pt idx="1140">
                  <c:v>43097</c:v>
                </c:pt>
                <c:pt idx="1141">
                  <c:v>43096</c:v>
                </c:pt>
                <c:pt idx="1142">
                  <c:v>43091</c:v>
                </c:pt>
                <c:pt idx="1143">
                  <c:v>43090</c:v>
                </c:pt>
                <c:pt idx="1144">
                  <c:v>43089</c:v>
                </c:pt>
                <c:pt idx="1145">
                  <c:v>43088</c:v>
                </c:pt>
                <c:pt idx="1146">
                  <c:v>43087</c:v>
                </c:pt>
                <c:pt idx="1147">
                  <c:v>43084</c:v>
                </c:pt>
                <c:pt idx="1148">
                  <c:v>43083</c:v>
                </c:pt>
                <c:pt idx="1149">
                  <c:v>43082</c:v>
                </c:pt>
                <c:pt idx="1150">
                  <c:v>43081</c:v>
                </c:pt>
                <c:pt idx="1151">
                  <c:v>43080</c:v>
                </c:pt>
                <c:pt idx="1152">
                  <c:v>43077</c:v>
                </c:pt>
                <c:pt idx="1153">
                  <c:v>43076</c:v>
                </c:pt>
                <c:pt idx="1154">
                  <c:v>43075</c:v>
                </c:pt>
                <c:pt idx="1155">
                  <c:v>43074</c:v>
                </c:pt>
                <c:pt idx="1156">
                  <c:v>43073</c:v>
                </c:pt>
                <c:pt idx="1157">
                  <c:v>43070</c:v>
                </c:pt>
                <c:pt idx="1158">
                  <c:v>43069</c:v>
                </c:pt>
                <c:pt idx="1159">
                  <c:v>43068</c:v>
                </c:pt>
                <c:pt idx="1160">
                  <c:v>43067</c:v>
                </c:pt>
                <c:pt idx="1161">
                  <c:v>43066</c:v>
                </c:pt>
                <c:pt idx="1162">
                  <c:v>43063</c:v>
                </c:pt>
                <c:pt idx="1163">
                  <c:v>43062</c:v>
                </c:pt>
                <c:pt idx="1164">
                  <c:v>43061</c:v>
                </c:pt>
                <c:pt idx="1165">
                  <c:v>43060</c:v>
                </c:pt>
                <c:pt idx="1166">
                  <c:v>43059</c:v>
                </c:pt>
                <c:pt idx="1167">
                  <c:v>43056</c:v>
                </c:pt>
                <c:pt idx="1168">
                  <c:v>43055</c:v>
                </c:pt>
                <c:pt idx="1169">
                  <c:v>43054</c:v>
                </c:pt>
                <c:pt idx="1170">
                  <c:v>43053</c:v>
                </c:pt>
                <c:pt idx="1171">
                  <c:v>43052</c:v>
                </c:pt>
                <c:pt idx="1172">
                  <c:v>43049</c:v>
                </c:pt>
                <c:pt idx="1173">
                  <c:v>43048</c:v>
                </c:pt>
                <c:pt idx="1174">
                  <c:v>43047</c:v>
                </c:pt>
                <c:pt idx="1175">
                  <c:v>43046</c:v>
                </c:pt>
                <c:pt idx="1176">
                  <c:v>43045</c:v>
                </c:pt>
                <c:pt idx="1177">
                  <c:v>43042</c:v>
                </c:pt>
                <c:pt idx="1178">
                  <c:v>43041</c:v>
                </c:pt>
                <c:pt idx="1179">
                  <c:v>43040</c:v>
                </c:pt>
                <c:pt idx="1180">
                  <c:v>43039</c:v>
                </c:pt>
                <c:pt idx="1181">
                  <c:v>43038</c:v>
                </c:pt>
                <c:pt idx="1182">
                  <c:v>43035</c:v>
                </c:pt>
                <c:pt idx="1183">
                  <c:v>43034</c:v>
                </c:pt>
                <c:pt idx="1184">
                  <c:v>43033</c:v>
                </c:pt>
                <c:pt idx="1185">
                  <c:v>43032</c:v>
                </c:pt>
                <c:pt idx="1186">
                  <c:v>43031</c:v>
                </c:pt>
                <c:pt idx="1187">
                  <c:v>43028</c:v>
                </c:pt>
                <c:pt idx="1188">
                  <c:v>43027</c:v>
                </c:pt>
                <c:pt idx="1189">
                  <c:v>43026</c:v>
                </c:pt>
                <c:pt idx="1190">
                  <c:v>43025</c:v>
                </c:pt>
                <c:pt idx="1191">
                  <c:v>43024</c:v>
                </c:pt>
                <c:pt idx="1192">
                  <c:v>43021</c:v>
                </c:pt>
                <c:pt idx="1193">
                  <c:v>43020</c:v>
                </c:pt>
                <c:pt idx="1194">
                  <c:v>43019</c:v>
                </c:pt>
                <c:pt idx="1195">
                  <c:v>43018</c:v>
                </c:pt>
                <c:pt idx="1196">
                  <c:v>43017</c:v>
                </c:pt>
                <c:pt idx="1197">
                  <c:v>43014</c:v>
                </c:pt>
                <c:pt idx="1198">
                  <c:v>43013</c:v>
                </c:pt>
                <c:pt idx="1199">
                  <c:v>43012</c:v>
                </c:pt>
                <c:pt idx="1200">
                  <c:v>43011</c:v>
                </c:pt>
                <c:pt idx="1201">
                  <c:v>43010</c:v>
                </c:pt>
                <c:pt idx="1202">
                  <c:v>43007</c:v>
                </c:pt>
                <c:pt idx="1203">
                  <c:v>43006</c:v>
                </c:pt>
                <c:pt idx="1204">
                  <c:v>43005</c:v>
                </c:pt>
                <c:pt idx="1205">
                  <c:v>43004</c:v>
                </c:pt>
                <c:pt idx="1206">
                  <c:v>43003</c:v>
                </c:pt>
                <c:pt idx="1207">
                  <c:v>43000</c:v>
                </c:pt>
                <c:pt idx="1208">
                  <c:v>42999</c:v>
                </c:pt>
                <c:pt idx="1209">
                  <c:v>42998</c:v>
                </c:pt>
                <c:pt idx="1210">
                  <c:v>42997</c:v>
                </c:pt>
                <c:pt idx="1211">
                  <c:v>42996</c:v>
                </c:pt>
                <c:pt idx="1212">
                  <c:v>42993</c:v>
                </c:pt>
                <c:pt idx="1213">
                  <c:v>42992</c:v>
                </c:pt>
                <c:pt idx="1214">
                  <c:v>42991</c:v>
                </c:pt>
                <c:pt idx="1215">
                  <c:v>42990</c:v>
                </c:pt>
                <c:pt idx="1216">
                  <c:v>42989</c:v>
                </c:pt>
                <c:pt idx="1217">
                  <c:v>42986</c:v>
                </c:pt>
                <c:pt idx="1218">
                  <c:v>42985</c:v>
                </c:pt>
                <c:pt idx="1219">
                  <c:v>42984</c:v>
                </c:pt>
                <c:pt idx="1220">
                  <c:v>42983</c:v>
                </c:pt>
                <c:pt idx="1221">
                  <c:v>42982</c:v>
                </c:pt>
                <c:pt idx="1222">
                  <c:v>42979</c:v>
                </c:pt>
                <c:pt idx="1223">
                  <c:v>42978</c:v>
                </c:pt>
                <c:pt idx="1224">
                  <c:v>42977</c:v>
                </c:pt>
                <c:pt idx="1225">
                  <c:v>42976</c:v>
                </c:pt>
                <c:pt idx="1226">
                  <c:v>42972</c:v>
                </c:pt>
                <c:pt idx="1227">
                  <c:v>42971</c:v>
                </c:pt>
                <c:pt idx="1228">
                  <c:v>42970</c:v>
                </c:pt>
                <c:pt idx="1229">
                  <c:v>42969</c:v>
                </c:pt>
                <c:pt idx="1230">
                  <c:v>42968</c:v>
                </c:pt>
                <c:pt idx="1231">
                  <c:v>42965</c:v>
                </c:pt>
                <c:pt idx="1232">
                  <c:v>42964</c:v>
                </c:pt>
                <c:pt idx="1233">
                  <c:v>42963</c:v>
                </c:pt>
                <c:pt idx="1234">
                  <c:v>42962</c:v>
                </c:pt>
                <c:pt idx="1235">
                  <c:v>42961</c:v>
                </c:pt>
                <c:pt idx="1236">
                  <c:v>42958</c:v>
                </c:pt>
                <c:pt idx="1237">
                  <c:v>42957</c:v>
                </c:pt>
                <c:pt idx="1238">
                  <c:v>42956</c:v>
                </c:pt>
                <c:pt idx="1239">
                  <c:v>42955</c:v>
                </c:pt>
                <c:pt idx="1240">
                  <c:v>42954</c:v>
                </c:pt>
                <c:pt idx="1241">
                  <c:v>42951</c:v>
                </c:pt>
                <c:pt idx="1242">
                  <c:v>42950</c:v>
                </c:pt>
                <c:pt idx="1243">
                  <c:v>42949</c:v>
                </c:pt>
                <c:pt idx="1244">
                  <c:v>42948</c:v>
                </c:pt>
                <c:pt idx="1245">
                  <c:v>42947</c:v>
                </c:pt>
                <c:pt idx="1246">
                  <c:v>42944</c:v>
                </c:pt>
                <c:pt idx="1247">
                  <c:v>42943</c:v>
                </c:pt>
                <c:pt idx="1248">
                  <c:v>42942</c:v>
                </c:pt>
                <c:pt idx="1249">
                  <c:v>42941</c:v>
                </c:pt>
                <c:pt idx="1250">
                  <c:v>42940</c:v>
                </c:pt>
                <c:pt idx="1251">
                  <c:v>42937</c:v>
                </c:pt>
                <c:pt idx="1252">
                  <c:v>42936</c:v>
                </c:pt>
                <c:pt idx="1253">
                  <c:v>42935</c:v>
                </c:pt>
                <c:pt idx="1254">
                  <c:v>42934</c:v>
                </c:pt>
                <c:pt idx="1255">
                  <c:v>42933</c:v>
                </c:pt>
                <c:pt idx="1256">
                  <c:v>42930</c:v>
                </c:pt>
                <c:pt idx="1257">
                  <c:v>42929</c:v>
                </c:pt>
                <c:pt idx="1258">
                  <c:v>42928</c:v>
                </c:pt>
                <c:pt idx="1259">
                  <c:v>42927</c:v>
                </c:pt>
                <c:pt idx="1260">
                  <c:v>42926</c:v>
                </c:pt>
                <c:pt idx="1261">
                  <c:v>42923</c:v>
                </c:pt>
                <c:pt idx="1262">
                  <c:v>42922</c:v>
                </c:pt>
                <c:pt idx="1263">
                  <c:v>42921</c:v>
                </c:pt>
                <c:pt idx="1264">
                  <c:v>42920</c:v>
                </c:pt>
                <c:pt idx="1265">
                  <c:v>42919</c:v>
                </c:pt>
                <c:pt idx="1266">
                  <c:v>42916</c:v>
                </c:pt>
                <c:pt idx="1267">
                  <c:v>42915</c:v>
                </c:pt>
                <c:pt idx="1268">
                  <c:v>42914</c:v>
                </c:pt>
                <c:pt idx="1269">
                  <c:v>42913</c:v>
                </c:pt>
                <c:pt idx="1270">
                  <c:v>42912</c:v>
                </c:pt>
                <c:pt idx="1271">
                  <c:v>42909</c:v>
                </c:pt>
                <c:pt idx="1272">
                  <c:v>42908</c:v>
                </c:pt>
                <c:pt idx="1273">
                  <c:v>42907</c:v>
                </c:pt>
                <c:pt idx="1274">
                  <c:v>42906</c:v>
                </c:pt>
                <c:pt idx="1275">
                  <c:v>42905</c:v>
                </c:pt>
                <c:pt idx="1276">
                  <c:v>42902</c:v>
                </c:pt>
                <c:pt idx="1277">
                  <c:v>42901</c:v>
                </c:pt>
                <c:pt idx="1278">
                  <c:v>42900</c:v>
                </c:pt>
                <c:pt idx="1279">
                  <c:v>42899</c:v>
                </c:pt>
                <c:pt idx="1280">
                  <c:v>42898</c:v>
                </c:pt>
                <c:pt idx="1281">
                  <c:v>42895</c:v>
                </c:pt>
                <c:pt idx="1282">
                  <c:v>42894</c:v>
                </c:pt>
                <c:pt idx="1283">
                  <c:v>42893</c:v>
                </c:pt>
                <c:pt idx="1284">
                  <c:v>42892</c:v>
                </c:pt>
                <c:pt idx="1285">
                  <c:v>42891</c:v>
                </c:pt>
                <c:pt idx="1286">
                  <c:v>42888</c:v>
                </c:pt>
                <c:pt idx="1287">
                  <c:v>42887</c:v>
                </c:pt>
                <c:pt idx="1288">
                  <c:v>42886</c:v>
                </c:pt>
                <c:pt idx="1289">
                  <c:v>42885</c:v>
                </c:pt>
                <c:pt idx="1290">
                  <c:v>42881</c:v>
                </c:pt>
                <c:pt idx="1291">
                  <c:v>42880</c:v>
                </c:pt>
                <c:pt idx="1292">
                  <c:v>42879</c:v>
                </c:pt>
                <c:pt idx="1293">
                  <c:v>42878</c:v>
                </c:pt>
                <c:pt idx="1294">
                  <c:v>42877</c:v>
                </c:pt>
                <c:pt idx="1295">
                  <c:v>42874</c:v>
                </c:pt>
                <c:pt idx="1296">
                  <c:v>42873</c:v>
                </c:pt>
                <c:pt idx="1297">
                  <c:v>42872</c:v>
                </c:pt>
                <c:pt idx="1298">
                  <c:v>42871</c:v>
                </c:pt>
                <c:pt idx="1299">
                  <c:v>42870</c:v>
                </c:pt>
                <c:pt idx="1300">
                  <c:v>42867</c:v>
                </c:pt>
                <c:pt idx="1301">
                  <c:v>42866</c:v>
                </c:pt>
                <c:pt idx="1302">
                  <c:v>42865</c:v>
                </c:pt>
                <c:pt idx="1303">
                  <c:v>42864</c:v>
                </c:pt>
                <c:pt idx="1304">
                  <c:v>42863</c:v>
                </c:pt>
                <c:pt idx="1305">
                  <c:v>42860</c:v>
                </c:pt>
                <c:pt idx="1306">
                  <c:v>42859</c:v>
                </c:pt>
                <c:pt idx="1307">
                  <c:v>42858</c:v>
                </c:pt>
                <c:pt idx="1308">
                  <c:v>42857</c:v>
                </c:pt>
                <c:pt idx="1309">
                  <c:v>42853</c:v>
                </c:pt>
                <c:pt idx="1310">
                  <c:v>42852</c:v>
                </c:pt>
                <c:pt idx="1311">
                  <c:v>42851</c:v>
                </c:pt>
                <c:pt idx="1312">
                  <c:v>42850</c:v>
                </c:pt>
                <c:pt idx="1313">
                  <c:v>42849</c:v>
                </c:pt>
                <c:pt idx="1314">
                  <c:v>42846</c:v>
                </c:pt>
                <c:pt idx="1315">
                  <c:v>42845</c:v>
                </c:pt>
                <c:pt idx="1316">
                  <c:v>42844</c:v>
                </c:pt>
                <c:pt idx="1317">
                  <c:v>42843</c:v>
                </c:pt>
                <c:pt idx="1318">
                  <c:v>42838</c:v>
                </c:pt>
                <c:pt idx="1319">
                  <c:v>42837</c:v>
                </c:pt>
                <c:pt idx="1320">
                  <c:v>42836</c:v>
                </c:pt>
                <c:pt idx="1321">
                  <c:v>42835</c:v>
                </c:pt>
                <c:pt idx="1322">
                  <c:v>42832</c:v>
                </c:pt>
                <c:pt idx="1323">
                  <c:v>42831</c:v>
                </c:pt>
                <c:pt idx="1324">
                  <c:v>42830</c:v>
                </c:pt>
                <c:pt idx="1325">
                  <c:v>42829</c:v>
                </c:pt>
                <c:pt idx="1326">
                  <c:v>42828</c:v>
                </c:pt>
                <c:pt idx="1327">
                  <c:v>42825</c:v>
                </c:pt>
                <c:pt idx="1328">
                  <c:v>42824</c:v>
                </c:pt>
                <c:pt idx="1329">
                  <c:v>42823</c:v>
                </c:pt>
                <c:pt idx="1330">
                  <c:v>42822</c:v>
                </c:pt>
                <c:pt idx="1331">
                  <c:v>42821</c:v>
                </c:pt>
                <c:pt idx="1332">
                  <c:v>42818</c:v>
                </c:pt>
                <c:pt idx="1333">
                  <c:v>42817</c:v>
                </c:pt>
                <c:pt idx="1334">
                  <c:v>42816</c:v>
                </c:pt>
                <c:pt idx="1335">
                  <c:v>42815</c:v>
                </c:pt>
                <c:pt idx="1336">
                  <c:v>42814</c:v>
                </c:pt>
                <c:pt idx="1337">
                  <c:v>42811</c:v>
                </c:pt>
                <c:pt idx="1338">
                  <c:v>42810</c:v>
                </c:pt>
                <c:pt idx="1339">
                  <c:v>42809</c:v>
                </c:pt>
                <c:pt idx="1340">
                  <c:v>42808</c:v>
                </c:pt>
                <c:pt idx="1341">
                  <c:v>42807</c:v>
                </c:pt>
                <c:pt idx="1342">
                  <c:v>42804</c:v>
                </c:pt>
                <c:pt idx="1343">
                  <c:v>42803</c:v>
                </c:pt>
                <c:pt idx="1344">
                  <c:v>42802</c:v>
                </c:pt>
                <c:pt idx="1345">
                  <c:v>42801</c:v>
                </c:pt>
                <c:pt idx="1346">
                  <c:v>42800</c:v>
                </c:pt>
                <c:pt idx="1347">
                  <c:v>42797</c:v>
                </c:pt>
                <c:pt idx="1348">
                  <c:v>42796</c:v>
                </c:pt>
                <c:pt idx="1349">
                  <c:v>42795</c:v>
                </c:pt>
                <c:pt idx="1350">
                  <c:v>42794</c:v>
                </c:pt>
                <c:pt idx="1351">
                  <c:v>42793</c:v>
                </c:pt>
                <c:pt idx="1352">
                  <c:v>42790</c:v>
                </c:pt>
                <c:pt idx="1353">
                  <c:v>42789</c:v>
                </c:pt>
                <c:pt idx="1354">
                  <c:v>42788</c:v>
                </c:pt>
                <c:pt idx="1355">
                  <c:v>42787</c:v>
                </c:pt>
                <c:pt idx="1356">
                  <c:v>42786</c:v>
                </c:pt>
                <c:pt idx="1357">
                  <c:v>42783</c:v>
                </c:pt>
                <c:pt idx="1358">
                  <c:v>42782</c:v>
                </c:pt>
                <c:pt idx="1359">
                  <c:v>42781</c:v>
                </c:pt>
                <c:pt idx="1360">
                  <c:v>42780</c:v>
                </c:pt>
                <c:pt idx="1361">
                  <c:v>42779</c:v>
                </c:pt>
                <c:pt idx="1362">
                  <c:v>42776</c:v>
                </c:pt>
                <c:pt idx="1363">
                  <c:v>42775</c:v>
                </c:pt>
                <c:pt idx="1364">
                  <c:v>42774</c:v>
                </c:pt>
                <c:pt idx="1365">
                  <c:v>42773</c:v>
                </c:pt>
                <c:pt idx="1366">
                  <c:v>42772</c:v>
                </c:pt>
                <c:pt idx="1367">
                  <c:v>42769</c:v>
                </c:pt>
                <c:pt idx="1368">
                  <c:v>42768</c:v>
                </c:pt>
                <c:pt idx="1369">
                  <c:v>42767</c:v>
                </c:pt>
                <c:pt idx="1370">
                  <c:v>42766</c:v>
                </c:pt>
                <c:pt idx="1371">
                  <c:v>42765</c:v>
                </c:pt>
                <c:pt idx="1372">
                  <c:v>42762</c:v>
                </c:pt>
                <c:pt idx="1373">
                  <c:v>42761</c:v>
                </c:pt>
                <c:pt idx="1374">
                  <c:v>42760</c:v>
                </c:pt>
                <c:pt idx="1375">
                  <c:v>42759</c:v>
                </c:pt>
                <c:pt idx="1376">
                  <c:v>42758</c:v>
                </c:pt>
                <c:pt idx="1377">
                  <c:v>42755</c:v>
                </c:pt>
                <c:pt idx="1378">
                  <c:v>42754</c:v>
                </c:pt>
                <c:pt idx="1379">
                  <c:v>42753</c:v>
                </c:pt>
                <c:pt idx="1380">
                  <c:v>42752</c:v>
                </c:pt>
                <c:pt idx="1381">
                  <c:v>42751</c:v>
                </c:pt>
                <c:pt idx="1382">
                  <c:v>42748</c:v>
                </c:pt>
                <c:pt idx="1383">
                  <c:v>42747</c:v>
                </c:pt>
                <c:pt idx="1384">
                  <c:v>42746</c:v>
                </c:pt>
                <c:pt idx="1385">
                  <c:v>42745</c:v>
                </c:pt>
                <c:pt idx="1386">
                  <c:v>42744</c:v>
                </c:pt>
                <c:pt idx="1387">
                  <c:v>42741</c:v>
                </c:pt>
                <c:pt idx="1388">
                  <c:v>42740</c:v>
                </c:pt>
                <c:pt idx="1389">
                  <c:v>42739</c:v>
                </c:pt>
                <c:pt idx="1390">
                  <c:v>42738</c:v>
                </c:pt>
                <c:pt idx="1391">
                  <c:v>42734</c:v>
                </c:pt>
                <c:pt idx="1392">
                  <c:v>42733</c:v>
                </c:pt>
                <c:pt idx="1393">
                  <c:v>42732</c:v>
                </c:pt>
                <c:pt idx="1394">
                  <c:v>42727</c:v>
                </c:pt>
                <c:pt idx="1395">
                  <c:v>42726</c:v>
                </c:pt>
                <c:pt idx="1396">
                  <c:v>42725</c:v>
                </c:pt>
                <c:pt idx="1397">
                  <c:v>42724</c:v>
                </c:pt>
                <c:pt idx="1398">
                  <c:v>42723</c:v>
                </c:pt>
                <c:pt idx="1399">
                  <c:v>42720</c:v>
                </c:pt>
                <c:pt idx="1400">
                  <c:v>42719</c:v>
                </c:pt>
                <c:pt idx="1401">
                  <c:v>42718</c:v>
                </c:pt>
                <c:pt idx="1402">
                  <c:v>42717</c:v>
                </c:pt>
                <c:pt idx="1403">
                  <c:v>42716</c:v>
                </c:pt>
                <c:pt idx="1404">
                  <c:v>42713</c:v>
                </c:pt>
                <c:pt idx="1405">
                  <c:v>42712</c:v>
                </c:pt>
                <c:pt idx="1406">
                  <c:v>42711</c:v>
                </c:pt>
                <c:pt idx="1407">
                  <c:v>42710</c:v>
                </c:pt>
                <c:pt idx="1408">
                  <c:v>42709</c:v>
                </c:pt>
                <c:pt idx="1409">
                  <c:v>42706</c:v>
                </c:pt>
                <c:pt idx="1410">
                  <c:v>42705</c:v>
                </c:pt>
                <c:pt idx="1411">
                  <c:v>42704</c:v>
                </c:pt>
                <c:pt idx="1412">
                  <c:v>42703</c:v>
                </c:pt>
                <c:pt idx="1413">
                  <c:v>42702</c:v>
                </c:pt>
                <c:pt idx="1414">
                  <c:v>42699</c:v>
                </c:pt>
                <c:pt idx="1415">
                  <c:v>42698</c:v>
                </c:pt>
                <c:pt idx="1416">
                  <c:v>42697</c:v>
                </c:pt>
                <c:pt idx="1417">
                  <c:v>42696</c:v>
                </c:pt>
                <c:pt idx="1418">
                  <c:v>42695</c:v>
                </c:pt>
                <c:pt idx="1419">
                  <c:v>42692</c:v>
                </c:pt>
                <c:pt idx="1420">
                  <c:v>42691</c:v>
                </c:pt>
                <c:pt idx="1421">
                  <c:v>42690</c:v>
                </c:pt>
                <c:pt idx="1422">
                  <c:v>42689</c:v>
                </c:pt>
                <c:pt idx="1423">
                  <c:v>42688</c:v>
                </c:pt>
                <c:pt idx="1424">
                  <c:v>42685</c:v>
                </c:pt>
                <c:pt idx="1425">
                  <c:v>42684</c:v>
                </c:pt>
                <c:pt idx="1426">
                  <c:v>42683</c:v>
                </c:pt>
                <c:pt idx="1427">
                  <c:v>42682</c:v>
                </c:pt>
                <c:pt idx="1428">
                  <c:v>42681</c:v>
                </c:pt>
                <c:pt idx="1429">
                  <c:v>42678</c:v>
                </c:pt>
                <c:pt idx="1430">
                  <c:v>42677</c:v>
                </c:pt>
                <c:pt idx="1431">
                  <c:v>42676</c:v>
                </c:pt>
                <c:pt idx="1432">
                  <c:v>42675</c:v>
                </c:pt>
                <c:pt idx="1433">
                  <c:v>42674</c:v>
                </c:pt>
                <c:pt idx="1434">
                  <c:v>42671</c:v>
                </c:pt>
                <c:pt idx="1435">
                  <c:v>42670</c:v>
                </c:pt>
                <c:pt idx="1436">
                  <c:v>42669</c:v>
                </c:pt>
                <c:pt idx="1437">
                  <c:v>42668</c:v>
                </c:pt>
                <c:pt idx="1438">
                  <c:v>42667</c:v>
                </c:pt>
                <c:pt idx="1439">
                  <c:v>42664</c:v>
                </c:pt>
                <c:pt idx="1440">
                  <c:v>42663</c:v>
                </c:pt>
                <c:pt idx="1441">
                  <c:v>42662</c:v>
                </c:pt>
                <c:pt idx="1442">
                  <c:v>42661</c:v>
                </c:pt>
                <c:pt idx="1443">
                  <c:v>42660</c:v>
                </c:pt>
                <c:pt idx="1444">
                  <c:v>42657</c:v>
                </c:pt>
                <c:pt idx="1445">
                  <c:v>42656</c:v>
                </c:pt>
                <c:pt idx="1446">
                  <c:v>42655</c:v>
                </c:pt>
                <c:pt idx="1447">
                  <c:v>42654</c:v>
                </c:pt>
                <c:pt idx="1448">
                  <c:v>42653</c:v>
                </c:pt>
                <c:pt idx="1449">
                  <c:v>42650</c:v>
                </c:pt>
                <c:pt idx="1450">
                  <c:v>42649</c:v>
                </c:pt>
                <c:pt idx="1451">
                  <c:v>42648</c:v>
                </c:pt>
                <c:pt idx="1452">
                  <c:v>42647</c:v>
                </c:pt>
                <c:pt idx="1453">
                  <c:v>42646</c:v>
                </c:pt>
                <c:pt idx="1454">
                  <c:v>42643</c:v>
                </c:pt>
                <c:pt idx="1455">
                  <c:v>42642</c:v>
                </c:pt>
                <c:pt idx="1456">
                  <c:v>42641</c:v>
                </c:pt>
                <c:pt idx="1457">
                  <c:v>42640</c:v>
                </c:pt>
                <c:pt idx="1458">
                  <c:v>42639</c:v>
                </c:pt>
                <c:pt idx="1459">
                  <c:v>42636</c:v>
                </c:pt>
                <c:pt idx="1460">
                  <c:v>42635</c:v>
                </c:pt>
                <c:pt idx="1461">
                  <c:v>42634</c:v>
                </c:pt>
                <c:pt idx="1462">
                  <c:v>42633</c:v>
                </c:pt>
                <c:pt idx="1463">
                  <c:v>42632</c:v>
                </c:pt>
                <c:pt idx="1464">
                  <c:v>42629</c:v>
                </c:pt>
                <c:pt idx="1465">
                  <c:v>42628</c:v>
                </c:pt>
                <c:pt idx="1466">
                  <c:v>42627</c:v>
                </c:pt>
                <c:pt idx="1467">
                  <c:v>42626</c:v>
                </c:pt>
                <c:pt idx="1468">
                  <c:v>42625</c:v>
                </c:pt>
                <c:pt idx="1469">
                  <c:v>42622</c:v>
                </c:pt>
                <c:pt idx="1470">
                  <c:v>42621</c:v>
                </c:pt>
                <c:pt idx="1471">
                  <c:v>42620</c:v>
                </c:pt>
                <c:pt idx="1472">
                  <c:v>42619</c:v>
                </c:pt>
                <c:pt idx="1473">
                  <c:v>42618</c:v>
                </c:pt>
                <c:pt idx="1474">
                  <c:v>42615</c:v>
                </c:pt>
                <c:pt idx="1475">
                  <c:v>42614</c:v>
                </c:pt>
                <c:pt idx="1476">
                  <c:v>42613</c:v>
                </c:pt>
                <c:pt idx="1477">
                  <c:v>42612</c:v>
                </c:pt>
                <c:pt idx="1478">
                  <c:v>42608</c:v>
                </c:pt>
                <c:pt idx="1479">
                  <c:v>42607</c:v>
                </c:pt>
                <c:pt idx="1480">
                  <c:v>42606</c:v>
                </c:pt>
                <c:pt idx="1481">
                  <c:v>42605</c:v>
                </c:pt>
                <c:pt idx="1482">
                  <c:v>42604</c:v>
                </c:pt>
                <c:pt idx="1483">
                  <c:v>42601</c:v>
                </c:pt>
                <c:pt idx="1484">
                  <c:v>42600</c:v>
                </c:pt>
                <c:pt idx="1485">
                  <c:v>42599</c:v>
                </c:pt>
                <c:pt idx="1486">
                  <c:v>42598</c:v>
                </c:pt>
                <c:pt idx="1487">
                  <c:v>42597</c:v>
                </c:pt>
                <c:pt idx="1488">
                  <c:v>42594</c:v>
                </c:pt>
                <c:pt idx="1489">
                  <c:v>42593</c:v>
                </c:pt>
                <c:pt idx="1490">
                  <c:v>42592</c:v>
                </c:pt>
                <c:pt idx="1491">
                  <c:v>42591</c:v>
                </c:pt>
                <c:pt idx="1492">
                  <c:v>42590</c:v>
                </c:pt>
                <c:pt idx="1493">
                  <c:v>42587</c:v>
                </c:pt>
                <c:pt idx="1494">
                  <c:v>42586</c:v>
                </c:pt>
                <c:pt idx="1495">
                  <c:v>42585</c:v>
                </c:pt>
                <c:pt idx="1496">
                  <c:v>42584</c:v>
                </c:pt>
                <c:pt idx="1497">
                  <c:v>42583</c:v>
                </c:pt>
                <c:pt idx="1498">
                  <c:v>42580</c:v>
                </c:pt>
                <c:pt idx="1499">
                  <c:v>42579</c:v>
                </c:pt>
                <c:pt idx="1500">
                  <c:v>42578</c:v>
                </c:pt>
                <c:pt idx="1501">
                  <c:v>42577</c:v>
                </c:pt>
                <c:pt idx="1502">
                  <c:v>42576</c:v>
                </c:pt>
                <c:pt idx="1503">
                  <c:v>42573</c:v>
                </c:pt>
                <c:pt idx="1504">
                  <c:v>42572</c:v>
                </c:pt>
                <c:pt idx="1505">
                  <c:v>42571</c:v>
                </c:pt>
                <c:pt idx="1506">
                  <c:v>42570</c:v>
                </c:pt>
                <c:pt idx="1507">
                  <c:v>42569</c:v>
                </c:pt>
                <c:pt idx="1508">
                  <c:v>42566</c:v>
                </c:pt>
                <c:pt idx="1509">
                  <c:v>42565</c:v>
                </c:pt>
                <c:pt idx="1510">
                  <c:v>42564</c:v>
                </c:pt>
                <c:pt idx="1511">
                  <c:v>42563</c:v>
                </c:pt>
                <c:pt idx="1512">
                  <c:v>42562</c:v>
                </c:pt>
                <c:pt idx="1513">
                  <c:v>42559</c:v>
                </c:pt>
                <c:pt idx="1514">
                  <c:v>42558</c:v>
                </c:pt>
                <c:pt idx="1515">
                  <c:v>42557</c:v>
                </c:pt>
                <c:pt idx="1516">
                  <c:v>42556</c:v>
                </c:pt>
                <c:pt idx="1517">
                  <c:v>42555</c:v>
                </c:pt>
                <c:pt idx="1518">
                  <c:v>42552</c:v>
                </c:pt>
                <c:pt idx="1519">
                  <c:v>42551</c:v>
                </c:pt>
                <c:pt idx="1520">
                  <c:v>42550</c:v>
                </c:pt>
                <c:pt idx="1521">
                  <c:v>42549</c:v>
                </c:pt>
                <c:pt idx="1522">
                  <c:v>42548</c:v>
                </c:pt>
                <c:pt idx="1523">
                  <c:v>42545</c:v>
                </c:pt>
                <c:pt idx="1524">
                  <c:v>42544</c:v>
                </c:pt>
                <c:pt idx="1525">
                  <c:v>42543</c:v>
                </c:pt>
                <c:pt idx="1526">
                  <c:v>42542</c:v>
                </c:pt>
                <c:pt idx="1527">
                  <c:v>42541</c:v>
                </c:pt>
                <c:pt idx="1528">
                  <c:v>42538</c:v>
                </c:pt>
                <c:pt idx="1529">
                  <c:v>42537</c:v>
                </c:pt>
                <c:pt idx="1530">
                  <c:v>42536</c:v>
                </c:pt>
                <c:pt idx="1531">
                  <c:v>42535</c:v>
                </c:pt>
                <c:pt idx="1532">
                  <c:v>42534</c:v>
                </c:pt>
                <c:pt idx="1533">
                  <c:v>42531</c:v>
                </c:pt>
                <c:pt idx="1534">
                  <c:v>42530</c:v>
                </c:pt>
                <c:pt idx="1535">
                  <c:v>42529</c:v>
                </c:pt>
                <c:pt idx="1536">
                  <c:v>42528</c:v>
                </c:pt>
                <c:pt idx="1537">
                  <c:v>42527</c:v>
                </c:pt>
                <c:pt idx="1538">
                  <c:v>42524</c:v>
                </c:pt>
                <c:pt idx="1539">
                  <c:v>42523</c:v>
                </c:pt>
                <c:pt idx="1540">
                  <c:v>42522</c:v>
                </c:pt>
                <c:pt idx="1541">
                  <c:v>42521</c:v>
                </c:pt>
                <c:pt idx="1542">
                  <c:v>42517</c:v>
                </c:pt>
                <c:pt idx="1543">
                  <c:v>42516</c:v>
                </c:pt>
                <c:pt idx="1544">
                  <c:v>42515</c:v>
                </c:pt>
                <c:pt idx="1545">
                  <c:v>42514</c:v>
                </c:pt>
                <c:pt idx="1546">
                  <c:v>42513</c:v>
                </c:pt>
                <c:pt idx="1547">
                  <c:v>42510</c:v>
                </c:pt>
                <c:pt idx="1548">
                  <c:v>42509</c:v>
                </c:pt>
                <c:pt idx="1549">
                  <c:v>42508</c:v>
                </c:pt>
                <c:pt idx="1550">
                  <c:v>42507</c:v>
                </c:pt>
                <c:pt idx="1551">
                  <c:v>42506</c:v>
                </c:pt>
                <c:pt idx="1552">
                  <c:v>42503</c:v>
                </c:pt>
                <c:pt idx="1553">
                  <c:v>42502</c:v>
                </c:pt>
                <c:pt idx="1554">
                  <c:v>42501</c:v>
                </c:pt>
                <c:pt idx="1555">
                  <c:v>42500</c:v>
                </c:pt>
                <c:pt idx="1556">
                  <c:v>42499</c:v>
                </c:pt>
                <c:pt idx="1557">
                  <c:v>42496</c:v>
                </c:pt>
                <c:pt idx="1558">
                  <c:v>42495</c:v>
                </c:pt>
                <c:pt idx="1559">
                  <c:v>42494</c:v>
                </c:pt>
                <c:pt idx="1560">
                  <c:v>42493</c:v>
                </c:pt>
                <c:pt idx="1561">
                  <c:v>42489</c:v>
                </c:pt>
                <c:pt idx="1562">
                  <c:v>42488</c:v>
                </c:pt>
                <c:pt idx="1563">
                  <c:v>42487</c:v>
                </c:pt>
                <c:pt idx="1564">
                  <c:v>42486</c:v>
                </c:pt>
                <c:pt idx="1565">
                  <c:v>42485</c:v>
                </c:pt>
                <c:pt idx="1566">
                  <c:v>42482</c:v>
                </c:pt>
                <c:pt idx="1567">
                  <c:v>42481</c:v>
                </c:pt>
                <c:pt idx="1568">
                  <c:v>42480</c:v>
                </c:pt>
                <c:pt idx="1569">
                  <c:v>42479</c:v>
                </c:pt>
                <c:pt idx="1570">
                  <c:v>42478</c:v>
                </c:pt>
                <c:pt idx="1571">
                  <c:v>42475</c:v>
                </c:pt>
                <c:pt idx="1572">
                  <c:v>42474</c:v>
                </c:pt>
                <c:pt idx="1573">
                  <c:v>42473</c:v>
                </c:pt>
                <c:pt idx="1574">
                  <c:v>42472</c:v>
                </c:pt>
                <c:pt idx="1575">
                  <c:v>42471</c:v>
                </c:pt>
                <c:pt idx="1576">
                  <c:v>42468</c:v>
                </c:pt>
                <c:pt idx="1577">
                  <c:v>42467</c:v>
                </c:pt>
                <c:pt idx="1578">
                  <c:v>42466</c:v>
                </c:pt>
                <c:pt idx="1579">
                  <c:v>42465</c:v>
                </c:pt>
                <c:pt idx="1580">
                  <c:v>42464</c:v>
                </c:pt>
                <c:pt idx="1581">
                  <c:v>42461</c:v>
                </c:pt>
                <c:pt idx="1582">
                  <c:v>42460</c:v>
                </c:pt>
                <c:pt idx="1583">
                  <c:v>42459</c:v>
                </c:pt>
                <c:pt idx="1584">
                  <c:v>42458</c:v>
                </c:pt>
                <c:pt idx="1585">
                  <c:v>42453</c:v>
                </c:pt>
                <c:pt idx="1586">
                  <c:v>42452</c:v>
                </c:pt>
                <c:pt idx="1587">
                  <c:v>42451</c:v>
                </c:pt>
                <c:pt idx="1588">
                  <c:v>42450</c:v>
                </c:pt>
                <c:pt idx="1589">
                  <c:v>42447</c:v>
                </c:pt>
                <c:pt idx="1590">
                  <c:v>42446</c:v>
                </c:pt>
                <c:pt idx="1591">
                  <c:v>42445</c:v>
                </c:pt>
                <c:pt idx="1592">
                  <c:v>42444</c:v>
                </c:pt>
                <c:pt idx="1593">
                  <c:v>42443</c:v>
                </c:pt>
                <c:pt idx="1594">
                  <c:v>42440</c:v>
                </c:pt>
                <c:pt idx="1595">
                  <c:v>42439</c:v>
                </c:pt>
                <c:pt idx="1596">
                  <c:v>42438</c:v>
                </c:pt>
                <c:pt idx="1597">
                  <c:v>42437</c:v>
                </c:pt>
                <c:pt idx="1598">
                  <c:v>42436</c:v>
                </c:pt>
                <c:pt idx="1599">
                  <c:v>42433</c:v>
                </c:pt>
                <c:pt idx="1600">
                  <c:v>42432</c:v>
                </c:pt>
                <c:pt idx="1601">
                  <c:v>42431</c:v>
                </c:pt>
                <c:pt idx="1602">
                  <c:v>42430</c:v>
                </c:pt>
                <c:pt idx="1603">
                  <c:v>42429</c:v>
                </c:pt>
                <c:pt idx="1604">
                  <c:v>42426</c:v>
                </c:pt>
                <c:pt idx="1605">
                  <c:v>42425</c:v>
                </c:pt>
                <c:pt idx="1606">
                  <c:v>42424</c:v>
                </c:pt>
                <c:pt idx="1607">
                  <c:v>42423</c:v>
                </c:pt>
                <c:pt idx="1608">
                  <c:v>42422</c:v>
                </c:pt>
                <c:pt idx="1609">
                  <c:v>42419</c:v>
                </c:pt>
                <c:pt idx="1610">
                  <c:v>42418</c:v>
                </c:pt>
                <c:pt idx="1611">
                  <c:v>42417</c:v>
                </c:pt>
                <c:pt idx="1612">
                  <c:v>42416</c:v>
                </c:pt>
                <c:pt idx="1613">
                  <c:v>42415</c:v>
                </c:pt>
                <c:pt idx="1614">
                  <c:v>42412</c:v>
                </c:pt>
                <c:pt idx="1615">
                  <c:v>42411</c:v>
                </c:pt>
                <c:pt idx="1616">
                  <c:v>42410</c:v>
                </c:pt>
                <c:pt idx="1617">
                  <c:v>42409</c:v>
                </c:pt>
                <c:pt idx="1618">
                  <c:v>42408</c:v>
                </c:pt>
                <c:pt idx="1619">
                  <c:v>42405</c:v>
                </c:pt>
                <c:pt idx="1620">
                  <c:v>42404</c:v>
                </c:pt>
                <c:pt idx="1621">
                  <c:v>42403</c:v>
                </c:pt>
                <c:pt idx="1622">
                  <c:v>42402</c:v>
                </c:pt>
                <c:pt idx="1623">
                  <c:v>42401</c:v>
                </c:pt>
                <c:pt idx="1624">
                  <c:v>42398</c:v>
                </c:pt>
                <c:pt idx="1625">
                  <c:v>42397</c:v>
                </c:pt>
                <c:pt idx="1626">
                  <c:v>42396</c:v>
                </c:pt>
                <c:pt idx="1627">
                  <c:v>42395</c:v>
                </c:pt>
                <c:pt idx="1628">
                  <c:v>42394</c:v>
                </c:pt>
                <c:pt idx="1629">
                  <c:v>42391</c:v>
                </c:pt>
                <c:pt idx="1630">
                  <c:v>42390</c:v>
                </c:pt>
                <c:pt idx="1631">
                  <c:v>42389</c:v>
                </c:pt>
                <c:pt idx="1632">
                  <c:v>42388</c:v>
                </c:pt>
                <c:pt idx="1633">
                  <c:v>42387</c:v>
                </c:pt>
                <c:pt idx="1634">
                  <c:v>42384</c:v>
                </c:pt>
                <c:pt idx="1635">
                  <c:v>42383</c:v>
                </c:pt>
                <c:pt idx="1636">
                  <c:v>42382</c:v>
                </c:pt>
                <c:pt idx="1637">
                  <c:v>42381</c:v>
                </c:pt>
                <c:pt idx="1638">
                  <c:v>42380</c:v>
                </c:pt>
                <c:pt idx="1639">
                  <c:v>42377</c:v>
                </c:pt>
                <c:pt idx="1640">
                  <c:v>42376</c:v>
                </c:pt>
                <c:pt idx="1641">
                  <c:v>42375</c:v>
                </c:pt>
                <c:pt idx="1642">
                  <c:v>42374</c:v>
                </c:pt>
                <c:pt idx="1643">
                  <c:v>42373</c:v>
                </c:pt>
                <c:pt idx="1644">
                  <c:v>42369</c:v>
                </c:pt>
                <c:pt idx="1645">
                  <c:v>42368</c:v>
                </c:pt>
                <c:pt idx="1646">
                  <c:v>42367</c:v>
                </c:pt>
                <c:pt idx="1647">
                  <c:v>42362</c:v>
                </c:pt>
                <c:pt idx="1648">
                  <c:v>42361</c:v>
                </c:pt>
                <c:pt idx="1649">
                  <c:v>42360</c:v>
                </c:pt>
                <c:pt idx="1650">
                  <c:v>42359</c:v>
                </c:pt>
                <c:pt idx="1651">
                  <c:v>42356</c:v>
                </c:pt>
                <c:pt idx="1652">
                  <c:v>42355</c:v>
                </c:pt>
                <c:pt idx="1653">
                  <c:v>42354</c:v>
                </c:pt>
                <c:pt idx="1654">
                  <c:v>42353</c:v>
                </c:pt>
                <c:pt idx="1655">
                  <c:v>42352</c:v>
                </c:pt>
                <c:pt idx="1656">
                  <c:v>42349</c:v>
                </c:pt>
                <c:pt idx="1657">
                  <c:v>42348</c:v>
                </c:pt>
                <c:pt idx="1658">
                  <c:v>42347</c:v>
                </c:pt>
                <c:pt idx="1659">
                  <c:v>42346</c:v>
                </c:pt>
                <c:pt idx="1660">
                  <c:v>42345</c:v>
                </c:pt>
                <c:pt idx="1661">
                  <c:v>42342</c:v>
                </c:pt>
                <c:pt idx="1662">
                  <c:v>42341</c:v>
                </c:pt>
                <c:pt idx="1663">
                  <c:v>42340</c:v>
                </c:pt>
                <c:pt idx="1664">
                  <c:v>42339</c:v>
                </c:pt>
                <c:pt idx="1665">
                  <c:v>42338</c:v>
                </c:pt>
                <c:pt idx="1666">
                  <c:v>42335</c:v>
                </c:pt>
                <c:pt idx="1667">
                  <c:v>42334</c:v>
                </c:pt>
                <c:pt idx="1668">
                  <c:v>42333</c:v>
                </c:pt>
                <c:pt idx="1669">
                  <c:v>42332</c:v>
                </c:pt>
                <c:pt idx="1670">
                  <c:v>42331</c:v>
                </c:pt>
                <c:pt idx="1671">
                  <c:v>42328</c:v>
                </c:pt>
                <c:pt idx="1672">
                  <c:v>42327</c:v>
                </c:pt>
                <c:pt idx="1673">
                  <c:v>42326</c:v>
                </c:pt>
                <c:pt idx="1674">
                  <c:v>42325</c:v>
                </c:pt>
                <c:pt idx="1675">
                  <c:v>42324</c:v>
                </c:pt>
                <c:pt idx="1676">
                  <c:v>42321</c:v>
                </c:pt>
                <c:pt idx="1677">
                  <c:v>42320</c:v>
                </c:pt>
                <c:pt idx="1678">
                  <c:v>42319</c:v>
                </c:pt>
                <c:pt idx="1679">
                  <c:v>42318</c:v>
                </c:pt>
                <c:pt idx="1680">
                  <c:v>42317</c:v>
                </c:pt>
                <c:pt idx="1681">
                  <c:v>42314</c:v>
                </c:pt>
                <c:pt idx="1682">
                  <c:v>42313</c:v>
                </c:pt>
                <c:pt idx="1683">
                  <c:v>42312</c:v>
                </c:pt>
                <c:pt idx="1684">
                  <c:v>42311</c:v>
                </c:pt>
                <c:pt idx="1685">
                  <c:v>42310</c:v>
                </c:pt>
                <c:pt idx="1686">
                  <c:v>42307</c:v>
                </c:pt>
                <c:pt idx="1687">
                  <c:v>42306</c:v>
                </c:pt>
                <c:pt idx="1688">
                  <c:v>42305</c:v>
                </c:pt>
                <c:pt idx="1689">
                  <c:v>42304</c:v>
                </c:pt>
                <c:pt idx="1690">
                  <c:v>42303</c:v>
                </c:pt>
                <c:pt idx="1691">
                  <c:v>42300</c:v>
                </c:pt>
                <c:pt idx="1692">
                  <c:v>42299</c:v>
                </c:pt>
                <c:pt idx="1693">
                  <c:v>42298</c:v>
                </c:pt>
                <c:pt idx="1694">
                  <c:v>42297</c:v>
                </c:pt>
                <c:pt idx="1695">
                  <c:v>42296</c:v>
                </c:pt>
                <c:pt idx="1696">
                  <c:v>42293</c:v>
                </c:pt>
                <c:pt idx="1697">
                  <c:v>42292</c:v>
                </c:pt>
                <c:pt idx="1698">
                  <c:v>42291</c:v>
                </c:pt>
                <c:pt idx="1699">
                  <c:v>42290</c:v>
                </c:pt>
                <c:pt idx="1700">
                  <c:v>42289</c:v>
                </c:pt>
                <c:pt idx="1701">
                  <c:v>42286</c:v>
                </c:pt>
                <c:pt idx="1702">
                  <c:v>42285</c:v>
                </c:pt>
                <c:pt idx="1703">
                  <c:v>42284</c:v>
                </c:pt>
                <c:pt idx="1704">
                  <c:v>42283</c:v>
                </c:pt>
                <c:pt idx="1705">
                  <c:v>42282</c:v>
                </c:pt>
                <c:pt idx="1706">
                  <c:v>42279</c:v>
                </c:pt>
                <c:pt idx="1707">
                  <c:v>42278</c:v>
                </c:pt>
                <c:pt idx="1708">
                  <c:v>42277</c:v>
                </c:pt>
                <c:pt idx="1709">
                  <c:v>42276</c:v>
                </c:pt>
                <c:pt idx="1710">
                  <c:v>42275</c:v>
                </c:pt>
                <c:pt idx="1711">
                  <c:v>42272</c:v>
                </c:pt>
                <c:pt idx="1712">
                  <c:v>42271</c:v>
                </c:pt>
                <c:pt idx="1713">
                  <c:v>42270</c:v>
                </c:pt>
                <c:pt idx="1714">
                  <c:v>42269</c:v>
                </c:pt>
                <c:pt idx="1715">
                  <c:v>42268</c:v>
                </c:pt>
                <c:pt idx="1716">
                  <c:v>42265</c:v>
                </c:pt>
                <c:pt idx="1717">
                  <c:v>42264</c:v>
                </c:pt>
                <c:pt idx="1718">
                  <c:v>42263</c:v>
                </c:pt>
                <c:pt idx="1719">
                  <c:v>42262</c:v>
                </c:pt>
                <c:pt idx="1720">
                  <c:v>42261</c:v>
                </c:pt>
                <c:pt idx="1721">
                  <c:v>42258</c:v>
                </c:pt>
                <c:pt idx="1722">
                  <c:v>42257</c:v>
                </c:pt>
                <c:pt idx="1723">
                  <c:v>42256</c:v>
                </c:pt>
                <c:pt idx="1724">
                  <c:v>42255</c:v>
                </c:pt>
                <c:pt idx="1725">
                  <c:v>42254</c:v>
                </c:pt>
                <c:pt idx="1726">
                  <c:v>42251</c:v>
                </c:pt>
                <c:pt idx="1727">
                  <c:v>42250</c:v>
                </c:pt>
                <c:pt idx="1728">
                  <c:v>42249</c:v>
                </c:pt>
                <c:pt idx="1729">
                  <c:v>42248</c:v>
                </c:pt>
                <c:pt idx="1730">
                  <c:v>42244</c:v>
                </c:pt>
                <c:pt idx="1731">
                  <c:v>42243</c:v>
                </c:pt>
                <c:pt idx="1732">
                  <c:v>42242</c:v>
                </c:pt>
                <c:pt idx="1733">
                  <c:v>42241</c:v>
                </c:pt>
                <c:pt idx="1734">
                  <c:v>42240</c:v>
                </c:pt>
                <c:pt idx="1735">
                  <c:v>42237</c:v>
                </c:pt>
                <c:pt idx="1736">
                  <c:v>42236</c:v>
                </c:pt>
                <c:pt idx="1737">
                  <c:v>42235</c:v>
                </c:pt>
                <c:pt idx="1738">
                  <c:v>42234</c:v>
                </c:pt>
                <c:pt idx="1739">
                  <c:v>42233</c:v>
                </c:pt>
                <c:pt idx="1740">
                  <c:v>42230</c:v>
                </c:pt>
                <c:pt idx="1741">
                  <c:v>42229</c:v>
                </c:pt>
                <c:pt idx="1742">
                  <c:v>42228</c:v>
                </c:pt>
                <c:pt idx="1743">
                  <c:v>42227</c:v>
                </c:pt>
                <c:pt idx="1744">
                  <c:v>42226</c:v>
                </c:pt>
                <c:pt idx="1745">
                  <c:v>42223</c:v>
                </c:pt>
                <c:pt idx="1746">
                  <c:v>42222</c:v>
                </c:pt>
                <c:pt idx="1747">
                  <c:v>42221</c:v>
                </c:pt>
                <c:pt idx="1748">
                  <c:v>42220</c:v>
                </c:pt>
                <c:pt idx="1749">
                  <c:v>42219</c:v>
                </c:pt>
                <c:pt idx="1750">
                  <c:v>42216</c:v>
                </c:pt>
                <c:pt idx="1751">
                  <c:v>42215</c:v>
                </c:pt>
                <c:pt idx="1752">
                  <c:v>42214</c:v>
                </c:pt>
                <c:pt idx="1753">
                  <c:v>42213</c:v>
                </c:pt>
                <c:pt idx="1754">
                  <c:v>42212</c:v>
                </c:pt>
                <c:pt idx="1755">
                  <c:v>42209</c:v>
                </c:pt>
                <c:pt idx="1756">
                  <c:v>42208</c:v>
                </c:pt>
                <c:pt idx="1757">
                  <c:v>42207</c:v>
                </c:pt>
                <c:pt idx="1758">
                  <c:v>42206</c:v>
                </c:pt>
                <c:pt idx="1759">
                  <c:v>42205</c:v>
                </c:pt>
                <c:pt idx="1760">
                  <c:v>42202</c:v>
                </c:pt>
                <c:pt idx="1761">
                  <c:v>42201</c:v>
                </c:pt>
                <c:pt idx="1762">
                  <c:v>42200</c:v>
                </c:pt>
                <c:pt idx="1763">
                  <c:v>42199</c:v>
                </c:pt>
                <c:pt idx="1764">
                  <c:v>42198</c:v>
                </c:pt>
                <c:pt idx="1765">
                  <c:v>42195</c:v>
                </c:pt>
                <c:pt idx="1766">
                  <c:v>42194</c:v>
                </c:pt>
                <c:pt idx="1767">
                  <c:v>42193</c:v>
                </c:pt>
                <c:pt idx="1768">
                  <c:v>42192</c:v>
                </c:pt>
                <c:pt idx="1769">
                  <c:v>42191</c:v>
                </c:pt>
                <c:pt idx="1770">
                  <c:v>42188</c:v>
                </c:pt>
                <c:pt idx="1771">
                  <c:v>42187</c:v>
                </c:pt>
                <c:pt idx="1772">
                  <c:v>42186</c:v>
                </c:pt>
                <c:pt idx="1773">
                  <c:v>42185</c:v>
                </c:pt>
                <c:pt idx="1774">
                  <c:v>42184</c:v>
                </c:pt>
                <c:pt idx="1775">
                  <c:v>42181</c:v>
                </c:pt>
                <c:pt idx="1776">
                  <c:v>42180</c:v>
                </c:pt>
                <c:pt idx="1777">
                  <c:v>42179</c:v>
                </c:pt>
                <c:pt idx="1778">
                  <c:v>42178</c:v>
                </c:pt>
                <c:pt idx="1779">
                  <c:v>42177</c:v>
                </c:pt>
                <c:pt idx="1780">
                  <c:v>42174</c:v>
                </c:pt>
                <c:pt idx="1781">
                  <c:v>42173</c:v>
                </c:pt>
                <c:pt idx="1782">
                  <c:v>42172</c:v>
                </c:pt>
                <c:pt idx="1783">
                  <c:v>42171</c:v>
                </c:pt>
                <c:pt idx="1784">
                  <c:v>42170</c:v>
                </c:pt>
                <c:pt idx="1785">
                  <c:v>42167</c:v>
                </c:pt>
                <c:pt idx="1786">
                  <c:v>42166</c:v>
                </c:pt>
                <c:pt idx="1787">
                  <c:v>42165</c:v>
                </c:pt>
                <c:pt idx="1788">
                  <c:v>42164</c:v>
                </c:pt>
                <c:pt idx="1789">
                  <c:v>42163</c:v>
                </c:pt>
                <c:pt idx="1790">
                  <c:v>42160</c:v>
                </c:pt>
                <c:pt idx="1791">
                  <c:v>42159</c:v>
                </c:pt>
                <c:pt idx="1792">
                  <c:v>42158</c:v>
                </c:pt>
                <c:pt idx="1793">
                  <c:v>42157</c:v>
                </c:pt>
                <c:pt idx="1794">
                  <c:v>42156</c:v>
                </c:pt>
                <c:pt idx="1795">
                  <c:v>42153</c:v>
                </c:pt>
                <c:pt idx="1796">
                  <c:v>42152</c:v>
                </c:pt>
                <c:pt idx="1797">
                  <c:v>42151</c:v>
                </c:pt>
                <c:pt idx="1798">
                  <c:v>42150</c:v>
                </c:pt>
                <c:pt idx="1799">
                  <c:v>42146</c:v>
                </c:pt>
                <c:pt idx="1800">
                  <c:v>42145</c:v>
                </c:pt>
                <c:pt idx="1801">
                  <c:v>42144</c:v>
                </c:pt>
                <c:pt idx="1802">
                  <c:v>42143</c:v>
                </c:pt>
                <c:pt idx="1803">
                  <c:v>42142</c:v>
                </c:pt>
                <c:pt idx="1804">
                  <c:v>42139</c:v>
                </c:pt>
                <c:pt idx="1805">
                  <c:v>42138</c:v>
                </c:pt>
                <c:pt idx="1806">
                  <c:v>42137</c:v>
                </c:pt>
                <c:pt idx="1807">
                  <c:v>42136</c:v>
                </c:pt>
                <c:pt idx="1808">
                  <c:v>42135</c:v>
                </c:pt>
                <c:pt idx="1809">
                  <c:v>42132</c:v>
                </c:pt>
                <c:pt idx="1810">
                  <c:v>42131</c:v>
                </c:pt>
                <c:pt idx="1811">
                  <c:v>42130</c:v>
                </c:pt>
                <c:pt idx="1812">
                  <c:v>42129</c:v>
                </c:pt>
                <c:pt idx="1813">
                  <c:v>42125</c:v>
                </c:pt>
                <c:pt idx="1814">
                  <c:v>42124</c:v>
                </c:pt>
                <c:pt idx="1815">
                  <c:v>42123</c:v>
                </c:pt>
                <c:pt idx="1816">
                  <c:v>42122</c:v>
                </c:pt>
                <c:pt idx="1817">
                  <c:v>42121</c:v>
                </c:pt>
                <c:pt idx="1818">
                  <c:v>42118</c:v>
                </c:pt>
                <c:pt idx="1819">
                  <c:v>42117</c:v>
                </c:pt>
                <c:pt idx="1820">
                  <c:v>42116</c:v>
                </c:pt>
                <c:pt idx="1821">
                  <c:v>42115</c:v>
                </c:pt>
                <c:pt idx="1822">
                  <c:v>42114</c:v>
                </c:pt>
                <c:pt idx="1823">
                  <c:v>42111</c:v>
                </c:pt>
                <c:pt idx="1824">
                  <c:v>42110</c:v>
                </c:pt>
                <c:pt idx="1825">
                  <c:v>42109</c:v>
                </c:pt>
                <c:pt idx="1826">
                  <c:v>42108</c:v>
                </c:pt>
                <c:pt idx="1827">
                  <c:v>42107</c:v>
                </c:pt>
                <c:pt idx="1828">
                  <c:v>42104</c:v>
                </c:pt>
                <c:pt idx="1829">
                  <c:v>42103</c:v>
                </c:pt>
                <c:pt idx="1830">
                  <c:v>42102</c:v>
                </c:pt>
                <c:pt idx="1831">
                  <c:v>42101</c:v>
                </c:pt>
                <c:pt idx="1832">
                  <c:v>42096</c:v>
                </c:pt>
                <c:pt idx="1833">
                  <c:v>42095</c:v>
                </c:pt>
                <c:pt idx="1834">
                  <c:v>42094</c:v>
                </c:pt>
                <c:pt idx="1835">
                  <c:v>42093</c:v>
                </c:pt>
                <c:pt idx="1836">
                  <c:v>42090</c:v>
                </c:pt>
                <c:pt idx="1837">
                  <c:v>42089</c:v>
                </c:pt>
                <c:pt idx="1838">
                  <c:v>42088</c:v>
                </c:pt>
                <c:pt idx="1839">
                  <c:v>42087</c:v>
                </c:pt>
                <c:pt idx="1840">
                  <c:v>42086</c:v>
                </c:pt>
                <c:pt idx="1841">
                  <c:v>42083</c:v>
                </c:pt>
                <c:pt idx="1842">
                  <c:v>42082</c:v>
                </c:pt>
                <c:pt idx="1843">
                  <c:v>42081</c:v>
                </c:pt>
                <c:pt idx="1844">
                  <c:v>42080</c:v>
                </c:pt>
                <c:pt idx="1845">
                  <c:v>42079</c:v>
                </c:pt>
                <c:pt idx="1846">
                  <c:v>42076</c:v>
                </c:pt>
                <c:pt idx="1847">
                  <c:v>42075</c:v>
                </c:pt>
                <c:pt idx="1848">
                  <c:v>42074</c:v>
                </c:pt>
                <c:pt idx="1849">
                  <c:v>42073</c:v>
                </c:pt>
                <c:pt idx="1850">
                  <c:v>42072</c:v>
                </c:pt>
                <c:pt idx="1851">
                  <c:v>42069</c:v>
                </c:pt>
                <c:pt idx="1852">
                  <c:v>42068</c:v>
                </c:pt>
                <c:pt idx="1853">
                  <c:v>42067</c:v>
                </c:pt>
                <c:pt idx="1854">
                  <c:v>42066</c:v>
                </c:pt>
                <c:pt idx="1855">
                  <c:v>42065</c:v>
                </c:pt>
                <c:pt idx="1856">
                  <c:v>42062</c:v>
                </c:pt>
                <c:pt idx="1857">
                  <c:v>42061</c:v>
                </c:pt>
                <c:pt idx="1858">
                  <c:v>42060</c:v>
                </c:pt>
                <c:pt idx="1859">
                  <c:v>42059</c:v>
                </c:pt>
                <c:pt idx="1860">
                  <c:v>42058</c:v>
                </c:pt>
                <c:pt idx="1861">
                  <c:v>42055</c:v>
                </c:pt>
                <c:pt idx="1862">
                  <c:v>42054</c:v>
                </c:pt>
                <c:pt idx="1863">
                  <c:v>42053</c:v>
                </c:pt>
                <c:pt idx="1864">
                  <c:v>42052</c:v>
                </c:pt>
                <c:pt idx="1865">
                  <c:v>42051</c:v>
                </c:pt>
                <c:pt idx="1866">
                  <c:v>42048</c:v>
                </c:pt>
                <c:pt idx="1867">
                  <c:v>42047</c:v>
                </c:pt>
                <c:pt idx="1868">
                  <c:v>42046</c:v>
                </c:pt>
                <c:pt idx="1869">
                  <c:v>42045</c:v>
                </c:pt>
                <c:pt idx="1870">
                  <c:v>42044</c:v>
                </c:pt>
                <c:pt idx="1871">
                  <c:v>42041</c:v>
                </c:pt>
                <c:pt idx="1872">
                  <c:v>42040</c:v>
                </c:pt>
                <c:pt idx="1873">
                  <c:v>42039</c:v>
                </c:pt>
                <c:pt idx="1874">
                  <c:v>42038</c:v>
                </c:pt>
                <c:pt idx="1875">
                  <c:v>42037</c:v>
                </c:pt>
                <c:pt idx="1876">
                  <c:v>42034</c:v>
                </c:pt>
                <c:pt idx="1877">
                  <c:v>42033</c:v>
                </c:pt>
                <c:pt idx="1878">
                  <c:v>42032</c:v>
                </c:pt>
                <c:pt idx="1879">
                  <c:v>42031</c:v>
                </c:pt>
                <c:pt idx="1880">
                  <c:v>42030</c:v>
                </c:pt>
                <c:pt idx="1881">
                  <c:v>42027</c:v>
                </c:pt>
                <c:pt idx="1882">
                  <c:v>42026</c:v>
                </c:pt>
                <c:pt idx="1883">
                  <c:v>42025</c:v>
                </c:pt>
                <c:pt idx="1884">
                  <c:v>42024</c:v>
                </c:pt>
                <c:pt idx="1885">
                  <c:v>42023</c:v>
                </c:pt>
                <c:pt idx="1886">
                  <c:v>42020</c:v>
                </c:pt>
                <c:pt idx="1887">
                  <c:v>42019</c:v>
                </c:pt>
                <c:pt idx="1888">
                  <c:v>42018</c:v>
                </c:pt>
                <c:pt idx="1889">
                  <c:v>42017</c:v>
                </c:pt>
                <c:pt idx="1890">
                  <c:v>42016</c:v>
                </c:pt>
                <c:pt idx="1891">
                  <c:v>42013</c:v>
                </c:pt>
                <c:pt idx="1892">
                  <c:v>42012</c:v>
                </c:pt>
                <c:pt idx="1893">
                  <c:v>42011</c:v>
                </c:pt>
                <c:pt idx="1894">
                  <c:v>42010</c:v>
                </c:pt>
                <c:pt idx="1895">
                  <c:v>42009</c:v>
                </c:pt>
                <c:pt idx="1896">
                  <c:v>42006</c:v>
                </c:pt>
                <c:pt idx="1897">
                  <c:v>42004</c:v>
                </c:pt>
                <c:pt idx="1898">
                  <c:v>42003</c:v>
                </c:pt>
                <c:pt idx="1899">
                  <c:v>42002</c:v>
                </c:pt>
                <c:pt idx="1900">
                  <c:v>41997</c:v>
                </c:pt>
                <c:pt idx="1901">
                  <c:v>41996</c:v>
                </c:pt>
                <c:pt idx="1902">
                  <c:v>41995</c:v>
                </c:pt>
                <c:pt idx="1903">
                  <c:v>41992</c:v>
                </c:pt>
                <c:pt idx="1904">
                  <c:v>41991</c:v>
                </c:pt>
                <c:pt idx="1905">
                  <c:v>41990</c:v>
                </c:pt>
                <c:pt idx="1906">
                  <c:v>41989</c:v>
                </c:pt>
                <c:pt idx="1907">
                  <c:v>41988</c:v>
                </c:pt>
                <c:pt idx="1908">
                  <c:v>41985</c:v>
                </c:pt>
                <c:pt idx="1909">
                  <c:v>41984</c:v>
                </c:pt>
                <c:pt idx="1910">
                  <c:v>41983</c:v>
                </c:pt>
                <c:pt idx="1911">
                  <c:v>41982</c:v>
                </c:pt>
                <c:pt idx="1912">
                  <c:v>41981</c:v>
                </c:pt>
                <c:pt idx="1913">
                  <c:v>41978</c:v>
                </c:pt>
                <c:pt idx="1914">
                  <c:v>41977</c:v>
                </c:pt>
                <c:pt idx="1915">
                  <c:v>41976</c:v>
                </c:pt>
                <c:pt idx="1916">
                  <c:v>41975</c:v>
                </c:pt>
                <c:pt idx="1917">
                  <c:v>41974</c:v>
                </c:pt>
                <c:pt idx="1918">
                  <c:v>41971</c:v>
                </c:pt>
                <c:pt idx="1919">
                  <c:v>41970</c:v>
                </c:pt>
                <c:pt idx="1920">
                  <c:v>41969</c:v>
                </c:pt>
                <c:pt idx="1921">
                  <c:v>41968</c:v>
                </c:pt>
                <c:pt idx="1922">
                  <c:v>41967</c:v>
                </c:pt>
                <c:pt idx="1923">
                  <c:v>41964</c:v>
                </c:pt>
                <c:pt idx="1924">
                  <c:v>41963</c:v>
                </c:pt>
                <c:pt idx="1925">
                  <c:v>41962</c:v>
                </c:pt>
                <c:pt idx="1926">
                  <c:v>41961</c:v>
                </c:pt>
                <c:pt idx="1927">
                  <c:v>41960</c:v>
                </c:pt>
                <c:pt idx="1928">
                  <c:v>41957</c:v>
                </c:pt>
                <c:pt idx="1929">
                  <c:v>41956</c:v>
                </c:pt>
                <c:pt idx="1930">
                  <c:v>41955</c:v>
                </c:pt>
                <c:pt idx="1931">
                  <c:v>41954</c:v>
                </c:pt>
                <c:pt idx="1932">
                  <c:v>41953</c:v>
                </c:pt>
                <c:pt idx="1933">
                  <c:v>41950</c:v>
                </c:pt>
                <c:pt idx="1934">
                  <c:v>41949</c:v>
                </c:pt>
                <c:pt idx="1935">
                  <c:v>41948</c:v>
                </c:pt>
                <c:pt idx="1936">
                  <c:v>41947</c:v>
                </c:pt>
                <c:pt idx="1937">
                  <c:v>41946</c:v>
                </c:pt>
                <c:pt idx="1938">
                  <c:v>41943</c:v>
                </c:pt>
                <c:pt idx="1939">
                  <c:v>41942</c:v>
                </c:pt>
                <c:pt idx="1940">
                  <c:v>41941</c:v>
                </c:pt>
                <c:pt idx="1941">
                  <c:v>41940</c:v>
                </c:pt>
                <c:pt idx="1942">
                  <c:v>41939</c:v>
                </c:pt>
                <c:pt idx="1943">
                  <c:v>41936</c:v>
                </c:pt>
                <c:pt idx="1944">
                  <c:v>41935</c:v>
                </c:pt>
                <c:pt idx="1945">
                  <c:v>41934</c:v>
                </c:pt>
                <c:pt idx="1946">
                  <c:v>41933</c:v>
                </c:pt>
                <c:pt idx="1947">
                  <c:v>41932</c:v>
                </c:pt>
                <c:pt idx="1948">
                  <c:v>41929</c:v>
                </c:pt>
                <c:pt idx="1949">
                  <c:v>41928</c:v>
                </c:pt>
                <c:pt idx="1950">
                  <c:v>41927</c:v>
                </c:pt>
                <c:pt idx="1951">
                  <c:v>41926</c:v>
                </c:pt>
                <c:pt idx="1952">
                  <c:v>41925</c:v>
                </c:pt>
                <c:pt idx="1953">
                  <c:v>41922</c:v>
                </c:pt>
                <c:pt idx="1954">
                  <c:v>41921</c:v>
                </c:pt>
                <c:pt idx="1955">
                  <c:v>41920</c:v>
                </c:pt>
                <c:pt idx="1956">
                  <c:v>41919</c:v>
                </c:pt>
                <c:pt idx="1957">
                  <c:v>41918</c:v>
                </c:pt>
                <c:pt idx="1958">
                  <c:v>41915</c:v>
                </c:pt>
                <c:pt idx="1959">
                  <c:v>41914</c:v>
                </c:pt>
                <c:pt idx="1960">
                  <c:v>41913</c:v>
                </c:pt>
                <c:pt idx="1961">
                  <c:v>41912</c:v>
                </c:pt>
                <c:pt idx="1962">
                  <c:v>41911</c:v>
                </c:pt>
                <c:pt idx="1963">
                  <c:v>41908</c:v>
                </c:pt>
                <c:pt idx="1964">
                  <c:v>41907</c:v>
                </c:pt>
                <c:pt idx="1965">
                  <c:v>41906</c:v>
                </c:pt>
                <c:pt idx="1966">
                  <c:v>41905</c:v>
                </c:pt>
                <c:pt idx="1967">
                  <c:v>41904</c:v>
                </c:pt>
                <c:pt idx="1968">
                  <c:v>41901</c:v>
                </c:pt>
                <c:pt idx="1969">
                  <c:v>41900</c:v>
                </c:pt>
                <c:pt idx="1970">
                  <c:v>41899</c:v>
                </c:pt>
                <c:pt idx="1971">
                  <c:v>41898</c:v>
                </c:pt>
                <c:pt idx="1972">
                  <c:v>41897</c:v>
                </c:pt>
                <c:pt idx="1973">
                  <c:v>41894</c:v>
                </c:pt>
                <c:pt idx="1974">
                  <c:v>41893</c:v>
                </c:pt>
                <c:pt idx="1975">
                  <c:v>41892</c:v>
                </c:pt>
                <c:pt idx="1976">
                  <c:v>41891</c:v>
                </c:pt>
                <c:pt idx="1977">
                  <c:v>41890</c:v>
                </c:pt>
                <c:pt idx="1978">
                  <c:v>41887</c:v>
                </c:pt>
                <c:pt idx="1979">
                  <c:v>41886</c:v>
                </c:pt>
                <c:pt idx="1980">
                  <c:v>41885</c:v>
                </c:pt>
                <c:pt idx="1981">
                  <c:v>41884</c:v>
                </c:pt>
                <c:pt idx="1982">
                  <c:v>41883</c:v>
                </c:pt>
                <c:pt idx="1983">
                  <c:v>41880</c:v>
                </c:pt>
                <c:pt idx="1984">
                  <c:v>41879</c:v>
                </c:pt>
                <c:pt idx="1985">
                  <c:v>41878</c:v>
                </c:pt>
                <c:pt idx="1986">
                  <c:v>41877</c:v>
                </c:pt>
                <c:pt idx="1987">
                  <c:v>41873</c:v>
                </c:pt>
                <c:pt idx="1988">
                  <c:v>41872</c:v>
                </c:pt>
                <c:pt idx="1989">
                  <c:v>41871</c:v>
                </c:pt>
                <c:pt idx="1990">
                  <c:v>41870</c:v>
                </c:pt>
                <c:pt idx="1991">
                  <c:v>41869</c:v>
                </c:pt>
                <c:pt idx="1992">
                  <c:v>41866</c:v>
                </c:pt>
                <c:pt idx="1993">
                  <c:v>41865</c:v>
                </c:pt>
                <c:pt idx="1994">
                  <c:v>41864</c:v>
                </c:pt>
                <c:pt idx="1995">
                  <c:v>41863</c:v>
                </c:pt>
                <c:pt idx="1996">
                  <c:v>41862</c:v>
                </c:pt>
                <c:pt idx="1997">
                  <c:v>41859</c:v>
                </c:pt>
                <c:pt idx="1998">
                  <c:v>41858</c:v>
                </c:pt>
                <c:pt idx="1999">
                  <c:v>41857</c:v>
                </c:pt>
                <c:pt idx="2000">
                  <c:v>41856</c:v>
                </c:pt>
                <c:pt idx="2001">
                  <c:v>41855</c:v>
                </c:pt>
                <c:pt idx="2002">
                  <c:v>41852</c:v>
                </c:pt>
                <c:pt idx="2003">
                  <c:v>41851</c:v>
                </c:pt>
                <c:pt idx="2004">
                  <c:v>41850</c:v>
                </c:pt>
                <c:pt idx="2005">
                  <c:v>41849</c:v>
                </c:pt>
                <c:pt idx="2006">
                  <c:v>41848</c:v>
                </c:pt>
                <c:pt idx="2007">
                  <c:v>41845</c:v>
                </c:pt>
                <c:pt idx="2008">
                  <c:v>41844</c:v>
                </c:pt>
                <c:pt idx="2009">
                  <c:v>41843</c:v>
                </c:pt>
                <c:pt idx="2010">
                  <c:v>41842</c:v>
                </c:pt>
                <c:pt idx="2011">
                  <c:v>41841</c:v>
                </c:pt>
                <c:pt idx="2012">
                  <c:v>41838</c:v>
                </c:pt>
                <c:pt idx="2013">
                  <c:v>41837</c:v>
                </c:pt>
                <c:pt idx="2014">
                  <c:v>41836</c:v>
                </c:pt>
                <c:pt idx="2015">
                  <c:v>41835</c:v>
                </c:pt>
                <c:pt idx="2016">
                  <c:v>41834</c:v>
                </c:pt>
                <c:pt idx="2017">
                  <c:v>41831</c:v>
                </c:pt>
                <c:pt idx="2018">
                  <c:v>41830</c:v>
                </c:pt>
                <c:pt idx="2019">
                  <c:v>41829</c:v>
                </c:pt>
                <c:pt idx="2020">
                  <c:v>41828</c:v>
                </c:pt>
                <c:pt idx="2021">
                  <c:v>41827</c:v>
                </c:pt>
                <c:pt idx="2022">
                  <c:v>41824</c:v>
                </c:pt>
                <c:pt idx="2023">
                  <c:v>41823</c:v>
                </c:pt>
                <c:pt idx="2024">
                  <c:v>41822</c:v>
                </c:pt>
                <c:pt idx="2025">
                  <c:v>41821</c:v>
                </c:pt>
                <c:pt idx="2026">
                  <c:v>41820</c:v>
                </c:pt>
                <c:pt idx="2027">
                  <c:v>41817</c:v>
                </c:pt>
                <c:pt idx="2028">
                  <c:v>41816</c:v>
                </c:pt>
                <c:pt idx="2029">
                  <c:v>41815</c:v>
                </c:pt>
                <c:pt idx="2030">
                  <c:v>41814</c:v>
                </c:pt>
                <c:pt idx="2031">
                  <c:v>41813</c:v>
                </c:pt>
                <c:pt idx="2032">
                  <c:v>41810</c:v>
                </c:pt>
                <c:pt idx="2033">
                  <c:v>41809</c:v>
                </c:pt>
                <c:pt idx="2034">
                  <c:v>41808</c:v>
                </c:pt>
                <c:pt idx="2035">
                  <c:v>41807</c:v>
                </c:pt>
                <c:pt idx="2036">
                  <c:v>41806</c:v>
                </c:pt>
                <c:pt idx="2037">
                  <c:v>41803</c:v>
                </c:pt>
                <c:pt idx="2038">
                  <c:v>41802</c:v>
                </c:pt>
                <c:pt idx="2039">
                  <c:v>41801</c:v>
                </c:pt>
                <c:pt idx="2040">
                  <c:v>41800</c:v>
                </c:pt>
                <c:pt idx="2041">
                  <c:v>41799</c:v>
                </c:pt>
                <c:pt idx="2042">
                  <c:v>41796</c:v>
                </c:pt>
                <c:pt idx="2043">
                  <c:v>41795</c:v>
                </c:pt>
                <c:pt idx="2044">
                  <c:v>41794</c:v>
                </c:pt>
                <c:pt idx="2045">
                  <c:v>41793</c:v>
                </c:pt>
                <c:pt idx="2046">
                  <c:v>41792</c:v>
                </c:pt>
                <c:pt idx="2047">
                  <c:v>41789</c:v>
                </c:pt>
                <c:pt idx="2048">
                  <c:v>41788</c:v>
                </c:pt>
                <c:pt idx="2049">
                  <c:v>41787</c:v>
                </c:pt>
                <c:pt idx="2050">
                  <c:v>41786</c:v>
                </c:pt>
                <c:pt idx="2051">
                  <c:v>41782</c:v>
                </c:pt>
                <c:pt idx="2052">
                  <c:v>41781</c:v>
                </c:pt>
                <c:pt idx="2053">
                  <c:v>41780</c:v>
                </c:pt>
                <c:pt idx="2054">
                  <c:v>41779</c:v>
                </c:pt>
                <c:pt idx="2055">
                  <c:v>41778</c:v>
                </c:pt>
                <c:pt idx="2056">
                  <c:v>41775</c:v>
                </c:pt>
                <c:pt idx="2057">
                  <c:v>41774</c:v>
                </c:pt>
                <c:pt idx="2058">
                  <c:v>41773</c:v>
                </c:pt>
                <c:pt idx="2059">
                  <c:v>41772</c:v>
                </c:pt>
                <c:pt idx="2060">
                  <c:v>41771</c:v>
                </c:pt>
                <c:pt idx="2061">
                  <c:v>41768</c:v>
                </c:pt>
                <c:pt idx="2062">
                  <c:v>41767</c:v>
                </c:pt>
                <c:pt idx="2063">
                  <c:v>41766</c:v>
                </c:pt>
                <c:pt idx="2064">
                  <c:v>41765</c:v>
                </c:pt>
                <c:pt idx="2065">
                  <c:v>41761</c:v>
                </c:pt>
                <c:pt idx="2066">
                  <c:v>41760</c:v>
                </c:pt>
                <c:pt idx="2067">
                  <c:v>41759</c:v>
                </c:pt>
                <c:pt idx="2068">
                  <c:v>41758</c:v>
                </c:pt>
                <c:pt idx="2069">
                  <c:v>41757</c:v>
                </c:pt>
                <c:pt idx="2070">
                  <c:v>41754</c:v>
                </c:pt>
                <c:pt idx="2071">
                  <c:v>41753</c:v>
                </c:pt>
                <c:pt idx="2072">
                  <c:v>41752</c:v>
                </c:pt>
                <c:pt idx="2073">
                  <c:v>41751</c:v>
                </c:pt>
                <c:pt idx="2074">
                  <c:v>41746</c:v>
                </c:pt>
                <c:pt idx="2075">
                  <c:v>41745</c:v>
                </c:pt>
                <c:pt idx="2076">
                  <c:v>41744</c:v>
                </c:pt>
                <c:pt idx="2077">
                  <c:v>41743</c:v>
                </c:pt>
                <c:pt idx="2078">
                  <c:v>41740</c:v>
                </c:pt>
                <c:pt idx="2079">
                  <c:v>41739</c:v>
                </c:pt>
                <c:pt idx="2080">
                  <c:v>41738</c:v>
                </c:pt>
                <c:pt idx="2081">
                  <c:v>41737</c:v>
                </c:pt>
                <c:pt idx="2082">
                  <c:v>41736</c:v>
                </c:pt>
                <c:pt idx="2083">
                  <c:v>41733</c:v>
                </c:pt>
                <c:pt idx="2084">
                  <c:v>41732</c:v>
                </c:pt>
                <c:pt idx="2085">
                  <c:v>41731</c:v>
                </c:pt>
                <c:pt idx="2086">
                  <c:v>41730</c:v>
                </c:pt>
                <c:pt idx="2087">
                  <c:v>41729</c:v>
                </c:pt>
                <c:pt idx="2088">
                  <c:v>41726</c:v>
                </c:pt>
                <c:pt idx="2089">
                  <c:v>41725</c:v>
                </c:pt>
                <c:pt idx="2090">
                  <c:v>41724</c:v>
                </c:pt>
                <c:pt idx="2091">
                  <c:v>41723</c:v>
                </c:pt>
                <c:pt idx="2092">
                  <c:v>41722</c:v>
                </c:pt>
                <c:pt idx="2093">
                  <c:v>41719</c:v>
                </c:pt>
                <c:pt idx="2094">
                  <c:v>41718</c:v>
                </c:pt>
                <c:pt idx="2095">
                  <c:v>41717</c:v>
                </c:pt>
                <c:pt idx="2096">
                  <c:v>41716</c:v>
                </c:pt>
                <c:pt idx="2097">
                  <c:v>41715</c:v>
                </c:pt>
                <c:pt idx="2098">
                  <c:v>41712</c:v>
                </c:pt>
                <c:pt idx="2099">
                  <c:v>41711</c:v>
                </c:pt>
                <c:pt idx="2100">
                  <c:v>41710</c:v>
                </c:pt>
                <c:pt idx="2101">
                  <c:v>41709</c:v>
                </c:pt>
                <c:pt idx="2102">
                  <c:v>41708</c:v>
                </c:pt>
                <c:pt idx="2103">
                  <c:v>41705</c:v>
                </c:pt>
                <c:pt idx="2104">
                  <c:v>41704</c:v>
                </c:pt>
                <c:pt idx="2105">
                  <c:v>41703</c:v>
                </c:pt>
                <c:pt idx="2106">
                  <c:v>41702</c:v>
                </c:pt>
                <c:pt idx="2107">
                  <c:v>41701</c:v>
                </c:pt>
                <c:pt idx="2108">
                  <c:v>41698</c:v>
                </c:pt>
                <c:pt idx="2109">
                  <c:v>41697</c:v>
                </c:pt>
                <c:pt idx="2110">
                  <c:v>41696</c:v>
                </c:pt>
                <c:pt idx="2111">
                  <c:v>41695</c:v>
                </c:pt>
                <c:pt idx="2112">
                  <c:v>41694</c:v>
                </c:pt>
                <c:pt idx="2113">
                  <c:v>41691</c:v>
                </c:pt>
                <c:pt idx="2114">
                  <c:v>41690</c:v>
                </c:pt>
                <c:pt idx="2115">
                  <c:v>41689</c:v>
                </c:pt>
                <c:pt idx="2116">
                  <c:v>41688</c:v>
                </c:pt>
                <c:pt idx="2117">
                  <c:v>41687</c:v>
                </c:pt>
                <c:pt idx="2118">
                  <c:v>41684</c:v>
                </c:pt>
                <c:pt idx="2119">
                  <c:v>41683</c:v>
                </c:pt>
                <c:pt idx="2120">
                  <c:v>41682</c:v>
                </c:pt>
                <c:pt idx="2121">
                  <c:v>41681</c:v>
                </c:pt>
                <c:pt idx="2122">
                  <c:v>41680</c:v>
                </c:pt>
                <c:pt idx="2123">
                  <c:v>41677</c:v>
                </c:pt>
                <c:pt idx="2124">
                  <c:v>41676</c:v>
                </c:pt>
                <c:pt idx="2125">
                  <c:v>41675</c:v>
                </c:pt>
                <c:pt idx="2126">
                  <c:v>41674</c:v>
                </c:pt>
                <c:pt idx="2127">
                  <c:v>41673</c:v>
                </c:pt>
                <c:pt idx="2128">
                  <c:v>41670</c:v>
                </c:pt>
                <c:pt idx="2129">
                  <c:v>41669</c:v>
                </c:pt>
                <c:pt idx="2130">
                  <c:v>41668</c:v>
                </c:pt>
                <c:pt idx="2131">
                  <c:v>41667</c:v>
                </c:pt>
                <c:pt idx="2132">
                  <c:v>41666</c:v>
                </c:pt>
                <c:pt idx="2133">
                  <c:v>41663</c:v>
                </c:pt>
                <c:pt idx="2134">
                  <c:v>41662</c:v>
                </c:pt>
                <c:pt idx="2135">
                  <c:v>41661</c:v>
                </c:pt>
                <c:pt idx="2136">
                  <c:v>41660</c:v>
                </c:pt>
                <c:pt idx="2137">
                  <c:v>41659</c:v>
                </c:pt>
                <c:pt idx="2138">
                  <c:v>41656</c:v>
                </c:pt>
                <c:pt idx="2139">
                  <c:v>41655</c:v>
                </c:pt>
                <c:pt idx="2140">
                  <c:v>41654</c:v>
                </c:pt>
                <c:pt idx="2141">
                  <c:v>41653</c:v>
                </c:pt>
                <c:pt idx="2142">
                  <c:v>41652</c:v>
                </c:pt>
                <c:pt idx="2143">
                  <c:v>41649</c:v>
                </c:pt>
                <c:pt idx="2144">
                  <c:v>41648</c:v>
                </c:pt>
                <c:pt idx="2145">
                  <c:v>41647</c:v>
                </c:pt>
                <c:pt idx="2146">
                  <c:v>41646</c:v>
                </c:pt>
                <c:pt idx="2147">
                  <c:v>41645</c:v>
                </c:pt>
                <c:pt idx="2148">
                  <c:v>41642</c:v>
                </c:pt>
                <c:pt idx="2149">
                  <c:v>41641</c:v>
                </c:pt>
                <c:pt idx="2150">
                  <c:v>41639</c:v>
                </c:pt>
                <c:pt idx="2151">
                  <c:v>41638</c:v>
                </c:pt>
                <c:pt idx="2152">
                  <c:v>41635</c:v>
                </c:pt>
                <c:pt idx="2153">
                  <c:v>41632</c:v>
                </c:pt>
                <c:pt idx="2154">
                  <c:v>41631</c:v>
                </c:pt>
                <c:pt idx="2155">
                  <c:v>41628</c:v>
                </c:pt>
                <c:pt idx="2156">
                  <c:v>41627</c:v>
                </c:pt>
                <c:pt idx="2157">
                  <c:v>41626</c:v>
                </c:pt>
                <c:pt idx="2158">
                  <c:v>41625</c:v>
                </c:pt>
                <c:pt idx="2159">
                  <c:v>41624</c:v>
                </c:pt>
                <c:pt idx="2160">
                  <c:v>41621</c:v>
                </c:pt>
                <c:pt idx="2161">
                  <c:v>41620</c:v>
                </c:pt>
                <c:pt idx="2162">
                  <c:v>41619</c:v>
                </c:pt>
                <c:pt idx="2163">
                  <c:v>41618</c:v>
                </c:pt>
                <c:pt idx="2164">
                  <c:v>41617</c:v>
                </c:pt>
                <c:pt idx="2165">
                  <c:v>41614</c:v>
                </c:pt>
                <c:pt idx="2166">
                  <c:v>41613</c:v>
                </c:pt>
                <c:pt idx="2167">
                  <c:v>41612</c:v>
                </c:pt>
                <c:pt idx="2168">
                  <c:v>41611</c:v>
                </c:pt>
                <c:pt idx="2169">
                  <c:v>41610</c:v>
                </c:pt>
                <c:pt idx="2170">
                  <c:v>41607</c:v>
                </c:pt>
                <c:pt idx="2171">
                  <c:v>41606</c:v>
                </c:pt>
                <c:pt idx="2172">
                  <c:v>41605</c:v>
                </c:pt>
                <c:pt idx="2173">
                  <c:v>41604</c:v>
                </c:pt>
                <c:pt idx="2174">
                  <c:v>41603</c:v>
                </c:pt>
                <c:pt idx="2175">
                  <c:v>41600</c:v>
                </c:pt>
                <c:pt idx="2176">
                  <c:v>41599</c:v>
                </c:pt>
                <c:pt idx="2177">
                  <c:v>41598</c:v>
                </c:pt>
                <c:pt idx="2178">
                  <c:v>41597</c:v>
                </c:pt>
                <c:pt idx="2179">
                  <c:v>41596</c:v>
                </c:pt>
                <c:pt idx="2180">
                  <c:v>41593</c:v>
                </c:pt>
                <c:pt idx="2181">
                  <c:v>41592</c:v>
                </c:pt>
                <c:pt idx="2182">
                  <c:v>41591</c:v>
                </c:pt>
                <c:pt idx="2183">
                  <c:v>41590</c:v>
                </c:pt>
                <c:pt idx="2184">
                  <c:v>41589</c:v>
                </c:pt>
                <c:pt idx="2185">
                  <c:v>41586</c:v>
                </c:pt>
                <c:pt idx="2186">
                  <c:v>41585</c:v>
                </c:pt>
                <c:pt idx="2187">
                  <c:v>41584</c:v>
                </c:pt>
                <c:pt idx="2188">
                  <c:v>41583</c:v>
                </c:pt>
                <c:pt idx="2189">
                  <c:v>41582</c:v>
                </c:pt>
                <c:pt idx="2190">
                  <c:v>41579</c:v>
                </c:pt>
                <c:pt idx="2191">
                  <c:v>41578</c:v>
                </c:pt>
                <c:pt idx="2192">
                  <c:v>41577</c:v>
                </c:pt>
                <c:pt idx="2193">
                  <c:v>41576</c:v>
                </c:pt>
                <c:pt idx="2194">
                  <c:v>41575</c:v>
                </c:pt>
                <c:pt idx="2195">
                  <c:v>41572</c:v>
                </c:pt>
                <c:pt idx="2196">
                  <c:v>41571</c:v>
                </c:pt>
                <c:pt idx="2197">
                  <c:v>41570</c:v>
                </c:pt>
                <c:pt idx="2198">
                  <c:v>41569</c:v>
                </c:pt>
                <c:pt idx="2199">
                  <c:v>41568</c:v>
                </c:pt>
                <c:pt idx="2200">
                  <c:v>41565</c:v>
                </c:pt>
                <c:pt idx="2201">
                  <c:v>41564</c:v>
                </c:pt>
                <c:pt idx="2202">
                  <c:v>41563</c:v>
                </c:pt>
                <c:pt idx="2203">
                  <c:v>41562</c:v>
                </c:pt>
                <c:pt idx="2204">
                  <c:v>41561</c:v>
                </c:pt>
                <c:pt idx="2205">
                  <c:v>41558</c:v>
                </c:pt>
                <c:pt idx="2206">
                  <c:v>41557</c:v>
                </c:pt>
                <c:pt idx="2207">
                  <c:v>41556</c:v>
                </c:pt>
                <c:pt idx="2208">
                  <c:v>41555</c:v>
                </c:pt>
                <c:pt idx="2209">
                  <c:v>41554</c:v>
                </c:pt>
                <c:pt idx="2210">
                  <c:v>41551</c:v>
                </c:pt>
                <c:pt idx="2211">
                  <c:v>41550</c:v>
                </c:pt>
                <c:pt idx="2212">
                  <c:v>41549</c:v>
                </c:pt>
                <c:pt idx="2213">
                  <c:v>41548</c:v>
                </c:pt>
                <c:pt idx="2214">
                  <c:v>41547</c:v>
                </c:pt>
                <c:pt idx="2215">
                  <c:v>41544</c:v>
                </c:pt>
                <c:pt idx="2216">
                  <c:v>41543</c:v>
                </c:pt>
                <c:pt idx="2217">
                  <c:v>41542</c:v>
                </c:pt>
                <c:pt idx="2218">
                  <c:v>41541</c:v>
                </c:pt>
                <c:pt idx="2219">
                  <c:v>41540</c:v>
                </c:pt>
                <c:pt idx="2220">
                  <c:v>41537</c:v>
                </c:pt>
                <c:pt idx="2221">
                  <c:v>41536</c:v>
                </c:pt>
                <c:pt idx="2222">
                  <c:v>41535</c:v>
                </c:pt>
                <c:pt idx="2223">
                  <c:v>41534</c:v>
                </c:pt>
                <c:pt idx="2224">
                  <c:v>41533</c:v>
                </c:pt>
                <c:pt idx="2225">
                  <c:v>41530</c:v>
                </c:pt>
                <c:pt idx="2226">
                  <c:v>41529</c:v>
                </c:pt>
                <c:pt idx="2227">
                  <c:v>41528</c:v>
                </c:pt>
                <c:pt idx="2228">
                  <c:v>41527</c:v>
                </c:pt>
                <c:pt idx="2229">
                  <c:v>41526</c:v>
                </c:pt>
                <c:pt idx="2230">
                  <c:v>41523</c:v>
                </c:pt>
                <c:pt idx="2231">
                  <c:v>41522</c:v>
                </c:pt>
                <c:pt idx="2232">
                  <c:v>41521</c:v>
                </c:pt>
                <c:pt idx="2233">
                  <c:v>41520</c:v>
                </c:pt>
                <c:pt idx="2234">
                  <c:v>41519</c:v>
                </c:pt>
                <c:pt idx="2235">
                  <c:v>41516</c:v>
                </c:pt>
                <c:pt idx="2236">
                  <c:v>41515</c:v>
                </c:pt>
                <c:pt idx="2237">
                  <c:v>41514</c:v>
                </c:pt>
                <c:pt idx="2238">
                  <c:v>41513</c:v>
                </c:pt>
                <c:pt idx="2239">
                  <c:v>41509</c:v>
                </c:pt>
                <c:pt idx="2240">
                  <c:v>41508</c:v>
                </c:pt>
                <c:pt idx="2241">
                  <c:v>41507</c:v>
                </c:pt>
                <c:pt idx="2242">
                  <c:v>41506</c:v>
                </c:pt>
                <c:pt idx="2243">
                  <c:v>41505</c:v>
                </c:pt>
                <c:pt idx="2244">
                  <c:v>41502</c:v>
                </c:pt>
                <c:pt idx="2245">
                  <c:v>41501</c:v>
                </c:pt>
                <c:pt idx="2246">
                  <c:v>41500</c:v>
                </c:pt>
                <c:pt idx="2247">
                  <c:v>41499</c:v>
                </c:pt>
                <c:pt idx="2248">
                  <c:v>41498</c:v>
                </c:pt>
                <c:pt idx="2249">
                  <c:v>41495</c:v>
                </c:pt>
                <c:pt idx="2250">
                  <c:v>41494</c:v>
                </c:pt>
                <c:pt idx="2251">
                  <c:v>41493</c:v>
                </c:pt>
                <c:pt idx="2252">
                  <c:v>41492</c:v>
                </c:pt>
                <c:pt idx="2253">
                  <c:v>41491</c:v>
                </c:pt>
                <c:pt idx="2254">
                  <c:v>41488</c:v>
                </c:pt>
                <c:pt idx="2255">
                  <c:v>41487</c:v>
                </c:pt>
                <c:pt idx="2256">
                  <c:v>41486</c:v>
                </c:pt>
                <c:pt idx="2257">
                  <c:v>41485</c:v>
                </c:pt>
                <c:pt idx="2258">
                  <c:v>41484</c:v>
                </c:pt>
                <c:pt idx="2259">
                  <c:v>41481</c:v>
                </c:pt>
                <c:pt idx="2260">
                  <c:v>41480</c:v>
                </c:pt>
                <c:pt idx="2261">
                  <c:v>41479</c:v>
                </c:pt>
                <c:pt idx="2262">
                  <c:v>41478</c:v>
                </c:pt>
                <c:pt idx="2263">
                  <c:v>41477</c:v>
                </c:pt>
                <c:pt idx="2264">
                  <c:v>41474</c:v>
                </c:pt>
                <c:pt idx="2265">
                  <c:v>41473</c:v>
                </c:pt>
                <c:pt idx="2266">
                  <c:v>41472</c:v>
                </c:pt>
                <c:pt idx="2267">
                  <c:v>41471</c:v>
                </c:pt>
                <c:pt idx="2268">
                  <c:v>41470</c:v>
                </c:pt>
                <c:pt idx="2269">
                  <c:v>41467</c:v>
                </c:pt>
                <c:pt idx="2270">
                  <c:v>41466</c:v>
                </c:pt>
                <c:pt idx="2271">
                  <c:v>41465</c:v>
                </c:pt>
                <c:pt idx="2272">
                  <c:v>41464</c:v>
                </c:pt>
                <c:pt idx="2273">
                  <c:v>41463</c:v>
                </c:pt>
                <c:pt idx="2274">
                  <c:v>41460</c:v>
                </c:pt>
                <c:pt idx="2275">
                  <c:v>41459</c:v>
                </c:pt>
                <c:pt idx="2276">
                  <c:v>41458</c:v>
                </c:pt>
                <c:pt idx="2277">
                  <c:v>41457</c:v>
                </c:pt>
                <c:pt idx="2278">
                  <c:v>41456</c:v>
                </c:pt>
                <c:pt idx="2279">
                  <c:v>41453</c:v>
                </c:pt>
                <c:pt idx="2280">
                  <c:v>41452</c:v>
                </c:pt>
                <c:pt idx="2281">
                  <c:v>41451</c:v>
                </c:pt>
                <c:pt idx="2282">
                  <c:v>41450</c:v>
                </c:pt>
                <c:pt idx="2283">
                  <c:v>41449</c:v>
                </c:pt>
                <c:pt idx="2284">
                  <c:v>41446</c:v>
                </c:pt>
                <c:pt idx="2285">
                  <c:v>41445</c:v>
                </c:pt>
                <c:pt idx="2286">
                  <c:v>41444</c:v>
                </c:pt>
                <c:pt idx="2287">
                  <c:v>41443</c:v>
                </c:pt>
                <c:pt idx="2288">
                  <c:v>41442</c:v>
                </c:pt>
                <c:pt idx="2289">
                  <c:v>41439</c:v>
                </c:pt>
                <c:pt idx="2290">
                  <c:v>41438</c:v>
                </c:pt>
                <c:pt idx="2291">
                  <c:v>41437</c:v>
                </c:pt>
                <c:pt idx="2292">
                  <c:v>41436</c:v>
                </c:pt>
                <c:pt idx="2293">
                  <c:v>41435</c:v>
                </c:pt>
                <c:pt idx="2294">
                  <c:v>41432</c:v>
                </c:pt>
                <c:pt idx="2295">
                  <c:v>41431</c:v>
                </c:pt>
                <c:pt idx="2296">
                  <c:v>41430</c:v>
                </c:pt>
                <c:pt idx="2297">
                  <c:v>41429</c:v>
                </c:pt>
                <c:pt idx="2298">
                  <c:v>41428</c:v>
                </c:pt>
                <c:pt idx="2299">
                  <c:v>41425</c:v>
                </c:pt>
                <c:pt idx="2300">
                  <c:v>41424</c:v>
                </c:pt>
                <c:pt idx="2301">
                  <c:v>41423</c:v>
                </c:pt>
                <c:pt idx="2302">
                  <c:v>41422</c:v>
                </c:pt>
                <c:pt idx="2303">
                  <c:v>41418</c:v>
                </c:pt>
                <c:pt idx="2304">
                  <c:v>41417</c:v>
                </c:pt>
                <c:pt idx="2305">
                  <c:v>41416</c:v>
                </c:pt>
                <c:pt idx="2306">
                  <c:v>41415</c:v>
                </c:pt>
                <c:pt idx="2307">
                  <c:v>41414</c:v>
                </c:pt>
                <c:pt idx="2308">
                  <c:v>41411</c:v>
                </c:pt>
                <c:pt idx="2309">
                  <c:v>41410</c:v>
                </c:pt>
                <c:pt idx="2310">
                  <c:v>41409</c:v>
                </c:pt>
                <c:pt idx="2311">
                  <c:v>41408</c:v>
                </c:pt>
                <c:pt idx="2312">
                  <c:v>41407</c:v>
                </c:pt>
                <c:pt idx="2313">
                  <c:v>41404</c:v>
                </c:pt>
                <c:pt idx="2314">
                  <c:v>41403</c:v>
                </c:pt>
                <c:pt idx="2315">
                  <c:v>41402</c:v>
                </c:pt>
                <c:pt idx="2316">
                  <c:v>41401</c:v>
                </c:pt>
                <c:pt idx="2317">
                  <c:v>41397</c:v>
                </c:pt>
                <c:pt idx="2318">
                  <c:v>41396</c:v>
                </c:pt>
                <c:pt idx="2319">
                  <c:v>41395</c:v>
                </c:pt>
                <c:pt idx="2320">
                  <c:v>41394</c:v>
                </c:pt>
                <c:pt idx="2321">
                  <c:v>41393</c:v>
                </c:pt>
                <c:pt idx="2322">
                  <c:v>41390</c:v>
                </c:pt>
                <c:pt idx="2323">
                  <c:v>41389</c:v>
                </c:pt>
                <c:pt idx="2324">
                  <c:v>41388</c:v>
                </c:pt>
                <c:pt idx="2325">
                  <c:v>41387</c:v>
                </c:pt>
                <c:pt idx="2326">
                  <c:v>41386</c:v>
                </c:pt>
                <c:pt idx="2327">
                  <c:v>41383</c:v>
                </c:pt>
                <c:pt idx="2328">
                  <c:v>41382</c:v>
                </c:pt>
                <c:pt idx="2329">
                  <c:v>41381</c:v>
                </c:pt>
                <c:pt idx="2330">
                  <c:v>41380</c:v>
                </c:pt>
                <c:pt idx="2331">
                  <c:v>41379</c:v>
                </c:pt>
                <c:pt idx="2332">
                  <c:v>41376</c:v>
                </c:pt>
                <c:pt idx="2333">
                  <c:v>41375</c:v>
                </c:pt>
                <c:pt idx="2334">
                  <c:v>41374</c:v>
                </c:pt>
                <c:pt idx="2335">
                  <c:v>41373</c:v>
                </c:pt>
                <c:pt idx="2336">
                  <c:v>41372</c:v>
                </c:pt>
                <c:pt idx="2337">
                  <c:v>41369</c:v>
                </c:pt>
                <c:pt idx="2338">
                  <c:v>41368</c:v>
                </c:pt>
                <c:pt idx="2339">
                  <c:v>41367</c:v>
                </c:pt>
                <c:pt idx="2340">
                  <c:v>41366</c:v>
                </c:pt>
                <c:pt idx="2341">
                  <c:v>41361</c:v>
                </c:pt>
                <c:pt idx="2342">
                  <c:v>41360</c:v>
                </c:pt>
                <c:pt idx="2343">
                  <c:v>41359</c:v>
                </c:pt>
                <c:pt idx="2344">
                  <c:v>41358</c:v>
                </c:pt>
                <c:pt idx="2345">
                  <c:v>41355</c:v>
                </c:pt>
                <c:pt idx="2346">
                  <c:v>41354</c:v>
                </c:pt>
                <c:pt idx="2347">
                  <c:v>41353</c:v>
                </c:pt>
                <c:pt idx="2348">
                  <c:v>41352</c:v>
                </c:pt>
                <c:pt idx="2349">
                  <c:v>41351</c:v>
                </c:pt>
                <c:pt idx="2350">
                  <c:v>41348</c:v>
                </c:pt>
                <c:pt idx="2351">
                  <c:v>41347</c:v>
                </c:pt>
                <c:pt idx="2352">
                  <c:v>41346</c:v>
                </c:pt>
                <c:pt idx="2353">
                  <c:v>41345</c:v>
                </c:pt>
                <c:pt idx="2354">
                  <c:v>41344</c:v>
                </c:pt>
                <c:pt idx="2355">
                  <c:v>41341</c:v>
                </c:pt>
                <c:pt idx="2356">
                  <c:v>41340</c:v>
                </c:pt>
                <c:pt idx="2357">
                  <c:v>41339</c:v>
                </c:pt>
                <c:pt idx="2358">
                  <c:v>41338</c:v>
                </c:pt>
                <c:pt idx="2359">
                  <c:v>41337</c:v>
                </c:pt>
                <c:pt idx="2360">
                  <c:v>41334</c:v>
                </c:pt>
                <c:pt idx="2361">
                  <c:v>41333</c:v>
                </c:pt>
                <c:pt idx="2362">
                  <c:v>41332</c:v>
                </c:pt>
                <c:pt idx="2363">
                  <c:v>41331</c:v>
                </c:pt>
                <c:pt idx="2364">
                  <c:v>41330</c:v>
                </c:pt>
                <c:pt idx="2365">
                  <c:v>41327</c:v>
                </c:pt>
                <c:pt idx="2366">
                  <c:v>41326</c:v>
                </c:pt>
                <c:pt idx="2367">
                  <c:v>41325</c:v>
                </c:pt>
                <c:pt idx="2368">
                  <c:v>41324</c:v>
                </c:pt>
                <c:pt idx="2369">
                  <c:v>41323</c:v>
                </c:pt>
                <c:pt idx="2370">
                  <c:v>41320</c:v>
                </c:pt>
                <c:pt idx="2371">
                  <c:v>41319</c:v>
                </c:pt>
                <c:pt idx="2372">
                  <c:v>41318</c:v>
                </c:pt>
                <c:pt idx="2373">
                  <c:v>41317</c:v>
                </c:pt>
                <c:pt idx="2374">
                  <c:v>41316</c:v>
                </c:pt>
                <c:pt idx="2375">
                  <c:v>41313</c:v>
                </c:pt>
                <c:pt idx="2376">
                  <c:v>41312</c:v>
                </c:pt>
                <c:pt idx="2377">
                  <c:v>41311</c:v>
                </c:pt>
                <c:pt idx="2378">
                  <c:v>41310</c:v>
                </c:pt>
                <c:pt idx="2379">
                  <c:v>41309</c:v>
                </c:pt>
                <c:pt idx="2380">
                  <c:v>41306</c:v>
                </c:pt>
                <c:pt idx="2381">
                  <c:v>41305</c:v>
                </c:pt>
                <c:pt idx="2382">
                  <c:v>41304</c:v>
                </c:pt>
                <c:pt idx="2383">
                  <c:v>41303</c:v>
                </c:pt>
                <c:pt idx="2384">
                  <c:v>41302</c:v>
                </c:pt>
                <c:pt idx="2385">
                  <c:v>41299</c:v>
                </c:pt>
                <c:pt idx="2386">
                  <c:v>41298</c:v>
                </c:pt>
                <c:pt idx="2387">
                  <c:v>41297</c:v>
                </c:pt>
                <c:pt idx="2388">
                  <c:v>41296</c:v>
                </c:pt>
                <c:pt idx="2389">
                  <c:v>41295</c:v>
                </c:pt>
                <c:pt idx="2390">
                  <c:v>41292</c:v>
                </c:pt>
                <c:pt idx="2391">
                  <c:v>41291</c:v>
                </c:pt>
                <c:pt idx="2392">
                  <c:v>41290</c:v>
                </c:pt>
                <c:pt idx="2393">
                  <c:v>41289</c:v>
                </c:pt>
                <c:pt idx="2394">
                  <c:v>41288</c:v>
                </c:pt>
                <c:pt idx="2395">
                  <c:v>41285</c:v>
                </c:pt>
                <c:pt idx="2396">
                  <c:v>41284</c:v>
                </c:pt>
                <c:pt idx="2397">
                  <c:v>41283</c:v>
                </c:pt>
                <c:pt idx="2398">
                  <c:v>41282</c:v>
                </c:pt>
                <c:pt idx="2399">
                  <c:v>41281</c:v>
                </c:pt>
                <c:pt idx="2400">
                  <c:v>41278</c:v>
                </c:pt>
                <c:pt idx="2401">
                  <c:v>41277</c:v>
                </c:pt>
                <c:pt idx="2402">
                  <c:v>41276</c:v>
                </c:pt>
                <c:pt idx="2403">
                  <c:v>41274</c:v>
                </c:pt>
                <c:pt idx="2404">
                  <c:v>41271</c:v>
                </c:pt>
                <c:pt idx="2405">
                  <c:v>41270</c:v>
                </c:pt>
                <c:pt idx="2406">
                  <c:v>41267</c:v>
                </c:pt>
                <c:pt idx="2407">
                  <c:v>41264</c:v>
                </c:pt>
                <c:pt idx="2408">
                  <c:v>41263</c:v>
                </c:pt>
                <c:pt idx="2409">
                  <c:v>41262</c:v>
                </c:pt>
                <c:pt idx="2410">
                  <c:v>41261</c:v>
                </c:pt>
                <c:pt idx="2411">
                  <c:v>41260</c:v>
                </c:pt>
                <c:pt idx="2412">
                  <c:v>41257</c:v>
                </c:pt>
                <c:pt idx="2413">
                  <c:v>41256</c:v>
                </c:pt>
                <c:pt idx="2414">
                  <c:v>41255</c:v>
                </c:pt>
                <c:pt idx="2415">
                  <c:v>41254</c:v>
                </c:pt>
                <c:pt idx="2416">
                  <c:v>41253</c:v>
                </c:pt>
                <c:pt idx="2417">
                  <c:v>41250</c:v>
                </c:pt>
                <c:pt idx="2418">
                  <c:v>41249</c:v>
                </c:pt>
                <c:pt idx="2419">
                  <c:v>41248</c:v>
                </c:pt>
                <c:pt idx="2420">
                  <c:v>41247</c:v>
                </c:pt>
                <c:pt idx="2421">
                  <c:v>41246</c:v>
                </c:pt>
                <c:pt idx="2422">
                  <c:v>41243</c:v>
                </c:pt>
                <c:pt idx="2423">
                  <c:v>41242</c:v>
                </c:pt>
                <c:pt idx="2424">
                  <c:v>41241</c:v>
                </c:pt>
                <c:pt idx="2425">
                  <c:v>41240</c:v>
                </c:pt>
                <c:pt idx="2426">
                  <c:v>41239</c:v>
                </c:pt>
                <c:pt idx="2427">
                  <c:v>41236</c:v>
                </c:pt>
                <c:pt idx="2428">
                  <c:v>41235</c:v>
                </c:pt>
                <c:pt idx="2429">
                  <c:v>41234</c:v>
                </c:pt>
                <c:pt idx="2430">
                  <c:v>41233</c:v>
                </c:pt>
                <c:pt idx="2431">
                  <c:v>41232</c:v>
                </c:pt>
                <c:pt idx="2432">
                  <c:v>41229</c:v>
                </c:pt>
                <c:pt idx="2433">
                  <c:v>41228</c:v>
                </c:pt>
                <c:pt idx="2434">
                  <c:v>41227</c:v>
                </c:pt>
                <c:pt idx="2435">
                  <c:v>41226</c:v>
                </c:pt>
                <c:pt idx="2436">
                  <c:v>41225</c:v>
                </c:pt>
                <c:pt idx="2437">
                  <c:v>41222</c:v>
                </c:pt>
                <c:pt idx="2438">
                  <c:v>41221</c:v>
                </c:pt>
                <c:pt idx="2439">
                  <c:v>41220</c:v>
                </c:pt>
                <c:pt idx="2440">
                  <c:v>41219</c:v>
                </c:pt>
                <c:pt idx="2441">
                  <c:v>41218</c:v>
                </c:pt>
                <c:pt idx="2442">
                  <c:v>41215</c:v>
                </c:pt>
                <c:pt idx="2443">
                  <c:v>41214</c:v>
                </c:pt>
                <c:pt idx="2444">
                  <c:v>41213</c:v>
                </c:pt>
                <c:pt idx="2445">
                  <c:v>41212</c:v>
                </c:pt>
                <c:pt idx="2446">
                  <c:v>41211</c:v>
                </c:pt>
                <c:pt idx="2447">
                  <c:v>41208</c:v>
                </c:pt>
                <c:pt idx="2448">
                  <c:v>41207</c:v>
                </c:pt>
                <c:pt idx="2449">
                  <c:v>41206</c:v>
                </c:pt>
                <c:pt idx="2450">
                  <c:v>41205</c:v>
                </c:pt>
                <c:pt idx="2451">
                  <c:v>41204</c:v>
                </c:pt>
                <c:pt idx="2452">
                  <c:v>41201</c:v>
                </c:pt>
                <c:pt idx="2453">
                  <c:v>41200</c:v>
                </c:pt>
                <c:pt idx="2454">
                  <c:v>41199</c:v>
                </c:pt>
                <c:pt idx="2455">
                  <c:v>41198</c:v>
                </c:pt>
                <c:pt idx="2456">
                  <c:v>41197</c:v>
                </c:pt>
                <c:pt idx="2457">
                  <c:v>41194</c:v>
                </c:pt>
                <c:pt idx="2458">
                  <c:v>41193</c:v>
                </c:pt>
                <c:pt idx="2459">
                  <c:v>41192</c:v>
                </c:pt>
                <c:pt idx="2460">
                  <c:v>41191</c:v>
                </c:pt>
                <c:pt idx="2461">
                  <c:v>41190</c:v>
                </c:pt>
                <c:pt idx="2462">
                  <c:v>41187</c:v>
                </c:pt>
                <c:pt idx="2463">
                  <c:v>41186</c:v>
                </c:pt>
                <c:pt idx="2464">
                  <c:v>41185</c:v>
                </c:pt>
                <c:pt idx="2465">
                  <c:v>41184</c:v>
                </c:pt>
                <c:pt idx="2466">
                  <c:v>41183</c:v>
                </c:pt>
                <c:pt idx="2467">
                  <c:v>41180</c:v>
                </c:pt>
                <c:pt idx="2468">
                  <c:v>41179</c:v>
                </c:pt>
                <c:pt idx="2469">
                  <c:v>41178</c:v>
                </c:pt>
                <c:pt idx="2470">
                  <c:v>41177</c:v>
                </c:pt>
                <c:pt idx="2471">
                  <c:v>41176</c:v>
                </c:pt>
                <c:pt idx="2472">
                  <c:v>41173</c:v>
                </c:pt>
                <c:pt idx="2473">
                  <c:v>41172</c:v>
                </c:pt>
                <c:pt idx="2474">
                  <c:v>41171</c:v>
                </c:pt>
                <c:pt idx="2475">
                  <c:v>41170</c:v>
                </c:pt>
                <c:pt idx="2476">
                  <c:v>41169</c:v>
                </c:pt>
                <c:pt idx="2477">
                  <c:v>41166</c:v>
                </c:pt>
                <c:pt idx="2478">
                  <c:v>41165</c:v>
                </c:pt>
                <c:pt idx="2479">
                  <c:v>41164</c:v>
                </c:pt>
                <c:pt idx="2480">
                  <c:v>41163</c:v>
                </c:pt>
                <c:pt idx="2481">
                  <c:v>41162</c:v>
                </c:pt>
                <c:pt idx="2482">
                  <c:v>41159</c:v>
                </c:pt>
                <c:pt idx="2483">
                  <c:v>41158</c:v>
                </c:pt>
                <c:pt idx="2484">
                  <c:v>41157</c:v>
                </c:pt>
                <c:pt idx="2485">
                  <c:v>41156</c:v>
                </c:pt>
                <c:pt idx="2486">
                  <c:v>41155</c:v>
                </c:pt>
                <c:pt idx="2487">
                  <c:v>41152</c:v>
                </c:pt>
                <c:pt idx="2488">
                  <c:v>41151</c:v>
                </c:pt>
                <c:pt idx="2489">
                  <c:v>41150</c:v>
                </c:pt>
                <c:pt idx="2490">
                  <c:v>41149</c:v>
                </c:pt>
                <c:pt idx="2491">
                  <c:v>41145</c:v>
                </c:pt>
                <c:pt idx="2492">
                  <c:v>41144</c:v>
                </c:pt>
                <c:pt idx="2493">
                  <c:v>41143</c:v>
                </c:pt>
                <c:pt idx="2494">
                  <c:v>41142</c:v>
                </c:pt>
                <c:pt idx="2495">
                  <c:v>41141</c:v>
                </c:pt>
                <c:pt idx="2496">
                  <c:v>41138</c:v>
                </c:pt>
                <c:pt idx="2497">
                  <c:v>41137</c:v>
                </c:pt>
                <c:pt idx="2498">
                  <c:v>41136</c:v>
                </c:pt>
                <c:pt idx="2499">
                  <c:v>41135</c:v>
                </c:pt>
                <c:pt idx="2500">
                  <c:v>41134</c:v>
                </c:pt>
                <c:pt idx="2501">
                  <c:v>41131</c:v>
                </c:pt>
                <c:pt idx="2502">
                  <c:v>41130</c:v>
                </c:pt>
                <c:pt idx="2503">
                  <c:v>41129</c:v>
                </c:pt>
                <c:pt idx="2504">
                  <c:v>41128</c:v>
                </c:pt>
                <c:pt idx="2505">
                  <c:v>41127</c:v>
                </c:pt>
                <c:pt idx="2506">
                  <c:v>41124</c:v>
                </c:pt>
                <c:pt idx="2507">
                  <c:v>41123</c:v>
                </c:pt>
                <c:pt idx="2508">
                  <c:v>41122</c:v>
                </c:pt>
                <c:pt idx="2509">
                  <c:v>41121</c:v>
                </c:pt>
                <c:pt idx="2510">
                  <c:v>41120</c:v>
                </c:pt>
                <c:pt idx="2511">
                  <c:v>41117</c:v>
                </c:pt>
                <c:pt idx="2512">
                  <c:v>41116</c:v>
                </c:pt>
                <c:pt idx="2513">
                  <c:v>41115</c:v>
                </c:pt>
                <c:pt idx="2514">
                  <c:v>41114</c:v>
                </c:pt>
                <c:pt idx="2515">
                  <c:v>41113</c:v>
                </c:pt>
                <c:pt idx="2516">
                  <c:v>41110</c:v>
                </c:pt>
                <c:pt idx="2517">
                  <c:v>41109</c:v>
                </c:pt>
                <c:pt idx="2518">
                  <c:v>41108</c:v>
                </c:pt>
                <c:pt idx="2519">
                  <c:v>41107</c:v>
                </c:pt>
                <c:pt idx="2520">
                  <c:v>41106</c:v>
                </c:pt>
                <c:pt idx="2521">
                  <c:v>41103</c:v>
                </c:pt>
                <c:pt idx="2522">
                  <c:v>41102</c:v>
                </c:pt>
                <c:pt idx="2523">
                  <c:v>41101</c:v>
                </c:pt>
                <c:pt idx="2524">
                  <c:v>41100</c:v>
                </c:pt>
                <c:pt idx="2525">
                  <c:v>41099</c:v>
                </c:pt>
                <c:pt idx="2526">
                  <c:v>41096</c:v>
                </c:pt>
                <c:pt idx="2527">
                  <c:v>41095</c:v>
                </c:pt>
                <c:pt idx="2528">
                  <c:v>0</c:v>
                </c:pt>
              </c:numCache>
            </c:numRef>
          </c:cat>
          <c:val>
            <c:numRef>
              <c:f>Graphs!$I$2:$I$2812</c:f>
              <c:numCache>
                <c:formatCode>0.00000%</c:formatCode>
                <c:ptCount val="2811"/>
                <c:pt idx="0">
                  <c:v>9.1355718782791182E-3</c:v>
                </c:pt>
                <c:pt idx="1">
                  <c:v>9.1355718782791182E-3</c:v>
                </c:pt>
                <c:pt idx="2">
                  <c:v>9.1355718782791182E-3</c:v>
                </c:pt>
                <c:pt idx="3">
                  <c:v>9.1355718782791182E-3</c:v>
                </c:pt>
                <c:pt idx="4">
                  <c:v>9.1355718782791182E-3</c:v>
                </c:pt>
                <c:pt idx="5">
                  <c:v>9.1355718782791182E-3</c:v>
                </c:pt>
                <c:pt idx="6">
                  <c:v>9.1355718782791182E-3</c:v>
                </c:pt>
                <c:pt idx="7">
                  <c:v>9.1355718782791182E-3</c:v>
                </c:pt>
                <c:pt idx="8">
                  <c:v>9.1355718782791182E-3</c:v>
                </c:pt>
                <c:pt idx="9">
                  <c:v>9.1355718782791182E-3</c:v>
                </c:pt>
                <c:pt idx="10">
                  <c:v>9.1355718782791182E-3</c:v>
                </c:pt>
                <c:pt idx="11">
                  <c:v>9.1355718782791182E-3</c:v>
                </c:pt>
                <c:pt idx="12">
                  <c:v>9.1355718782791182E-3</c:v>
                </c:pt>
                <c:pt idx="13">
                  <c:v>9.1355718782791182E-3</c:v>
                </c:pt>
                <c:pt idx="14">
                  <c:v>9.1355718782791182E-3</c:v>
                </c:pt>
                <c:pt idx="15">
                  <c:v>9.1355718782791182E-3</c:v>
                </c:pt>
                <c:pt idx="16">
                  <c:v>9.1355718782791182E-3</c:v>
                </c:pt>
                <c:pt idx="17">
                  <c:v>9.1355718782791182E-3</c:v>
                </c:pt>
                <c:pt idx="18">
                  <c:v>9.1355718782791182E-3</c:v>
                </c:pt>
                <c:pt idx="19">
                  <c:v>9.1355718782791182E-3</c:v>
                </c:pt>
                <c:pt idx="20">
                  <c:v>9.1355718782791182E-3</c:v>
                </c:pt>
                <c:pt idx="21">
                  <c:v>9.1355718782791182E-3</c:v>
                </c:pt>
                <c:pt idx="22">
                  <c:v>9.1355718782791182E-3</c:v>
                </c:pt>
                <c:pt idx="23">
                  <c:v>9.1355718782791182E-3</c:v>
                </c:pt>
                <c:pt idx="24">
                  <c:v>9.1355718782791182E-3</c:v>
                </c:pt>
                <c:pt idx="25">
                  <c:v>9.1355718782791182E-3</c:v>
                </c:pt>
                <c:pt idx="26">
                  <c:v>9.1355718782791182E-3</c:v>
                </c:pt>
                <c:pt idx="27">
                  <c:v>9.1355718782791182E-3</c:v>
                </c:pt>
                <c:pt idx="28">
                  <c:v>9.1355718782791182E-3</c:v>
                </c:pt>
                <c:pt idx="29">
                  <c:v>9.1355718782791182E-3</c:v>
                </c:pt>
                <c:pt idx="30">
                  <c:v>9.1355718782791182E-3</c:v>
                </c:pt>
                <c:pt idx="31">
                  <c:v>9.1355718782791182E-3</c:v>
                </c:pt>
                <c:pt idx="32">
                  <c:v>9.1355718782791182E-3</c:v>
                </c:pt>
                <c:pt idx="33">
                  <c:v>9.1355718782791182E-3</c:v>
                </c:pt>
                <c:pt idx="34">
                  <c:v>9.1355718782791182E-3</c:v>
                </c:pt>
                <c:pt idx="35">
                  <c:v>9.1355718782791182E-3</c:v>
                </c:pt>
                <c:pt idx="36">
                  <c:v>9.1355718782791182E-3</c:v>
                </c:pt>
                <c:pt idx="37">
                  <c:v>9.1355718782791182E-3</c:v>
                </c:pt>
                <c:pt idx="38">
                  <c:v>9.1355718782791182E-3</c:v>
                </c:pt>
                <c:pt idx="39">
                  <c:v>9.1355718782791182E-3</c:v>
                </c:pt>
                <c:pt idx="40">
                  <c:v>9.1355718782791182E-3</c:v>
                </c:pt>
                <c:pt idx="41">
                  <c:v>9.1355718782791182E-3</c:v>
                </c:pt>
                <c:pt idx="42">
                  <c:v>9.1355718782791182E-3</c:v>
                </c:pt>
                <c:pt idx="43">
                  <c:v>9.1355718782791182E-3</c:v>
                </c:pt>
                <c:pt idx="44">
                  <c:v>9.1355718782791182E-3</c:v>
                </c:pt>
                <c:pt idx="45">
                  <c:v>9.1355718782791182E-3</c:v>
                </c:pt>
                <c:pt idx="46">
                  <c:v>9.1355718782791182E-3</c:v>
                </c:pt>
                <c:pt idx="47">
                  <c:v>9.1355718782791182E-3</c:v>
                </c:pt>
                <c:pt idx="48">
                  <c:v>9.1355718782791182E-3</c:v>
                </c:pt>
                <c:pt idx="49">
                  <c:v>9.1355718782791182E-3</c:v>
                </c:pt>
                <c:pt idx="50">
                  <c:v>9.1355718782791182E-3</c:v>
                </c:pt>
                <c:pt idx="51">
                  <c:v>9.1355718782791182E-3</c:v>
                </c:pt>
                <c:pt idx="52">
                  <c:v>9.1355718782791182E-3</c:v>
                </c:pt>
                <c:pt idx="53">
                  <c:v>9.1355718782791182E-3</c:v>
                </c:pt>
                <c:pt idx="54">
                  <c:v>9.1355718782791182E-3</c:v>
                </c:pt>
                <c:pt idx="55">
                  <c:v>9.1355718782791182E-3</c:v>
                </c:pt>
                <c:pt idx="56">
                  <c:v>9.1355718782791182E-3</c:v>
                </c:pt>
                <c:pt idx="57">
                  <c:v>9.1355718782791182E-3</c:v>
                </c:pt>
                <c:pt idx="58">
                  <c:v>9.1355718782791182E-3</c:v>
                </c:pt>
                <c:pt idx="59">
                  <c:v>9.1355718782791182E-3</c:v>
                </c:pt>
                <c:pt idx="60">
                  <c:v>9.1355718782791182E-3</c:v>
                </c:pt>
                <c:pt idx="61">
                  <c:v>9.1355718782791182E-3</c:v>
                </c:pt>
                <c:pt idx="62">
                  <c:v>9.1355718782791182E-3</c:v>
                </c:pt>
                <c:pt idx="63">
                  <c:v>9.1355718782791182E-3</c:v>
                </c:pt>
                <c:pt idx="64">
                  <c:v>9.1355718782791182E-3</c:v>
                </c:pt>
                <c:pt idx="65">
                  <c:v>9.1355718782791182E-3</c:v>
                </c:pt>
                <c:pt idx="66">
                  <c:v>9.1355718782791182E-3</c:v>
                </c:pt>
                <c:pt idx="67">
                  <c:v>9.1355718782791182E-3</c:v>
                </c:pt>
                <c:pt idx="68">
                  <c:v>9.1355718782791182E-3</c:v>
                </c:pt>
                <c:pt idx="69">
                  <c:v>9.1355718782791182E-3</c:v>
                </c:pt>
                <c:pt idx="70">
                  <c:v>9.1355718782791182E-3</c:v>
                </c:pt>
                <c:pt idx="71">
                  <c:v>9.1355718782791182E-3</c:v>
                </c:pt>
                <c:pt idx="72">
                  <c:v>9.1355718782791182E-3</c:v>
                </c:pt>
                <c:pt idx="73">
                  <c:v>9.1355718782791182E-3</c:v>
                </c:pt>
                <c:pt idx="74">
                  <c:v>9.1355718782791182E-3</c:v>
                </c:pt>
                <c:pt idx="75">
                  <c:v>9.1355718782791182E-3</c:v>
                </c:pt>
                <c:pt idx="76">
                  <c:v>9.1355718782791182E-3</c:v>
                </c:pt>
                <c:pt idx="77">
                  <c:v>9.1355718782791182E-3</c:v>
                </c:pt>
                <c:pt idx="78">
                  <c:v>9.1355718782791182E-3</c:v>
                </c:pt>
                <c:pt idx="79">
                  <c:v>9.1355718782791182E-3</c:v>
                </c:pt>
                <c:pt idx="80">
                  <c:v>9.1355718782791182E-3</c:v>
                </c:pt>
                <c:pt idx="81">
                  <c:v>9.1355718782791182E-3</c:v>
                </c:pt>
                <c:pt idx="82">
                  <c:v>9.1355718782791182E-3</c:v>
                </c:pt>
                <c:pt idx="83">
                  <c:v>9.1355718782791182E-3</c:v>
                </c:pt>
                <c:pt idx="84">
                  <c:v>9.1355718782791182E-3</c:v>
                </c:pt>
                <c:pt idx="85">
                  <c:v>9.1355718782791182E-3</c:v>
                </c:pt>
                <c:pt idx="86">
                  <c:v>9.1355718782791182E-3</c:v>
                </c:pt>
                <c:pt idx="87">
                  <c:v>9.1355718782791182E-3</c:v>
                </c:pt>
                <c:pt idx="88">
                  <c:v>9.1355718782791182E-3</c:v>
                </c:pt>
                <c:pt idx="89">
                  <c:v>9.1355718782791182E-3</c:v>
                </c:pt>
                <c:pt idx="90">
                  <c:v>9.1355718782791182E-3</c:v>
                </c:pt>
                <c:pt idx="91">
                  <c:v>9.1355718782791182E-3</c:v>
                </c:pt>
                <c:pt idx="92">
                  <c:v>9.1355718782791182E-3</c:v>
                </c:pt>
                <c:pt idx="93">
                  <c:v>9.1355718782791182E-3</c:v>
                </c:pt>
                <c:pt idx="94">
                  <c:v>9.1355718782791182E-3</c:v>
                </c:pt>
                <c:pt idx="95">
                  <c:v>9.1355718782791182E-3</c:v>
                </c:pt>
                <c:pt idx="96">
                  <c:v>9.1355718782791182E-3</c:v>
                </c:pt>
                <c:pt idx="97">
                  <c:v>9.1355718782791182E-3</c:v>
                </c:pt>
                <c:pt idx="98">
                  <c:v>9.1355718782791182E-3</c:v>
                </c:pt>
                <c:pt idx="99">
                  <c:v>9.1355718782791182E-3</c:v>
                </c:pt>
                <c:pt idx="100">
                  <c:v>9.1355718782791182E-3</c:v>
                </c:pt>
                <c:pt idx="101">
                  <c:v>9.1355718782791182E-3</c:v>
                </c:pt>
                <c:pt idx="102">
                  <c:v>9.1355718782791182E-3</c:v>
                </c:pt>
                <c:pt idx="103">
                  <c:v>9.1355718782791182E-3</c:v>
                </c:pt>
                <c:pt idx="104">
                  <c:v>9.1355718782791182E-3</c:v>
                </c:pt>
                <c:pt idx="105">
                  <c:v>9.1355718782791182E-3</c:v>
                </c:pt>
                <c:pt idx="106">
                  <c:v>9.1355718782791182E-3</c:v>
                </c:pt>
                <c:pt idx="107">
                  <c:v>9.1355718782791182E-3</c:v>
                </c:pt>
                <c:pt idx="108">
                  <c:v>9.1355718782791182E-3</c:v>
                </c:pt>
                <c:pt idx="109">
                  <c:v>9.1355718782791182E-3</c:v>
                </c:pt>
                <c:pt idx="110">
                  <c:v>9.1355718782791182E-3</c:v>
                </c:pt>
                <c:pt idx="111">
                  <c:v>9.1355718782791182E-3</c:v>
                </c:pt>
                <c:pt idx="112">
                  <c:v>9.1355718782791182E-3</c:v>
                </c:pt>
                <c:pt idx="113">
                  <c:v>9.1355718782791182E-3</c:v>
                </c:pt>
                <c:pt idx="114">
                  <c:v>9.1355718782791182E-3</c:v>
                </c:pt>
                <c:pt idx="115">
                  <c:v>9.1355718782791182E-3</c:v>
                </c:pt>
                <c:pt idx="116">
                  <c:v>9.1355718782791182E-3</c:v>
                </c:pt>
                <c:pt idx="117">
                  <c:v>9.1355718782791182E-3</c:v>
                </c:pt>
                <c:pt idx="118">
                  <c:v>9.1355718782791182E-3</c:v>
                </c:pt>
                <c:pt idx="119">
                  <c:v>9.1355718782791182E-3</c:v>
                </c:pt>
                <c:pt idx="120">
                  <c:v>9.1355718782791182E-3</c:v>
                </c:pt>
                <c:pt idx="121">
                  <c:v>9.1355718782791182E-3</c:v>
                </c:pt>
                <c:pt idx="122">
                  <c:v>9.1355718782791182E-3</c:v>
                </c:pt>
                <c:pt idx="123">
                  <c:v>9.1355718782791182E-3</c:v>
                </c:pt>
                <c:pt idx="124">
                  <c:v>9.1355718782791182E-3</c:v>
                </c:pt>
                <c:pt idx="125">
                  <c:v>9.1355718782791182E-3</c:v>
                </c:pt>
                <c:pt idx="126">
                  <c:v>9.1355718782791182E-3</c:v>
                </c:pt>
                <c:pt idx="127">
                  <c:v>9.1355718782791182E-3</c:v>
                </c:pt>
                <c:pt idx="128">
                  <c:v>9.1355718782791182E-3</c:v>
                </c:pt>
                <c:pt idx="129">
                  <c:v>9.1355718782791182E-3</c:v>
                </c:pt>
                <c:pt idx="130">
                  <c:v>9.1355718782791182E-3</c:v>
                </c:pt>
                <c:pt idx="131">
                  <c:v>9.1355718782791182E-3</c:v>
                </c:pt>
                <c:pt idx="132">
                  <c:v>9.1355718782791182E-3</c:v>
                </c:pt>
                <c:pt idx="133">
                  <c:v>9.1355718782791182E-3</c:v>
                </c:pt>
                <c:pt idx="134">
                  <c:v>9.1355718782791182E-3</c:v>
                </c:pt>
                <c:pt idx="135">
                  <c:v>9.1355718782791182E-3</c:v>
                </c:pt>
                <c:pt idx="136">
                  <c:v>9.1355718782791182E-3</c:v>
                </c:pt>
                <c:pt idx="137">
                  <c:v>9.1355718782791182E-3</c:v>
                </c:pt>
                <c:pt idx="138">
                  <c:v>9.1355718782791182E-3</c:v>
                </c:pt>
                <c:pt idx="139">
                  <c:v>9.1355718782791182E-3</c:v>
                </c:pt>
                <c:pt idx="140">
                  <c:v>9.1355718782791182E-3</c:v>
                </c:pt>
                <c:pt idx="141">
                  <c:v>9.1355718782791182E-3</c:v>
                </c:pt>
                <c:pt idx="142">
                  <c:v>9.1355718782791182E-3</c:v>
                </c:pt>
                <c:pt idx="143">
                  <c:v>9.1355718782791182E-3</c:v>
                </c:pt>
                <c:pt idx="144">
                  <c:v>9.1355718782791182E-3</c:v>
                </c:pt>
                <c:pt idx="145">
                  <c:v>9.1355718782791182E-3</c:v>
                </c:pt>
                <c:pt idx="146">
                  <c:v>9.1355718782791182E-3</c:v>
                </c:pt>
                <c:pt idx="147">
                  <c:v>9.1355718782791182E-3</c:v>
                </c:pt>
                <c:pt idx="148">
                  <c:v>9.1355718782791182E-3</c:v>
                </c:pt>
                <c:pt idx="149">
                  <c:v>9.1355718782791182E-3</c:v>
                </c:pt>
                <c:pt idx="150">
                  <c:v>9.1355718782791182E-3</c:v>
                </c:pt>
                <c:pt idx="151">
                  <c:v>9.1355718782791182E-3</c:v>
                </c:pt>
                <c:pt idx="152">
                  <c:v>9.1355718782791182E-3</c:v>
                </c:pt>
                <c:pt idx="153">
                  <c:v>9.1355718782791182E-3</c:v>
                </c:pt>
                <c:pt idx="154">
                  <c:v>9.1355718782791182E-3</c:v>
                </c:pt>
                <c:pt idx="155">
                  <c:v>9.1355718782791182E-3</c:v>
                </c:pt>
                <c:pt idx="156">
                  <c:v>9.1355718782791182E-3</c:v>
                </c:pt>
                <c:pt idx="157">
                  <c:v>9.1355718782791182E-3</c:v>
                </c:pt>
                <c:pt idx="158">
                  <c:v>9.1355718782791182E-3</c:v>
                </c:pt>
                <c:pt idx="159">
                  <c:v>9.1355718782791182E-3</c:v>
                </c:pt>
                <c:pt idx="160">
                  <c:v>9.1355718782791182E-3</c:v>
                </c:pt>
                <c:pt idx="161">
                  <c:v>9.1355718782791182E-3</c:v>
                </c:pt>
                <c:pt idx="162">
                  <c:v>9.1355718782791182E-3</c:v>
                </c:pt>
                <c:pt idx="163">
                  <c:v>9.1355718782791182E-3</c:v>
                </c:pt>
                <c:pt idx="164">
                  <c:v>9.1355718782791182E-3</c:v>
                </c:pt>
                <c:pt idx="165">
                  <c:v>9.1355718782791182E-3</c:v>
                </c:pt>
                <c:pt idx="166">
                  <c:v>9.1355718782791182E-3</c:v>
                </c:pt>
                <c:pt idx="167">
                  <c:v>9.1355718782791182E-3</c:v>
                </c:pt>
                <c:pt idx="168">
                  <c:v>9.1355718782791182E-3</c:v>
                </c:pt>
                <c:pt idx="169">
                  <c:v>9.1355718782791182E-3</c:v>
                </c:pt>
                <c:pt idx="170">
                  <c:v>9.1355718782791182E-3</c:v>
                </c:pt>
                <c:pt idx="171">
                  <c:v>9.1355718782791182E-3</c:v>
                </c:pt>
                <c:pt idx="172">
                  <c:v>9.1355718782791182E-3</c:v>
                </c:pt>
                <c:pt idx="173">
                  <c:v>9.1355718782791182E-3</c:v>
                </c:pt>
                <c:pt idx="174">
                  <c:v>9.1355718782791182E-3</c:v>
                </c:pt>
                <c:pt idx="175">
                  <c:v>9.1355718782791182E-3</c:v>
                </c:pt>
                <c:pt idx="176">
                  <c:v>9.1355718782791182E-3</c:v>
                </c:pt>
                <c:pt idx="177">
                  <c:v>9.1355718782791182E-3</c:v>
                </c:pt>
                <c:pt idx="178">
                  <c:v>9.1355718782791182E-3</c:v>
                </c:pt>
                <c:pt idx="179">
                  <c:v>9.1355718782791182E-3</c:v>
                </c:pt>
                <c:pt idx="180">
                  <c:v>9.1355718782791182E-3</c:v>
                </c:pt>
                <c:pt idx="181">
                  <c:v>9.1355718782791182E-3</c:v>
                </c:pt>
                <c:pt idx="182">
                  <c:v>9.1355718782791182E-3</c:v>
                </c:pt>
                <c:pt idx="183">
                  <c:v>9.1355718782791182E-3</c:v>
                </c:pt>
                <c:pt idx="184">
                  <c:v>9.1355718782791182E-3</c:v>
                </c:pt>
                <c:pt idx="185">
                  <c:v>9.1355718782791182E-3</c:v>
                </c:pt>
                <c:pt idx="186">
                  <c:v>9.1355718782791182E-3</c:v>
                </c:pt>
                <c:pt idx="187">
                  <c:v>9.1355718782791182E-3</c:v>
                </c:pt>
                <c:pt idx="188">
                  <c:v>9.1355718782791182E-3</c:v>
                </c:pt>
                <c:pt idx="189">
                  <c:v>9.1355718782791182E-3</c:v>
                </c:pt>
                <c:pt idx="190">
                  <c:v>9.1355718782791182E-3</c:v>
                </c:pt>
                <c:pt idx="191">
                  <c:v>9.1355718782791182E-3</c:v>
                </c:pt>
                <c:pt idx="192">
                  <c:v>9.1355718782791182E-3</c:v>
                </c:pt>
                <c:pt idx="193">
                  <c:v>9.1355718782791182E-3</c:v>
                </c:pt>
                <c:pt idx="194">
                  <c:v>9.1355718782791182E-3</c:v>
                </c:pt>
                <c:pt idx="195">
                  <c:v>9.1355718782791182E-3</c:v>
                </c:pt>
                <c:pt idx="196">
                  <c:v>9.1355718782791182E-3</c:v>
                </c:pt>
                <c:pt idx="197">
                  <c:v>9.1355718782791182E-3</c:v>
                </c:pt>
                <c:pt idx="198">
                  <c:v>9.1355718782791182E-3</c:v>
                </c:pt>
                <c:pt idx="199">
                  <c:v>9.1355718782791182E-3</c:v>
                </c:pt>
                <c:pt idx="200">
                  <c:v>9.1355718782791182E-3</c:v>
                </c:pt>
                <c:pt idx="201">
                  <c:v>9.1355718782791182E-3</c:v>
                </c:pt>
                <c:pt idx="202">
                  <c:v>9.1355718782791182E-3</c:v>
                </c:pt>
                <c:pt idx="203">
                  <c:v>9.1355718782791182E-3</c:v>
                </c:pt>
                <c:pt idx="204">
                  <c:v>9.1355718782791182E-3</c:v>
                </c:pt>
                <c:pt idx="205">
                  <c:v>9.1355718782791182E-3</c:v>
                </c:pt>
                <c:pt idx="206">
                  <c:v>9.1355718782791182E-3</c:v>
                </c:pt>
                <c:pt idx="207">
                  <c:v>9.1355718782791182E-3</c:v>
                </c:pt>
                <c:pt idx="208">
                  <c:v>9.1355718782791182E-3</c:v>
                </c:pt>
                <c:pt idx="209">
                  <c:v>9.1355718782791182E-3</c:v>
                </c:pt>
                <c:pt idx="210">
                  <c:v>9.1355718782791182E-3</c:v>
                </c:pt>
                <c:pt idx="211">
                  <c:v>9.1355718782791182E-3</c:v>
                </c:pt>
                <c:pt idx="212">
                  <c:v>9.1355718782791182E-3</c:v>
                </c:pt>
                <c:pt idx="213">
                  <c:v>9.1355718782791182E-3</c:v>
                </c:pt>
                <c:pt idx="214">
                  <c:v>9.1355718782791182E-3</c:v>
                </c:pt>
                <c:pt idx="215">
                  <c:v>9.1355718782791182E-3</c:v>
                </c:pt>
                <c:pt idx="216">
                  <c:v>9.1355718782791182E-3</c:v>
                </c:pt>
                <c:pt idx="217">
                  <c:v>9.1355718782791182E-3</c:v>
                </c:pt>
                <c:pt idx="218">
                  <c:v>9.1355718782791182E-3</c:v>
                </c:pt>
                <c:pt idx="219">
                  <c:v>9.1355718782791182E-3</c:v>
                </c:pt>
                <c:pt idx="220">
                  <c:v>9.1355718782791182E-3</c:v>
                </c:pt>
                <c:pt idx="221">
                  <c:v>9.1355718782791182E-3</c:v>
                </c:pt>
                <c:pt idx="222">
                  <c:v>9.1355718782791182E-3</c:v>
                </c:pt>
                <c:pt idx="223">
                  <c:v>9.1355718782791182E-3</c:v>
                </c:pt>
                <c:pt idx="224">
                  <c:v>9.1355718782791182E-3</c:v>
                </c:pt>
                <c:pt idx="225">
                  <c:v>9.1355718782791182E-3</c:v>
                </c:pt>
                <c:pt idx="226">
                  <c:v>9.1355718782791182E-3</c:v>
                </c:pt>
                <c:pt idx="227">
                  <c:v>9.1355718782791182E-3</c:v>
                </c:pt>
                <c:pt idx="228">
                  <c:v>9.1355718782791182E-3</c:v>
                </c:pt>
                <c:pt idx="229">
                  <c:v>9.1355718782791182E-3</c:v>
                </c:pt>
                <c:pt idx="230">
                  <c:v>9.1355718782791182E-3</c:v>
                </c:pt>
                <c:pt idx="231">
                  <c:v>9.1355718782791182E-3</c:v>
                </c:pt>
                <c:pt idx="232">
                  <c:v>9.1355718782791182E-3</c:v>
                </c:pt>
                <c:pt idx="233">
                  <c:v>9.1355718782791182E-3</c:v>
                </c:pt>
                <c:pt idx="234">
                  <c:v>9.1355718782791182E-3</c:v>
                </c:pt>
                <c:pt idx="235">
                  <c:v>9.1355718782791182E-3</c:v>
                </c:pt>
                <c:pt idx="236">
                  <c:v>9.1355718782791182E-3</c:v>
                </c:pt>
                <c:pt idx="237">
                  <c:v>9.1355718782791182E-3</c:v>
                </c:pt>
                <c:pt idx="238">
                  <c:v>9.1355718782791182E-3</c:v>
                </c:pt>
                <c:pt idx="239">
                  <c:v>9.1355718782791182E-3</c:v>
                </c:pt>
                <c:pt idx="240">
                  <c:v>9.1355718782791182E-3</c:v>
                </c:pt>
                <c:pt idx="241">
                  <c:v>9.1355718782791182E-3</c:v>
                </c:pt>
                <c:pt idx="242">
                  <c:v>9.1355718782791182E-3</c:v>
                </c:pt>
                <c:pt idx="243">
                  <c:v>9.1355718782791182E-3</c:v>
                </c:pt>
                <c:pt idx="244">
                  <c:v>9.1355718782791182E-3</c:v>
                </c:pt>
                <c:pt idx="245">
                  <c:v>9.1355718782791182E-3</c:v>
                </c:pt>
                <c:pt idx="246">
                  <c:v>9.1355718782791182E-3</c:v>
                </c:pt>
                <c:pt idx="247">
                  <c:v>9.1355718782791182E-3</c:v>
                </c:pt>
                <c:pt idx="248">
                  <c:v>9.1355718782791182E-3</c:v>
                </c:pt>
                <c:pt idx="249">
                  <c:v>9.1355718782791182E-3</c:v>
                </c:pt>
                <c:pt idx="250">
                  <c:v>9.1355718782791182E-3</c:v>
                </c:pt>
                <c:pt idx="251">
                  <c:v>9.1355718782791182E-3</c:v>
                </c:pt>
                <c:pt idx="252">
                  <c:v>9.1355718782791182E-3</c:v>
                </c:pt>
                <c:pt idx="253">
                  <c:v>9.1355718782791182E-3</c:v>
                </c:pt>
                <c:pt idx="254">
                  <c:v>9.1355718782791182E-3</c:v>
                </c:pt>
                <c:pt idx="255">
                  <c:v>9.1355718782791182E-3</c:v>
                </c:pt>
                <c:pt idx="256">
                  <c:v>9.1355718782791182E-3</c:v>
                </c:pt>
                <c:pt idx="257">
                  <c:v>9.1355718782791182E-3</c:v>
                </c:pt>
                <c:pt idx="258">
                  <c:v>9.1355718782791182E-3</c:v>
                </c:pt>
                <c:pt idx="259">
                  <c:v>9.1355718782791182E-3</c:v>
                </c:pt>
                <c:pt idx="260">
                  <c:v>9.1355718782791182E-3</c:v>
                </c:pt>
                <c:pt idx="261">
                  <c:v>9.1355718782791182E-3</c:v>
                </c:pt>
                <c:pt idx="262">
                  <c:v>9.1355718782791182E-3</c:v>
                </c:pt>
                <c:pt idx="263">
                  <c:v>9.1355718782791182E-3</c:v>
                </c:pt>
                <c:pt idx="264">
                  <c:v>9.1355718782791182E-3</c:v>
                </c:pt>
                <c:pt idx="265">
                  <c:v>9.1355718782791182E-3</c:v>
                </c:pt>
                <c:pt idx="266">
                  <c:v>9.1355718782791182E-3</c:v>
                </c:pt>
                <c:pt idx="267">
                  <c:v>9.1355718782791182E-3</c:v>
                </c:pt>
                <c:pt idx="268">
                  <c:v>9.1355718782791182E-3</c:v>
                </c:pt>
                <c:pt idx="269">
                  <c:v>9.1355718782791182E-3</c:v>
                </c:pt>
                <c:pt idx="270">
                  <c:v>9.1355718782791182E-3</c:v>
                </c:pt>
                <c:pt idx="271">
                  <c:v>9.1355718782791182E-3</c:v>
                </c:pt>
                <c:pt idx="272">
                  <c:v>9.1355718782791182E-3</c:v>
                </c:pt>
                <c:pt idx="273">
                  <c:v>9.1355718782791182E-3</c:v>
                </c:pt>
                <c:pt idx="274">
                  <c:v>9.1355718782791182E-3</c:v>
                </c:pt>
                <c:pt idx="275">
                  <c:v>9.1355718782791182E-3</c:v>
                </c:pt>
                <c:pt idx="276">
                  <c:v>9.1355718782791182E-3</c:v>
                </c:pt>
                <c:pt idx="277">
                  <c:v>9.1355718782791182E-3</c:v>
                </c:pt>
                <c:pt idx="278">
                  <c:v>9.1355718782791182E-3</c:v>
                </c:pt>
                <c:pt idx="279">
                  <c:v>9.1355718782791182E-3</c:v>
                </c:pt>
                <c:pt idx="280">
                  <c:v>9.1355718782791182E-3</c:v>
                </c:pt>
                <c:pt idx="281">
                  <c:v>9.1355718782791182E-3</c:v>
                </c:pt>
                <c:pt idx="282">
                  <c:v>9.1355718782791182E-3</c:v>
                </c:pt>
                <c:pt idx="283">
                  <c:v>9.1355718782791182E-3</c:v>
                </c:pt>
                <c:pt idx="284">
                  <c:v>9.1355718782791182E-3</c:v>
                </c:pt>
                <c:pt idx="285">
                  <c:v>9.1355718782791182E-3</c:v>
                </c:pt>
                <c:pt idx="286">
                  <c:v>9.1355718782791182E-3</c:v>
                </c:pt>
                <c:pt idx="287">
                  <c:v>9.1355718782791182E-3</c:v>
                </c:pt>
                <c:pt idx="288">
                  <c:v>9.1355718782791182E-3</c:v>
                </c:pt>
                <c:pt idx="289">
                  <c:v>9.1355718782791182E-3</c:v>
                </c:pt>
                <c:pt idx="290">
                  <c:v>9.1355718782791182E-3</c:v>
                </c:pt>
                <c:pt idx="291">
                  <c:v>9.1355718782791182E-3</c:v>
                </c:pt>
                <c:pt idx="292">
                  <c:v>9.1355718782791182E-3</c:v>
                </c:pt>
                <c:pt idx="293">
                  <c:v>9.1355718782791182E-3</c:v>
                </c:pt>
                <c:pt idx="294">
                  <c:v>9.1355718782791182E-3</c:v>
                </c:pt>
                <c:pt idx="295">
                  <c:v>9.1355718782791182E-3</c:v>
                </c:pt>
                <c:pt idx="296">
                  <c:v>9.1355718782791182E-3</c:v>
                </c:pt>
                <c:pt idx="297">
                  <c:v>9.1355718782791182E-3</c:v>
                </c:pt>
                <c:pt idx="298">
                  <c:v>9.1355718782791182E-3</c:v>
                </c:pt>
                <c:pt idx="299">
                  <c:v>9.1355718782791182E-3</c:v>
                </c:pt>
                <c:pt idx="300">
                  <c:v>9.1355718782791182E-3</c:v>
                </c:pt>
                <c:pt idx="301">
                  <c:v>9.1355718782791182E-3</c:v>
                </c:pt>
                <c:pt idx="302">
                  <c:v>9.1355718782791182E-3</c:v>
                </c:pt>
                <c:pt idx="303">
                  <c:v>9.1355718782791182E-3</c:v>
                </c:pt>
                <c:pt idx="304">
                  <c:v>9.1355718782791182E-3</c:v>
                </c:pt>
                <c:pt idx="305">
                  <c:v>9.1355718782791182E-3</c:v>
                </c:pt>
                <c:pt idx="306">
                  <c:v>9.1355718782791182E-3</c:v>
                </c:pt>
                <c:pt idx="307">
                  <c:v>9.1355718782791182E-3</c:v>
                </c:pt>
                <c:pt idx="308">
                  <c:v>9.1355718782791182E-3</c:v>
                </c:pt>
                <c:pt idx="309">
                  <c:v>9.1355718782791182E-3</c:v>
                </c:pt>
                <c:pt idx="310">
                  <c:v>9.1355718782791182E-3</c:v>
                </c:pt>
                <c:pt idx="311">
                  <c:v>9.1355718782791182E-3</c:v>
                </c:pt>
                <c:pt idx="312">
                  <c:v>9.1355718782791182E-3</c:v>
                </c:pt>
                <c:pt idx="313">
                  <c:v>9.1355718782791182E-3</c:v>
                </c:pt>
                <c:pt idx="314">
                  <c:v>9.1355718782791182E-3</c:v>
                </c:pt>
                <c:pt idx="315">
                  <c:v>9.1355718782791182E-3</c:v>
                </c:pt>
                <c:pt idx="316">
                  <c:v>9.1355718782791182E-3</c:v>
                </c:pt>
                <c:pt idx="317">
                  <c:v>9.1355718782791182E-3</c:v>
                </c:pt>
                <c:pt idx="318">
                  <c:v>9.1355718782791182E-3</c:v>
                </c:pt>
                <c:pt idx="319">
                  <c:v>9.1355718782791182E-3</c:v>
                </c:pt>
                <c:pt idx="320">
                  <c:v>9.1355718782791182E-3</c:v>
                </c:pt>
                <c:pt idx="321">
                  <c:v>9.1355718782791182E-3</c:v>
                </c:pt>
                <c:pt idx="322">
                  <c:v>9.1355718782791182E-3</c:v>
                </c:pt>
                <c:pt idx="323">
                  <c:v>9.1355718782791182E-3</c:v>
                </c:pt>
                <c:pt idx="324">
                  <c:v>9.1355718782791182E-3</c:v>
                </c:pt>
                <c:pt idx="325">
                  <c:v>9.1355718782791182E-3</c:v>
                </c:pt>
                <c:pt idx="326">
                  <c:v>9.1355718782791182E-3</c:v>
                </c:pt>
                <c:pt idx="327">
                  <c:v>9.1355718782791182E-3</c:v>
                </c:pt>
                <c:pt idx="328">
                  <c:v>9.1355718782791182E-3</c:v>
                </c:pt>
                <c:pt idx="329">
                  <c:v>9.1355718782791182E-3</c:v>
                </c:pt>
                <c:pt idx="330">
                  <c:v>9.1355718782791182E-3</c:v>
                </c:pt>
                <c:pt idx="331">
                  <c:v>9.1355718782791182E-3</c:v>
                </c:pt>
                <c:pt idx="332">
                  <c:v>9.1355718782791182E-3</c:v>
                </c:pt>
                <c:pt idx="333">
                  <c:v>9.1355718782791182E-3</c:v>
                </c:pt>
                <c:pt idx="334">
                  <c:v>9.1355718782791182E-3</c:v>
                </c:pt>
                <c:pt idx="335">
                  <c:v>9.1355718782791182E-3</c:v>
                </c:pt>
                <c:pt idx="336">
                  <c:v>9.1355718782791182E-3</c:v>
                </c:pt>
                <c:pt idx="337">
                  <c:v>9.1355718782791182E-3</c:v>
                </c:pt>
                <c:pt idx="338">
                  <c:v>9.1355718782791182E-3</c:v>
                </c:pt>
                <c:pt idx="339">
                  <c:v>9.1355718782791182E-3</c:v>
                </c:pt>
                <c:pt idx="340">
                  <c:v>9.1355718782791182E-3</c:v>
                </c:pt>
                <c:pt idx="341">
                  <c:v>9.1355718782791182E-3</c:v>
                </c:pt>
                <c:pt idx="342">
                  <c:v>9.1355718782791182E-3</c:v>
                </c:pt>
                <c:pt idx="343">
                  <c:v>9.1355718782791182E-3</c:v>
                </c:pt>
                <c:pt idx="344">
                  <c:v>9.1355718782791182E-3</c:v>
                </c:pt>
                <c:pt idx="345">
                  <c:v>9.1355718782791182E-3</c:v>
                </c:pt>
                <c:pt idx="346">
                  <c:v>9.1355718782791182E-3</c:v>
                </c:pt>
                <c:pt idx="347">
                  <c:v>9.1355718782791182E-3</c:v>
                </c:pt>
                <c:pt idx="348">
                  <c:v>9.1355718782791182E-3</c:v>
                </c:pt>
                <c:pt idx="349">
                  <c:v>9.1355718782791182E-3</c:v>
                </c:pt>
                <c:pt idx="350">
                  <c:v>9.1355718782791182E-3</c:v>
                </c:pt>
                <c:pt idx="351">
                  <c:v>9.1355718782791182E-3</c:v>
                </c:pt>
                <c:pt idx="352">
                  <c:v>9.1355718782791182E-3</c:v>
                </c:pt>
                <c:pt idx="353">
                  <c:v>9.1355718782791182E-3</c:v>
                </c:pt>
                <c:pt idx="354">
                  <c:v>9.1355718782791182E-3</c:v>
                </c:pt>
                <c:pt idx="355">
                  <c:v>9.1355718782791182E-3</c:v>
                </c:pt>
                <c:pt idx="356">
                  <c:v>9.1355718782791182E-3</c:v>
                </c:pt>
                <c:pt idx="357">
                  <c:v>9.1355718782791182E-3</c:v>
                </c:pt>
                <c:pt idx="358">
                  <c:v>9.1355718782791182E-3</c:v>
                </c:pt>
                <c:pt idx="359">
                  <c:v>9.1355718782791182E-3</c:v>
                </c:pt>
                <c:pt idx="360">
                  <c:v>9.1355718782791182E-3</c:v>
                </c:pt>
                <c:pt idx="361">
                  <c:v>9.1355718782791182E-3</c:v>
                </c:pt>
                <c:pt idx="362">
                  <c:v>9.1355718782791182E-3</c:v>
                </c:pt>
                <c:pt idx="363">
                  <c:v>9.1355718782791182E-3</c:v>
                </c:pt>
                <c:pt idx="364">
                  <c:v>9.1355718782791182E-3</c:v>
                </c:pt>
                <c:pt idx="365">
                  <c:v>9.1355718782791182E-3</c:v>
                </c:pt>
                <c:pt idx="366">
                  <c:v>9.1355718782791182E-3</c:v>
                </c:pt>
                <c:pt idx="367">
                  <c:v>9.1355718782791182E-3</c:v>
                </c:pt>
                <c:pt idx="368">
                  <c:v>9.1355718782791182E-3</c:v>
                </c:pt>
                <c:pt idx="369">
                  <c:v>9.1355718782791182E-3</c:v>
                </c:pt>
                <c:pt idx="370">
                  <c:v>9.1355718782791182E-3</c:v>
                </c:pt>
                <c:pt idx="371">
                  <c:v>9.1355718782791182E-3</c:v>
                </c:pt>
                <c:pt idx="372">
                  <c:v>9.1355718782791182E-3</c:v>
                </c:pt>
                <c:pt idx="373">
                  <c:v>9.1355718782791182E-3</c:v>
                </c:pt>
                <c:pt idx="374">
                  <c:v>9.1355718782791182E-3</c:v>
                </c:pt>
                <c:pt idx="375">
                  <c:v>9.1355718782791182E-3</c:v>
                </c:pt>
                <c:pt idx="376">
                  <c:v>9.1355718782791182E-3</c:v>
                </c:pt>
                <c:pt idx="377">
                  <c:v>9.1355718782791182E-3</c:v>
                </c:pt>
                <c:pt idx="378">
                  <c:v>9.1355718782791182E-3</c:v>
                </c:pt>
                <c:pt idx="379">
                  <c:v>9.1355718782791182E-3</c:v>
                </c:pt>
                <c:pt idx="380">
                  <c:v>9.1355718782791182E-3</c:v>
                </c:pt>
                <c:pt idx="381">
                  <c:v>9.1355718782791182E-3</c:v>
                </c:pt>
                <c:pt idx="382">
                  <c:v>9.1355718782791182E-3</c:v>
                </c:pt>
                <c:pt idx="383">
                  <c:v>9.1355718782791182E-3</c:v>
                </c:pt>
                <c:pt idx="384">
                  <c:v>9.1355718782791182E-3</c:v>
                </c:pt>
                <c:pt idx="385">
                  <c:v>9.1355718782791182E-3</c:v>
                </c:pt>
                <c:pt idx="386">
                  <c:v>9.1355718782791182E-3</c:v>
                </c:pt>
                <c:pt idx="387">
                  <c:v>9.1355718782791182E-3</c:v>
                </c:pt>
                <c:pt idx="388">
                  <c:v>9.1355718782791182E-3</c:v>
                </c:pt>
                <c:pt idx="389">
                  <c:v>9.1355718782791182E-3</c:v>
                </c:pt>
                <c:pt idx="390">
                  <c:v>9.1355718782791182E-3</c:v>
                </c:pt>
                <c:pt idx="391">
                  <c:v>9.1355718782791182E-3</c:v>
                </c:pt>
                <c:pt idx="392">
                  <c:v>9.1355718782791182E-3</c:v>
                </c:pt>
                <c:pt idx="393">
                  <c:v>9.1355718782791182E-3</c:v>
                </c:pt>
                <c:pt idx="394">
                  <c:v>9.1355718782791182E-3</c:v>
                </c:pt>
                <c:pt idx="395">
                  <c:v>9.1355718782791182E-3</c:v>
                </c:pt>
                <c:pt idx="396">
                  <c:v>9.1355718782791182E-3</c:v>
                </c:pt>
                <c:pt idx="397">
                  <c:v>9.1355718782791182E-3</c:v>
                </c:pt>
                <c:pt idx="398">
                  <c:v>9.1355718782791182E-3</c:v>
                </c:pt>
                <c:pt idx="399">
                  <c:v>9.1355718782791182E-3</c:v>
                </c:pt>
                <c:pt idx="400">
                  <c:v>9.1355718782791182E-3</c:v>
                </c:pt>
                <c:pt idx="401">
                  <c:v>9.1355718782791182E-3</c:v>
                </c:pt>
                <c:pt idx="402">
                  <c:v>9.1355718782791182E-3</c:v>
                </c:pt>
                <c:pt idx="403">
                  <c:v>9.1355718782791182E-3</c:v>
                </c:pt>
                <c:pt idx="404">
                  <c:v>9.1355718782791182E-3</c:v>
                </c:pt>
                <c:pt idx="405">
                  <c:v>9.1355718782791182E-3</c:v>
                </c:pt>
                <c:pt idx="406">
                  <c:v>9.1355718782791182E-3</c:v>
                </c:pt>
                <c:pt idx="407">
                  <c:v>9.1355718782791182E-3</c:v>
                </c:pt>
                <c:pt idx="408">
                  <c:v>9.1355718782791182E-3</c:v>
                </c:pt>
                <c:pt idx="409">
                  <c:v>9.1355718782791182E-3</c:v>
                </c:pt>
                <c:pt idx="410">
                  <c:v>9.1355718782791182E-3</c:v>
                </c:pt>
                <c:pt idx="411">
                  <c:v>9.1355718782791182E-3</c:v>
                </c:pt>
                <c:pt idx="412">
                  <c:v>9.1355718782791182E-3</c:v>
                </c:pt>
                <c:pt idx="413">
                  <c:v>9.1355718782791182E-3</c:v>
                </c:pt>
                <c:pt idx="414">
                  <c:v>9.1355718782791182E-3</c:v>
                </c:pt>
                <c:pt idx="415">
                  <c:v>9.1355718782791182E-3</c:v>
                </c:pt>
                <c:pt idx="416">
                  <c:v>9.1355718782791182E-3</c:v>
                </c:pt>
                <c:pt idx="417">
                  <c:v>9.1355718782791182E-3</c:v>
                </c:pt>
                <c:pt idx="418">
                  <c:v>9.1355718782791182E-3</c:v>
                </c:pt>
                <c:pt idx="419">
                  <c:v>9.1355718782791182E-3</c:v>
                </c:pt>
                <c:pt idx="420">
                  <c:v>9.1355718782791182E-3</c:v>
                </c:pt>
                <c:pt idx="421">
                  <c:v>9.1355718782791182E-3</c:v>
                </c:pt>
                <c:pt idx="422">
                  <c:v>9.1355718782791182E-3</c:v>
                </c:pt>
                <c:pt idx="423">
                  <c:v>9.1355718782791182E-3</c:v>
                </c:pt>
                <c:pt idx="424">
                  <c:v>9.1355718782791182E-3</c:v>
                </c:pt>
                <c:pt idx="425">
                  <c:v>9.1355718782791182E-3</c:v>
                </c:pt>
                <c:pt idx="426">
                  <c:v>9.1355718782791182E-3</c:v>
                </c:pt>
                <c:pt idx="427">
                  <c:v>9.1355718782791182E-3</c:v>
                </c:pt>
                <c:pt idx="428">
                  <c:v>9.1355718782791182E-3</c:v>
                </c:pt>
                <c:pt idx="429">
                  <c:v>9.1355718782791182E-3</c:v>
                </c:pt>
                <c:pt idx="430">
                  <c:v>9.1355718782791182E-3</c:v>
                </c:pt>
                <c:pt idx="431">
                  <c:v>9.1355718782791182E-3</c:v>
                </c:pt>
                <c:pt idx="432">
                  <c:v>9.1355718782791182E-3</c:v>
                </c:pt>
                <c:pt idx="433">
                  <c:v>9.1355718782791182E-3</c:v>
                </c:pt>
                <c:pt idx="434">
                  <c:v>9.1355718782791182E-3</c:v>
                </c:pt>
                <c:pt idx="435">
                  <c:v>9.1355718782791182E-3</c:v>
                </c:pt>
                <c:pt idx="436">
                  <c:v>9.1355718782791182E-3</c:v>
                </c:pt>
                <c:pt idx="437">
                  <c:v>9.1355718782791182E-3</c:v>
                </c:pt>
                <c:pt idx="438">
                  <c:v>9.1355718782791182E-3</c:v>
                </c:pt>
                <c:pt idx="439">
                  <c:v>9.1355718782791182E-3</c:v>
                </c:pt>
                <c:pt idx="440">
                  <c:v>9.1355718782791182E-3</c:v>
                </c:pt>
                <c:pt idx="441">
                  <c:v>9.1355718782791182E-3</c:v>
                </c:pt>
                <c:pt idx="442">
                  <c:v>9.1355718782791182E-3</c:v>
                </c:pt>
                <c:pt idx="443">
                  <c:v>9.1355718782791182E-3</c:v>
                </c:pt>
                <c:pt idx="444">
                  <c:v>9.1355718782791182E-3</c:v>
                </c:pt>
                <c:pt idx="445">
                  <c:v>9.1355718782791182E-3</c:v>
                </c:pt>
                <c:pt idx="446">
                  <c:v>9.1355718782791182E-3</c:v>
                </c:pt>
                <c:pt idx="447">
                  <c:v>9.1355718782791182E-3</c:v>
                </c:pt>
                <c:pt idx="448">
                  <c:v>9.1355718782791182E-3</c:v>
                </c:pt>
                <c:pt idx="449">
                  <c:v>9.1355718782791182E-3</c:v>
                </c:pt>
                <c:pt idx="450">
                  <c:v>9.1355718782791182E-3</c:v>
                </c:pt>
                <c:pt idx="451">
                  <c:v>9.1355718782791182E-3</c:v>
                </c:pt>
                <c:pt idx="452">
                  <c:v>9.1355718782791182E-3</c:v>
                </c:pt>
                <c:pt idx="453">
                  <c:v>9.1355718782791182E-3</c:v>
                </c:pt>
                <c:pt idx="454">
                  <c:v>9.1355718782791182E-3</c:v>
                </c:pt>
                <c:pt idx="455">
                  <c:v>9.1355718782791182E-3</c:v>
                </c:pt>
                <c:pt idx="456">
                  <c:v>9.1355718782791182E-3</c:v>
                </c:pt>
                <c:pt idx="457">
                  <c:v>9.1355718782791182E-3</c:v>
                </c:pt>
                <c:pt idx="458">
                  <c:v>9.1355718782791182E-3</c:v>
                </c:pt>
                <c:pt idx="459">
                  <c:v>9.1355718782791182E-3</c:v>
                </c:pt>
                <c:pt idx="460">
                  <c:v>9.1355718782791182E-3</c:v>
                </c:pt>
                <c:pt idx="461">
                  <c:v>9.1355718782791182E-3</c:v>
                </c:pt>
                <c:pt idx="462">
                  <c:v>9.1355718782791182E-3</c:v>
                </c:pt>
                <c:pt idx="463">
                  <c:v>9.1355718782791182E-3</c:v>
                </c:pt>
                <c:pt idx="464">
                  <c:v>9.1355718782791182E-3</c:v>
                </c:pt>
                <c:pt idx="465">
                  <c:v>9.1355718782791182E-3</c:v>
                </c:pt>
                <c:pt idx="466">
                  <c:v>9.1355718782791182E-3</c:v>
                </c:pt>
                <c:pt idx="467">
                  <c:v>9.1355718782791182E-3</c:v>
                </c:pt>
                <c:pt idx="468">
                  <c:v>9.1355718782791182E-3</c:v>
                </c:pt>
                <c:pt idx="469">
                  <c:v>9.1355718782791182E-3</c:v>
                </c:pt>
                <c:pt idx="470">
                  <c:v>9.1355718782791182E-3</c:v>
                </c:pt>
                <c:pt idx="471">
                  <c:v>9.1355718782791182E-3</c:v>
                </c:pt>
                <c:pt idx="472">
                  <c:v>9.1355718782791182E-3</c:v>
                </c:pt>
                <c:pt idx="473">
                  <c:v>9.1355718782791182E-3</c:v>
                </c:pt>
                <c:pt idx="474">
                  <c:v>9.1355718782791182E-3</c:v>
                </c:pt>
                <c:pt idx="475">
                  <c:v>9.1355718782791182E-3</c:v>
                </c:pt>
                <c:pt idx="476">
                  <c:v>9.1355718782791182E-3</c:v>
                </c:pt>
                <c:pt idx="477">
                  <c:v>9.1355718782791182E-3</c:v>
                </c:pt>
                <c:pt idx="478">
                  <c:v>9.1355718782791182E-3</c:v>
                </c:pt>
                <c:pt idx="479">
                  <c:v>9.1355718782791182E-3</c:v>
                </c:pt>
                <c:pt idx="480">
                  <c:v>9.1355718782791182E-3</c:v>
                </c:pt>
                <c:pt idx="481">
                  <c:v>9.1355718782791182E-3</c:v>
                </c:pt>
                <c:pt idx="482">
                  <c:v>9.1355718782791182E-3</c:v>
                </c:pt>
                <c:pt idx="483">
                  <c:v>9.1355718782791182E-3</c:v>
                </c:pt>
                <c:pt idx="484">
                  <c:v>9.1355718782791182E-3</c:v>
                </c:pt>
                <c:pt idx="485">
                  <c:v>9.1355718782791182E-3</c:v>
                </c:pt>
                <c:pt idx="486">
                  <c:v>9.1355718782791182E-3</c:v>
                </c:pt>
                <c:pt idx="487">
                  <c:v>9.1355718782791182E-3</c:v>
                </c:pt>
                <c:pt idx="488">
                  <c:v>9.1355718782791182E-3</c:v>
                </c:pt>
                <c:pt idx="489">
                  <c:v>9.1355718782791182E-3</c:v>
                </c:pt>
                <c:pt idx="490">
                  <c:v>9.1355718782791182E-3</c:v>
                </c:pt>
                <c:pt idx="491">
                  <c:v>9.1355718782791182E-3</c:v>
                </c:pt>
                <c:pt idx="492">
                  <c:v>9.1355718782791182E-3</c:v>
                </c:pt>
                <c:pt idx="493">
                  <c:v>9.1355718782791182E-3</c:v>
                </c:pt>
                <c:pt idx="494">
                  <c:v>9.1355718782791182E-3</c:v>
                </c:pt>
                <c:pt idx="495">
                  <c:v>9.1355718782791182E-3</c:v>
                </c:pt>
                <c:pt idx="496">
                  <c:v>9.1355718782791182E-3</c:v>
                </c:pt>
                <c:pt idx="497">
                  <c:v>9.1355718782791182E-3</c:v>
                </c:pt>
                <c:pt idx="498">
                  <c:v>9.1355718782791182E-3</c:v>
                </c:pt>
                <c:pt idx="499">
                  <c:v>9.1355718782791182E-3</c:v>
                </c:pt>
                <c:pt idx="500">
                  <c:v>9.1355718782791182E-3</c:v>
                </c:pt>
                <c:pt idx="501">
                  <c:v>9.1355718782791182E-3</c:v>
                </c:pt>
                <c:pt idx="502">
                  <c:v>9.1355718782791182E-3</c:v>
                </c:pt>
                <c:pt idx="503">
                  <c:v>9.1355718782791182E-3</c:v>
                </c:pt>
                <c:pt idx="504">
                  <c:v>9.1355718782791182E-3</c:v>
                </c:pt>
                <c:pt idx="505">
                  <c:v>9.1355718782791182E-3</c:v>
                </c:pt>
                <c:pt idx="506">
                  <c:v>9.1355718782791182E-3</c:v>
                </c:pt>
                <c:pt idx="507">
                  <c:v>9.1355718782791182E-3</c:v>
                </c:pt>
                <c:pt idx="508">
                  <c:v>9.1355718782791182E-3</c:v>
                </c:pt>
                <c:pt idx="509">
                  <c:v>9.1355718782791182E-3</c:v>
                </c:pt>
                <c:pt idx="510">
                  <c:v>9.1355718782791182E-3</c:v>
                </c:pt>
                <c:pt idx="511">
                  <c:v>9.1355718782791182E-3</c:v>
                </c:pt>
                <c:pt idx="512">
                  <c:v>9.1355718782791182E-3</c:v>
                </c:pt>
                <c:pt idx="513">
                  <c:v>9.1355718782791182E-3</c:v>
                </c:pt>
                <c:pt idx="514">
                  <c:v>9.1355718782791182E-3</c:v>
                </c:pt>
                <c:pt idx="515">
                  <c:v>9.1355718782791182E-3</c:v>
                </c:pt>
                <c:pt idx="516">
                  <c:v>9.1355718782791182E-3</c:v>
                </c:pt>
                <c:pt idx="517">
                  <c:v>9.1355718782791182E-3</c:v>
                </c:pt>
                <c:pt idx="518">
                  <c:v>9.1355718782791182E-3</c:v>
                </c:pt>
                <c:pt idx="519">
                  <c:v>9.1355718782791182E-3</c:v>
                </c:pt>
                <c:pt idx="520">
                  <c:v>9.1355718782791182E-3</c:v>
                </c:pt>
                <c:pt idx="521">
                  <c:v>9.1355718782791182E-3</c:v>
                </c:pt>
                <c:pt idx="522">
                  <c:v>9.1355718782791182E-3</c:v>
                </c:pt>
                <c:pt idx="523">
                  <c:v>9.1355718782791182E-3</c:v>
                </c:pt>
                <c:pt idx="524">
                  <c:v>9.1355718782791182E-3</c:v>
                </c:pt>
                <c:pt idx="525">
                  <c:v>9.1355718782791182E-3</c:v>
                </c:pt>
                <c:pt idx="526">
                  <c:v>9.1355718782791182E-3</c:v>
                </c:pt>
                <c:pt idx="527">
                  <c:v>9.1355718782791182E-3</c:v>
                </c:pt>
                <c:pt idx="528">
                  <c:v>9.1355718782791182E-3</c:v>
                </c:pt>
                <c:pt idx="529">
                  <c:v>9.1355718782791182E-3</c:v>
                </c:pt>
                <c:pt idx="530">
                  <c:v>9.1355718782791182E-3</c:v>
                </c:pt>
                <c:pt idx="531">
                  <c:v>9.1355718782791182E-3</c:v>
                </c:pt>
                <c:pt idx="532">
                  <c:v>9.1355718782791182E-3</c:v>
                </c:pt>
                <c:pt idx="533">
                  <c:v>9.1355718782791182E-3</c:v>
                </c:pt>
                <c:pt idx="534">
                  <c:v>9.1355718782791182E-3</c:v>
                </c:pt>
                <c:pt idx="535">
                  <c:v>9.1355718782791182E-3</c:v>
                </c:pt>
                <c:pt idx="536">
                  <c:v>9.1355718782791182E-3</c:v>
                </c:pt>
                <c:pt idx="537">
                  <c:v>9.1355718782791182E-3</c:v>
                </c:pt>
                <c:pt idx="538">
                  <c:v>9.1355718782791182E-3</c:v>
                </c:pt>
                <c:pt idx="539">
                  <c:v>9.1355718782791182E-3</c:v>
                </c:pt>
                <c:pt idx="540">
                  <c:v>9.1355718782791182E-3</c:v>
                </c:pt>
                <c:pt idx="541">
                  <c:v>9.1355718782791182E-3</c:v>
                </c:pt>
                <c:pt idx="542">
                  <c:v>9.1355718782791182E-3</c:v>
                </c:pt>
                <c:pt idx="543">
                  <c:v>9.1355718782791182E-3</c:v>
                </c:pt>
                <c:pt idx="544">
                  <c:v>9.1355718782791182E-3</c:v>
                </c:pt>
                <c:pt idx="545">
                  <c:v>9.1355718782791182E-3</c:v>
                </c:pt>
                <c:pt idx="546">
                  <c:v>9.1355718782791182E-3</c:v>
                </c:pt>
                <c:pt idx="547">
                  <c:v>9.1355718782791182E-3</c:v>
                </c:pt>
                <c:pt idx="548">
                  <c:v>9.1355718782791182E-3</c:v>
                </c:pt>
                <c:pt idx="549">
                  <c:v>9.1355718782791182E-3</c:v>
                </c:pt>
                <c:pt idx="550">
                  <c:v>9.1355718782791182E-3</c:v>
                </c:pt>
                <c:pt idx="551">
                  <c:v>9.1355718782791182E-3</c:v>
                </c:pt>
                <c:pt idx="552">
                  <c:v>9.1355718782791182E-3</c:v>
                </c:pt>
                <c:pt idx="553">
                  <c:v>9.1355718782791182E-3</c:v>
                </c:pt>
                <c:pt idx="554">
                  <c:v>9.1355718782791182E-3</c:v>
                </c:pt>
                <c:pt idx="555">
                  <c:v>9.1355718782791182E-3</c:v>
                </c:pt>
                <c:pt idx="556">
                  <c:v>9.1355718782791182E-3</c:v>
                </c:pt>
                <c:pt idx="557">
                  <c:v>9.1355718782791182E-3</c:v>
                </c:pt>
                <c:pt idx="558">
                  <c:v>9.1355718782791182E-3</c:v>
                </c:pt>
                <c:pt idx="559">
                  <c:v>9.1355718782791182E-3</c:v>
                </c:pt>
                <c:pt idx="560">
                  <c:v>9.1355718782791182E-3</c:v>
                </c:pt>
                <c:pt idx="561">
                  <c:v>9.1355718782791182E-3</c:v>
                </c:pt>
                <c:pt idx="562">
                  <c:v>9.1355718782791182E-3</c:v>
                </c:pt>
                <c:pt idx="563">
                  <c:v>9.1355718782791182E-3</c:v>
                </c:pt>
                <c:pt idx="564">
                  <c:v>9.1355718782791182E-3</c:v>
                </c:pt>
                <c:pt idx="565">
                  <c:v>9.1355718782791182E-3</c:v>
                </c:pt>
                <c:pt idx="566">
                  <c:v>9.1355718782791182E-3</c:v>
                </c:pt>
                <c:pt idx="567">
                  <c:v>9.1355718782791182E-3</c:v>
                </c:pt>
                <c:pt idx="568">
                  <c:v>9.1355718782791182E-3</c:v>
                </c:pt>
                <c:pt idx="569">
                  <c:v>9.1355718782791182E-3</c:v>
                </c:pt>
                <c:pt idx="570">
                  <c:v>9.1355718782791182E-3</c:v>
                </c:pt>
                <c:pt idx="571">
                  <c:v>9.1355718782791182E-3</c:v>
                </c:pt>
                <c:pt idx="572">
                  <c:v>9.1355718782791182E-3</c:v>
                </c:pt>
                <c:pt idx="573">
                  <c:v>9.1355718782791182E-3</c:v>
                </c:pt>
                <c:pt idx="574">
                  <c:v>9.1355718782791182E-3</c:v>
                </c:pt>
                <c:pt idx="575">
                  <c:v>9.1355718782791182E-3</c:v>
                </c:pt>
                <c:pt idx="576">
                  <c:v>9.1355718782791182E-3</c:v>
                </c:pt>
                <c:pt idx="577">
                  <c:v>9.1355718782791182E-3</c:v>
                </c:pt>
                <c:pt idx="578">
                  <c:v>9.1355718782791182E-3</c:v>
                </c:pt>
                <c:pt idx="579">
                  <c:v>9.1355718782791182E-3</c:v>
                </c:pt>
                <c:pt idx="580">
                  <c:v>9.1355718782791182E-3</c:v>
                </c:pt>
                <c:pt idx="581">
                  <c:v>9.1355718782791182E-3</c:v>
                </c:pt>
                <c:pt idx="582">
                  <c:v>9.1355718782791182E-3</c:v>
                </c:pt>
                <c:pt idx="583">
                  <c:v>9.1355718782791182E-3</c:v>
                </c:pt>
                <c:pt idx="584">
                  <c:v>9.1355718782791182E-3</c:v>
                </c:pt>
                <c:pt idx="585">
                  <c:v>9.1355718782791182E-3</c:v>
                </c:pt>
                <c:pt idx="586">
                  <c:v>9.1355718782791182E-3</c:v>
                </c:pt>
                <c:pt idx="587">
                  <c:v>9.1355718782791182E-3</c:v>
                </c:pt>
                <c:pt idx="588">
                  <c:v>9.1355718782791182E-3</c:v>
                </c:pt>
                <c:pt idx="589">
                  <c:v>9.1355718782791182E-3</c:v>
                </c:pt>
                <c:pt idx="590">
                  <c:v>9.1355718782791182E-3</c:v>
                </c:pt>
                <c:pt idx="591">
                  <c:v>9.1355718782791182E-3</c:v>
                </c:pt>
                <c:pt idx="592">
                  <c:v>9.1355718782791182E-3</c:v>
                </c:pt>
                <c:pt idx="593">
                  <c:v>9.1355718782791182E-3</c:v>
                </c:pt>
                <c:pt idx="594">
                  <c:v>9.1355718782791182E-3</c:v>
                </c:pt>
                <c:pt idx="595">
                  <c:v>9.1355718782791182E-3</c:v>
                </c:pt>
                <c:pt idx="596">
                  <c:v>9.1355718782791182E-3</c:v>
                </c:pt>
                <c:pt idx="597">
                  <c:v>9.1355718782791182E-3</c:v>
                </c:pt>
                <c:pt idx="598">
                  <c:v>9.1355718782791182E-3</c:v>
                </c:pt>
                <c:pt idx="599">
                  <c:v>9.1355718782791182E-3</c:v>
                </c:pt>
                <c:pt idx="600">
                  <c:v>9.1355718782791182E-3</c:v>
                </c:pt>
                <c:pt idx="601">
                  <c:v>9.1355718782791182E-3</c:v>
                </c:pt>
                <c:pt idx="602">
                  <c:v>9.1355718782791182E-3</c:v>
                </c:pt>
                <c:pt idx="603">
                  <c:v>9.1355718782791182E-3</c:v>
                </c:pt>
                <c:pt idx="604">
                  <c:v>9.1355718782791182E-3</c:v>
                </c:pt>
                <c:pt idx="605">
                  <c:v>9.1355718782791182E-3</c:v>
                </c:pt>
                <c:pt idx="606">
                  <c:v>9.1355718782791182E-3</c:v>
                </c:pt>
                <c:pt idx="607">
                  <c:v>9.1355718782791182E-3</c:v>
                </c:pt>
                <c:pt idx="608">
                  <c:v>9.1355718782791182E-3</c:v>
                </c:pt>
                <c:pt idx="609">
                  <c:v>9.1355718782791182E-3</c:v>
                </c:pt>
                <c:pt idx="610">
                  <c:v>9.1355718782791182E-3</c:v>
                </c:pt>
                <c:pt idx="611">
                  <c:v>9.1355718782791182E-3</c:v>
                </c:pt>
                <c:pt idx="612">
                  <c:v>9.1355718782791182E-3</c:v>
                </c:pt>
                <c:pt idx="613">
                  <c:v>9.1355718782791182E-3</c:v>
                </c:pt>
                <c:pt idx="614">
                  <c:v>9.1355718782791182E-3</c:v>
                </c:pt>
                <c:pt idx="615">
                  <c:v>9.1355718782791182E-3</c:v>
                </c:pt>
                <c:pt idx="616">
                  <c:v>9.1355718782791182E-3</c:v>
                </c:pt>
                <c:pt idx="617">
                  <c:v>9.1355718782791182E-3</c:v>
                </c:pt>
                <c:pt idx="618">
                  <c:v>9.1355718782791182E-3</c:v>
                </c:pt>
                <c:pt idx="619">
                  <c:v>9.1355718782791182E-3</c:v>
                </c:pt>
                <c:pt idx="620">
                  <c:v>9.1355718782791182E-3</c:v>
                </c:pt>
                <c:pt idx="621">
                  <c:v>9.1355718782791182E-3</c:v>
                </c:pt>
                <c:pt idx="622">
                  <c:v>9.1355718782791182E-3</c:v>
                </c:pt>
                <c:pt idx="623">
                  <c:v>9.1355718782791182E-3</c:v>
                </c:pt>
                <c:pt idx="624">
                  <c:v>9.1355718782791182E-3</c:v>
                </c:pt>
                <c:pt idx="625">
                  <c:v>9.1355718782791182E-3</c:v>
                </c:pt>
                <c:pt idx="626">
                  <c:v>9.1355718782791182E-3</c:v>
                </c:pt>
                <c:pt idx="627">
                  <c:v>9.1355718782791182E-3</c:v>
                </c:pt>
                <c:pt idx="628">
                  <c:v>9.1355718782791182E-3</c:v>
                </c:pt>
                <c:pt idx="629">
                  <c:v>9.1355718782791182E-3</c:v>
                </c:pt>
                <c:pt idx="630">
                  <c:v>9.1355718782791182E-3</c:v>
                </c:pt>
                <c:pt idx="631">
                  <c:v>9.1355718782791182E-3</c:v>
                </c:pt>
                <c:pt idx="632">
                  <c:v>9.1355718782791182E-3</c:v>
                </c:pt>
                <c:pt idx="633">
                  <c:v>9.1355718782791182E-3</c:v>
                </c:pt>
                <c:pt idx="634">
                  <c:v>9.1355718782791182E-3</c:v>
                </c:pt>
                <c:pt idx="635">
                  <c:v>9.1355718782791182E-3</c:v>
                </c:pt>
                <c:pt idx="636">
                  <c:v>9.1355718782791182E-3</c:v>
                </c:pt>
                <c:pt idx="637">
                  <c:v>9.1355718782791182E-3</c:v>
                </c:pt>
                <c:pt idx="638">
                  <c:v>9.1355718782791182E-3</c:v>
                </c:pt>
                <c:pt idx="639">
                  <c:v>9.1355718782791182E-3</c:v>
                </c:pt>
                <c:pt idx="640">
                  <c:v>9.1355718782791182E-3</c:v>
                </c:pt>
                <c:pt idx="641">
                  <c:v>9.1355718782791182E-3</c:v>
                </c:pt>
                <c:pt idx="642">
                  <c:v>9.1355718782791182E-3</c:v>
                </c:pt>
                <c:pt idx="643">
                  <c:v>9.1355718782791182E-3</c:v>
                </c:pt>
                <c:pt idx="644">
                  <c:v>9.1355718782791182E-3</c:v>
                </c:pt>
                <c:pt idx="645">
                  <c:v>9.1355718782791182E-3</c:v>
                </c:pt>
                <c:pt idx="646">
                  <c:v>9.1355718782791182E-3</c:v>
                </c:pt>
                <c:pt idx="647">
                  <c:v>9.1355718782791182E-3</c:v>
                </c:pt>
                <c:pt idx="648">
                  <c:v>9.1355718782791182E-3</c:v>
                </c:pt>
                <c:pt idx="649">
                  <c:v>9.1355718782791182E-3</c:v>
                </c:pt>
                <c:pt idx="650">
                  <c:v>9.1355718782791182E-3</c:v>
                </c:pt>
                <c:pt idx="651">
                  <c:v>9.1355718782791182E-3</c:v>
                </c:pt>
                <c:pt idx="652">
                  <c:v>9.1355718782791182E-3</c:v>
                </c:pt>
                <c:pt idx="653">
                  <c:v>9.1355718782791182E-3</c:v>
                </c:pt>
                <c:pt idx="654">
                  <c:v>9.1355718782791182E-3</c:v>
                </c:pt>
                <c:pt idx="655">
                  <c:v>9.1355718782791182E-3</c:v>
                </c:pt>
                <c:pt idx="656">
                  <c:v>9.1355718782791182E-3</c:v>
                </c:pt>
                <c:pt idx="657">
                  <c:v>9.1355718782791182E-3</c:v>
                </c:pt>
                <c:pt idx="658">
                  <c:v>9.1355718782791182E-3</c:v>
                </c:pt>
                <c:pt idx="659">
                  <c:v>9.1355718782791182E-3</c:v>
                </c:pt>
                <c:pt idx="660">
                  <c:v>9.1355718782791182E-3</c:v>
                </c:pt>
                <c:pt idx="661">
                  <c:v>9.1355718782791182E-3</c:v>
                </c:pt>
                <c:pt idx="662">
                  <c:v>9.1355718782791182E-3</c:v>
                </c:pt>
                <c:pt idx="663">
                  <c:v>9.1355718782791182E-3</c:v>
                </c:pt>
                <c:pt idx="664">
                  <c:v>9.1355718782791182E-3</c:v>
                </c:pt>
                <c:pt idx="665">
                  <c:v>9.1355718782791182E-3</c:v>
                </c:pt>
                <c:pt idx="666">
                  <c:v>9.1355718782791182E-3</c:v>
                </c:pt>
                <c:pt idx="667">
                  <c:v>9.1355718782791182E-3</c:v>
                </c:pt>
                <c:pt idx="668">
                  <c:v>9.1355718782791182E-3</c:v>
                </c:pt>
                <c:pt idx="669">
                  <c:v>9.1355718782791182E-3</c:v>
                </c:pt>
                <c:pt idx="670">
                  <c:v>9.1355718782791182E-3</c:v>
                </c:pt>
                <c:pt idx="671">
                  <c:v>9.1355718782791182E-3</c:v>
                </c:pt>
                <c:pt idx="672">
                  <c:v>9.1355718782791182E-3</c:v>
                </c:pt>
                <c:pt idx="673">
                  <c:v>9.1355718782791182E-3</c:v>
                </c:pt>
                <c:pt idx="674">
                  <c:v>9.1355718782791182E-3</c:v>
                </c:pt>
                <c:pt idx="675">
                  <c:v>9.1355718782791182E-3</c:v>
                </c:pt>
                <c:pt idx="676">
                  <c:v>9.1355718782791182E-3</c:v>
                </c:pt>
                <c:pt idx="677">
                  <c:v>9.1355718782791182E-3</c:v>
                </c:pt>
                <c:pt idx="678">
                  <c:v>9.1355718782791182E-3</c:v>
                </c:pt>
                <c:pt idx="679">
                  <c:v>9.1355718782791182E-3</c:v>
                </c:pt>
                <c:pt idx="680">
                  <c:v>9.1355718782791182E-3</c:v>
                </c:pt>
                <c:pt idx="681">
                  <c:v>9.1355718782791182E-3</c:v>
                </c:pt>
                <c:pt idx="682">
                  <c:v>9.1355718782791182E-3</c:v>
                </c:pt>
                <c:pt idx="683">
                  <c:v>9.1355718782791182E-3</c:v>
                </c:pt>
                <c:pt idx="684">
                  <c:v>9.1355718782791182E-3</c:v>
                </c:pt>
                <c:pt idx="685">
                  <c:v>9.1355718782791182E-3</c:v>
                </c:pt>
                <c:pt idx="686">
                  <c:v>9.1355718782791182E-3</c:v>
                </c:pt>
                <c:pt idx="687">
                  <c:v>9.1355718782791182E-3</c:v>
                </c:pt>
                <c:pt idx="688">
                  <c:v>9.1355718782791182E-3</c:v>
                </c:pt>
                <c:pt idx="689">
                  <c:v>9.1355718782791182E-3</c:v>
                </c:pt>
                <c:pt idx="690">
                  <c:v>9.1355718782791182E-3</c:v>
                </c:pt>
                <c:pt idx="691">
                  <c:v>9.1355718782791182E-3</c:v>
                </c:pt>
                <c:pt idx="692">
                  <c:v>9.1355718782791182E-3</c:v>
                </c:pt>
                <c:pt idx="693">
                  <c:v>9.1355718782791182E-3</c:v>
                </c:pt>
                <c:pt idx="694">
                  <c:v>9.1355718782791182E-3</c:v>
                </c:pt>
                <c:pt idx="695">
                  <c:v>9.1355718782791182E-3</c:v>
                </c:pt>
                <c:pt idx="696">
                  <c:v>9.1355718782791182E-3</c:v>
                </c:pt>
                <c:pt idx="697">
                  <c:v>9.1355718782791182E-3</c:v>
                </c:pt>
                <c:pt idx="698">
                  <c:v>9.1355718782791182E-3</c:v>
                </c:pt>
                <c:pt idx="699">
                  <c:v>9.1355718782791182E-3</c:v>
                </c:pt>
                <c:pt idx="700">
                  <c:v>9.1355718782791182E-3</c:v>
                </c:pt>
                <c:pt idx="701">
                  <c:v>9.1355718782791182E-3</c:v>
                </c:pt>
                <c:pt idx="702">
                  <c:v>9.1355718782791182E-3</c:v>
                </c:pt>
                <c:pt idx="703">
                  <c:v>9.1355718782791182E-3</c:v>
                </c:pt>
                <c:pt idx="704">
                  <c:v>9.1355718782791182E-3</c:v>
                </c:pt>
                <c:pt idx="705">
                  <c:v>9.1355718782791182E-3</c:v>
                </c:pt>
                <c:pt idx="706">
                  <c:v>9.1355718782791182E-3</c:v>
                </c:pt>
                <c:pt idx="707">
                  <c:v>9.1355718782791182E-3</c:v>
                </c:pt>
                <c:pt idx="708">
                  <c:v>9.1355718782791182E-3</c:v>
                </c:pt>
                <c:pt idx="709">
                  <c:v>9.1355718782791182E-3</c:v>
                </c:pt>
                <c:pt idx="710">
                  <c:v>9.1355718782791182E-3</c:v>
                </c:pt>
                <c:pt idx="711">
                  <c:v>9.1355718782791182E-3</c:v>
                </c:pt>
                <c:pt idx="712">
                  <c:v>9.1355718782791182E-3</c:v>
                </c:pt>
                <c:pt idx="713">
                  <c:v>9.1355718782791182E-3</c:v>
                </c:pt>
                <c:pt idx="714">
                  <c:v>9.1355718782791182E-3</c:v>
                </c:pt>
                <c:pt idx="715">
                  <c:v>9.1355718782791182E-3</c:v>
                </c:pt>
                <c:pt idx="716">
                  <c:v>9.1355718782791182E-3</c:v>
                </c:pt>
                <c:pt idx="717">
                  <c:v>9.1355718782791182E-3</c:v>
                </c:pt>
                <c:pt idx="718">
                  <c:v>9.1355718782791182E-3</c:v>
                </c:pt>
                <c:pt idx="719">
                  <c:v>9.1355718782791182E-3</c:v>
                </c:pt>
                <c:pt idx="720">
                  <c:v>9.1355718782791182E-3</c:v>
                </c:pt>
                <c:pt idx="721">
                  <c:v>9.1355718782791182E-3</c:v>
                </c:pt>
                <c:pt idx="722">
                  <c:v>9.1355718782791182E-3</c:v>
                </c:pt>
                <c:pt idx="723">
                  <c:v>9.1355718782791182E-3</c:v>
                </c:pt>
                <c:pt idx="724">
                  <c:v>9.1355718782791182E-3</c:v>
                </c:pt>
                <c:pt idx="725">
                  <c:v>9.1355718782791182E-3</c:v>
                </c:pt>
                <c:pt idx="726">
                  <c:v>9.1355718782791182E-3</c:v>
                </c:pt>
                <c:pt idx="727">
                  <c:v>9.1355718782791182E-3</c:v>
                </c:pt>
                <c:pt idx="728">
                  <c:v>9.1355718782791182E-3</c:v>
                </c:pt>
                <c:pt idx="729">
                  <c:v>9.1355718782791182E-3</c:v>
                </c:pt>
                <c:pt idx="730">
                  <c:v>9.1355718782791182E-3</c:v>
                </c:pt>
                <c:pt idx="731">
                  <c:v>9.1355718782791182E-3</c:v>
                </c:pt>
                <c:pt idx="732">
                  <c:v>9.1355718782791182E-3</c:v>
                </c:pt>
                <c:pt idx="733">
                  <c:v>9.1355718782791182E-3</c:v>
                </c:pt>
                <c:pt idx="734">
                  <c:v>9.1355718782791182E-3</c:v>
                </c:pt>
                <c:pt idx="735">
                  <c:v>9.1355718782791182E-3</c:v>
                </c:pt>
                <c:pt idx="736">
                  <c:v>9.1355718782791182E-3</c:v>
                </c:pt>
                <c:pt idx="737">
                  <c:v>9.1355718782791182E-3</c:v>
                </c:pt>
                <c:pt idx="738">
                  <c:v>9.1355718782791182E-3</c:v>
                </c:pt>
                <c:pt idx="739">
                  <c:v>9.1355718782791182E-3</c:v>
                </c:pt>
                <c:pt idx="740">
                  <c:v>9.1355718782791182E-3</c:v>
                </c:pt>
                <c:pt idx="741">
                  <c:v>9.1355718782791182E-3</c:v>
                </c:pt>
                <c:pt idx="742">
                  <c:v>9.1355718782791182E-3</c:v>
                </c:pt>
                <c:pt idx="743">
                  <c:v>9.1355718782791182E-3</c:v>
                </c:pt>
                <c:pt idx="744">
                  <c:v>9.1355718782791182E-3</c:v>
                </c:pt>
                <c:pt idx="745">
                  <c:v>9.1355718782791182E-3</c:v>
                </c:pt>
                <c:pt idx="746">
                  <c:v>9.1355718782791182E-3</c:v>
                </c:pt>
                <c:pt idx="747">
                  <c:v>9.1355718782791182E-3</c:v>
                </c:pt>
                <c:pt idx="748">
                  <c:v>9.1355718782791182E-3</c:v>
                </c:pt>
                <c:pt idx="749">
                  <c:v>9.1355718782791182E-3</c:v>
                </c:pt>
                <c:pt idx="750">
                  <c:v>9.1355718782791182E-3</c:v>
                </c:pt>
                <c:pt idx="751">
                  <c:v>9.1355718782791182E-3</c:v>
                </c:pt>
                <c:pt idx="752">
                  <c:v>9.1355718782791182E-3</c:v>
                </c:pt>
                <c:pt idx="753">
                  <c:v>9.1355718782791182E-3</c:v>
                </c:pt>
                <c:pt idx="754">
                  <c:v>9.1355718782791182E-3</c:v>
                </c:pt>
                <c:pt idx="755">
                  <c:v>9.1355718782791182E-3</c:v>
                </c:pt>
                <c:pt idx="756">
                  <c:v>9.1355718782791182E-3</c:v>
                </c:pt>
                <c:pt idx="757">
                  <c:v>9.1355718782791182E-3</c:v>
                </c:pt>
                <c:pt idx="758">
                  <c:v>9.1355718782791182E-3</c:v>
                </c:pt>
                <c:pt idx="759">
                  <c:v>9.1355718782791182E-3</c:v>
                </c:pt>
                <c:pt idx="760">
                  <c:v>9.1355718782791182E-3</c:v>
                </c:pt>
                <c:pt idx="761">
                  <c:v>9.1355718782791182E-3</c:v>
                </c:pt>
                <c:pt idx="762">
                  <c:v>9.1355718782791182E-3</c:v>
                </c:pt>
                <c:pt idx="763">
                  <c:v>9.1355718782791182E-3</c:v>
                </c:pt>
                <c:pt idx="764">
                  <c:v>9.1355718782791182E-3</c:v>
                </c:pt>
                <c:pt idx="765">
                  <c:v>9.1355718782791182E-3</c:v>
                </c:pt>
                <c:pt idx="766">
                  <c:v>9.1355718782791182E-3</c:v>
                </c:pt>
                <c:pt idx="767">
                  <c:v>9.1355718782791182E-3</c:v>
                </c:pt>
                <c:pt idx="768">
                  <c:v>9.1355718782791182E-3</c:v>
                </c:pt>
                <c:pt idx="769">
                  <c:v>9.1355718782791182E-3</c:v>
                </c:pt>
                <c:pt idx="770">
                  <c:v>9.1355718782791182E-3</c:v>
                </c:pt>
                <c:pt idx="771">
                  <c:v>9.1355718782791182E-3</c:v>
                </c:pt>
                <c:pt idx="772">
                  <c:v>9.1355718782791182E-3</c:v>
                </c:pt>
                <c:pt idx="773">
                  <c:v>9.1355718782791182E-3</c:v>
                </c:pt>
                <c:pt idx="774">
                  <c:v>9.1355718782791182E-3</c:v>
                </c:pt>
                <c:pt idx="775">
                  <c:v>9.1355718782791182E-3</c:v>
                </c:pt>
                <c:pt idx="776">
                  <c:v>9.1355718782791182E-3</c:v>
                </c:pt>
                <c:pt idx="777">
                  <c:v>9.1355718782791182E-3</c:v>
                </c:pt>
                <c:pt idx="778">
                  <c:v>9.1355718782791182E-3</c:v>
                </c:pt>
                <c:pt idx="779">
                  <c:v>9.1355718782791182E-3</c:v>
                </c:pt>
                <c:pt idx="780">
                  <c:v>9.1355718782791182E-3</c:v>
                </c:pt>
                <c:pt idx="781">
                  <c:v>9.1355718782791182E-3</c:v>
                </c:pt>
                <c:pt idx="782">
                  <c:v>9.1355718782791182E-3</c:v>
                </c:pt>
                <c:pt idx="783">
                  <c:v>9.1355718782791182E-3</c:v>
                </c:pt>
                <c:pt idx="784">
                  <c:v>9.1355718782791182E-3</c:v>
                </c:pt>
                <c:pt idx="785">
                  <c:v>9.1355718782791182E-3</c:v>
                </c:pt>
                <c:pt idx="786">
                  <c:v>9.1355718782791182E-3</c:v>
                </c:pt>
                <c:pt idx="787">
                  <c:v>9.1355718782791182E-3</c:v>
                </c:pt>
                <c:pt idx="788">
                  <c:v>9.1355718782791182E-3</c:v>
                </c:pt>
                <c:pt idx="789">
                  <c:v>9.1355718782791182E-3</c:v>
                </c:pt>
                <c:pt idx="790">
                  <c:v>9.1355718782791182E-3</c:v>
                </c:pt>
                <c:pt idx="791">
                  <c:v>9.1355718782791182E-3</c:v>
                </c:pt>
                <c:pt idx="792">
                  <c:v>9.1355718782791182E-3</c:v>
                </c:pt>
                <c:pt idx="793">
                  <c:v>9.1355718782791182E-3</c:v>
                </c:pt>
                <c:pt idx="794">
                  <c:v>9.1355718782791182E-3</c:v>
                </c:pt>
                <c:pt idx="795">
                  <c:v>9.1355718782791182E-3</c:v>
                </c:pt>
                <c:pt idx="796">
                  <c:v>9.1355718782791182E-3</c:v>
                </c:pt>
                <c:pt idx="797">
                  <c:v>9.1355718782791182E-3</c:v>
                </c:pt>
                <c:pt idx="798">
                  <c:v>9.1355718782791182E-3</c:v>
                </c:pt>
                <c:pt idx="799">
                  <c:v>9.1355718782791182E-3</c:v>
                </c:pt>
                <c:pt idx="800">
                  <c:v>9.1355718782791182E-3</c:v>
                </c:pt>
                <c:pt idx="801">
                  <c:v>9.1355718782791182E-3</c:v>
                </c:pt>
                <c:pt idx="802">
                  <c:v>9.1355718782791182E-3</c:v>
                </c:pt>
                <c:pt idx="803">
                  <c:v>9.1355718782791182E-3</c:v>
                </c:pt>
                <c:pt idx="804">
                  <c:v>9.1355718782791182E-3</c:v>
                </c:pt>
                <c:pt idx="805">
                  <c:v>9.1355718782791182E-3</c:v>
                </c:pt>
                <c:pt idx="806">
                  <c:v>9.1355718782791182E-3</c:v>
                </c:pt>
                <c:pt idx="807">
                  <c:v>9.1355718782791182E-3</c:v>
                </c:pt>
                <c:pt idx="808">
                  <c:v>9.1355718782791182E-3</c:v>
                </c:pt>
                <c:pt idx="809">
                  <c:v>9.1355718782791182E-3</c:v>
                </c:pt>
                <c:pt idx="810">
                  <c:v>9.1355718782791182E-3</c:v>
                </c:pt>
                <c:pt idx="811">
                  <c:v>9.1355718782791182E-3</c:v>
                </c:pt>
                <c:pt idx="812">
                  <c:v>9.1355718782791182E-3</c:v>
                </c:pt>
                <c:pt idx="813">
                  <c:v>9.1355718782791182E-3</c:v>
                </c:pt>
                <c:pt idx="814">
                  <c:v>9.1355718782791182E-3</c:v>
                </c:pt>
                <c:pt idx="815">
                  <c:v>9.1355718782791182E-3</c:v>
                </c:pt>
                <c:pt idx="816">
                  <c:v>9.1355718782791182E-3</c:v>
                </c:pt>
                <c:pt idx="817">
                  <c:v>9.1355718782791182E-3</c:v>
                </c:pt>
                <c:pt idx="818">
                  <c:v>9.1355718782791182E-3</c:v>
                </c:pt>
                <c:pt idx="819">
                  <c:v>9.1355718782791182E-3</c:v>
                </c:pt>
                <c:pt idx="820">
                  <c:v>9.1355718782791182E-3</c:v>
                </c:pt>
                <c:pt idx="821">
                  <c:v>9.1355718782791182E-3</c:v>
                </c:pt>
                <c:pt idx="822">
                  <c:v>9.1355718782791182E-3</c:v>
                </c:pt>
                <c:pt idx="823">
                  <c:v>9.1355718782791182E-3</c:v>
                </c:pt>
                <c:pt idx="824">
                  <c:v>9.1355718782791182E-3</c:v>
                </c:pt>
                <c:pt idx="825">
                  <c:v>9.1355718782791182E-3</c:v>
                </c:pt>
                <c:pt idx="826">
                  <c:v>9.1355718782791182E-3</c:v>
                </c:pt>
                <c:pt idx="827">
                  <c:v>9.1355718782791182E-3</c:v>
                </c:pt>
                <c:pt idx="828">
                  <c:v>9.1355718782791182E-3</c:v>
                </c:pt>
                <c:pt idx="829">
                  <c:v>9.1355718782791182E-3</c:v>
                </c:pt>
                <c:pt idx="830">
                  <c:v>9.1355718782791182E-3</c:v>
                </c:pt>
                <c:pt idx="831">
                  <c:v>9.1355718782791182E-3</c:v>
                </c:pt>
                <c:pt idx="832">
                  <c:v>9.1355718782791182E-3</c:v>
                </c:pt>
                <c:pt idx="833">
                  <c:v>9.1355718782791182E-3</c:v>
                </c:pt>
                <c:pt idx="834">
                  <c:v>9.1355718782791182E-3</c:v>
                </c:pt>
                <c:pt idx="835">
                  <c:v>9.1355718782791182E-3</c:v>
                </c:pt>
                <c:pt idx="836">
                  <c:v>9.1355718782791182E-3</c:v>
                </c:pt>
                <c:pt idx="837">
                  <c:v>9.1355718782791182E-3</c:v>
                </c:pt>
                <c:pt idx="838">
                  <c:v>9.1355718782791182E-3</c:v>
                </c:pt>
                <c:pt idx="839">
                  <c:v>9.1355718782791182E-3</c:v>
                </c:pt>
                <c:pt idx="840">
                  <c:v>9.1355718782791182E-3</c:v>
                </c:pt>
                <c:pt idx="841">
                  <c:v>9.1355718782791182E-3</c:v>
                </c:pt>
                <c:pt idx="842">
                  <c:v>9.1355718782791182E-3</c:v>
                </c:pt>
                <c:pt idx="843">
                  <c:v>9.1355718782791182E-3</c:v>
                </c:pt>
                <c:pt idx="844">
                  <c:v>9.1355718782791182E-3</c:v>
                </c:pt>
                <c:pt idx="845">
                  <c:v>9.1355718782791182E-3</c:v>
                </c:pt>
                <c:pt idx="846">
                  <c:v>9.1355718782791182E-3</c:v>
                </c:pt>
                <c:pt idx="847">
                  <c:v>9.1355718782791182E-3</c:v>
                </c:pt>
                <c:pt idx="848">
                  <c:v>9.1355718782791182E-3</c:v>
                </c:pt>
                <c:pt idx="849">
                  <c:v>9.1355718782791182E-3</c:v>
                </c:pt>
                <c:pt idx="850">
                  <c:v>9.1355718782791182E-3</c:v>
                </c:pt>
                <c:pt idx="851">
                  <c:v>9.1355718782791182E-3</c:v>
                </c:pt>
                <c:pt idx="852">
                  <c:v>9.1355718782791182E-3</c:v>
                </c:pt>
                <c:pt idx="853">
                  <c:v>9.1355718782791182E-3</c:v>
                </c:pt>
                <c:pt idx="854">
                  <c:v>9.1355718782791182E-3</c:v>
                </c:pt>
                <c:pt idx="855">
                  <c:v>9.1355718782791182E-3</c:v>
                </c:pt>
                <c:pt idx="856">
                  <c:v>9.1355718782791182E-3</c:v>
                </c:pt>
                <c:pt idx="857">
                  <c:v>9.1355718782791182E-3</c:v>
                </c:pt>
                <c:pt idx="858">
                  <c:v>9.1355718782791182E-3</c:v>
                </c:pt>
                <c:pt idx="859">
                  <c:v>9.1355718782791182E-3</c:v>
                </c:pt>
                <c:pt idx="860">
                  <c:v>9.1355718782791182E-3</c:v>
                </c:pt>
                <c:pt idx="861">
                  <c:v>9.1355718782791182E-3</c:v>
                </c:pt>
                <c:pt idx="862">
                  <c:v>9.1355718782791182E-3</c:v>
                </c:pt>
                <c:pt idx="863">
                  <c:v>9.1355718782791182E-3</c:v>
                </c:pt>
                <c:pt idx="864">
                  <c:v>9.1355718782791182E-3</c:v>
                </c:pt>
                <c:pt idx="865">
                  <c:v>9.1355718782791182E-3</c:v>
                </c:pt>
                <c:pt idx="866">
                  <c:v>9.1355718782791182E-3</c:v>
                </c:pt>
                <c:pt idx="867">
                  <c:v>9.1355718782791182E-3</c:v>
                </c:pt>
                <c:pt idx="868">
                  <c:v>9.1355718782791182E-3</c:v>
                </c:pt>
                <c:pt idx="869">
                  <c:v>9.1355718782791182E-3</c:v>
                </c:pt>
                <c:pt idx="870">
                  <c:v>9.1355718782791182E-3</c:v>
                </c:pt>
                <c:pt idx="871">
                  <c:v>9.1355718782791182E-3</c:v>
                </c:pt>
                <c:pt idx="872">
                  <c:v>9.1355718782791182E-3</c:v>
                </c:pt>
                <c:pt idx="873">
                  <c:v>9.1355718782791182E-3</c:v>
                </c:pt>
                <c:pt idx="874">
                  <c:v>9.1355718782791182E-3</c:v>
                </c:pt>
                <c:pt idx="875">
                  <c:v>9.1355718782791182E-3</c:v>
                </c:pt>
                <c:pt idx="876">
                  <c:v>9.1355718782791182E-3</c:v>
                </c:pt>
                <c:pt idx="877">
                  <c:v>9.1355718782791182E-3</c:v>
                </c:pt>
                <c:pt idx="878">
                  <c:v>9.1355718782791182E-3</c:v>
                </c:pt>
                <c:pt idx="879">
                  <c:v>9.1355718782791182E-3</c:v>
                </c:pt>
                <c:pt idx="880">
                  <c:v>9.1355718782791182E-3</c:v>
                </c:pt>
                <c:pt idx="881">
                  <c:v>9.1355718782791182E-3</c:v>
                </c:pt>
                <c:pt idx="882">
                  <c:v>9.1355718782791182E-3</c:v>
                </c:pt>
                <c:pt idx="883">
                  <c:v>9.1355718782791182E-3</c:v>
                </c:pt>
                <c:pt idx="884">
                  <c:v>9.1355718782791182E-3</c:v>
                </c:pt>
                <c:pt idx="885">
                  <c:v>9.1355718782791182E-3</c:v>
                </c:pt>
                <c:pt idx="886">
                  <c:v>9.1355718782791182E-3</c:v>
                </c:pt>
                <c:pt idx="887">
                  <c:v>9.1355718782791182E-3</c:v>
                </c:pt>
                <c:pt idx="888">
                  <c:v>9.1355718782791182E-3</c:v>
                </c:pt>
                <c:pt idx="889">
                  <c:v>9.1355718782791182E-3</c:v>
                </c:pt>
                <c:pt idx="890">
                  <c:v>9.1355718782791182E-3</c:v>
                </c:pt>
                <c:pt idx="891">
                  <c:v>9.1355718782791182E-3</c:v>
                </c:pt>
                <c:pt idx="892">
                  <c:v>9.1355718782791182E-3</c:v>
                </c:pt>
                <c:pt idx="893">
                  <c:v>9.1355718782791182E-3</c:v>
                </c:pt>
                <c:pt idx="894">
                  <c:v>9.1355718782791182E-3</c:v>
                </c:pt>
                <c:pt idx="895">
                  <c:v>9.1355718782791182E-3</c:v>
                </c:pt>
                <c:pt idx="896">
                  <c:v>9.1355718782791182E-3</c:v>
                </c:pt>
                <c:pt idx="897">
                  <c:v>9.1355718782791182E-3</c:v>
                </c:pt>
                <c:pt idx="898">
                  <c:v>9.1355718782791182E-3</c:v>
                </c:pt>
                <c:pt idx="899">
                  <c:v>9.1355718782791182E-3</c:v>
                </c:pt>
                <c:pt idx="900">
                  <c:v>9.1355718782791182E-3</c:v>
                </c:pt>
                <c:pt idx="901">
                  <c:v>9.1355718782791182E-3</c:v>
                </c:pt>
                <c:pt idx="902">
                  <c:v>9.1355718782791182E-3</c:v>
                </c:pt>
                <c:pt idx="903">
                  <c:v>9.1355718782791182E-3</c:v>
                </c:pt>
                <c:pt idx="904">
                  <c:v>9.1355718782791182E-3</c:v>
                </c:pt>
                <c:pt idx="905">
                  <c:v>9.1355718782791182E-3</c:v>
                </c:pt>
                <c:pt idx="906">
                  <c:v>9.1355718782791182E-3</c:v>
                </c:pt>
                <c:pt idx="907">
                  <c:v>9.1355718782791182E-3</c:v>
                </c:pt>
                <c:pt idx="908">
                  <c:v>9.1355718782791182E-3</c:v>
                </c:pt>
                <c:pt idx="909">
                  <c:v>9.1355718782791182E-3</c:v>
                </c:pt>
                <c:pt idx="910">
                  <c:v>9.1355718782791182E-3</c:v>
                </c:pt>
                <c:pt idx="911">
                  <c:v>9.1355718782791182E-3</c:v>
                </c:pt>
                <c:pt idx="912">
                  <c:v>9.1355718782791182E-3</c:v>
                </c:pt>
                <c:pt idx="913">
                  <c:v>9.1355718782791182E-3</c:v>
                </c:pt>
                <c:pt idx="914">
                  <c:v>9.1355718782791182E-3</c:v>
                </c:pt>
                <c:pt idx="915">
                  <c:v>9.1355718782791182E-3</c:v>
                </c:pt>
                <c:pt idx="916">
                  <c:v>9.1355718782791182E-3</c:v>
                </c:pt>
                <c:pt idx="917">
                  <c:v>9.1355718782791182E-3</c:v>
                </c:pt>
                <c:pt idx="918">
                  <c:v>9.1355718782791182E-3</c:v>
                </c:pt>
                <c:pt idx="919">
                  <c:v>9.1355718782791182E-3</c:v>
                </c:pt>
                <c:pt idx="920">
                  <c:v>9.1355718782791182E-3</c:v>
                </c:pt>
                <c:pt idx="921">
                  <c:v>9.1355718782791182E-3</c:v>
                </c:pt>
                <c:pt idx="922">
                  <c:v>9.1355718782791182E-3</c:v>
                </c:pt>
                <c:pt idx="923">
                  <c:v>9.1355718782791182E-3</c:v>
                </c:pt>
                <c:pt idx="924">
                  <c:v>9.1355718782791182E-3</c:v>
                </c:pt>
                <c:pt idx="925">
                  <c:v>9.1355718782791182E-3</c:v>
                </c:pt>
                <c:pt idx="926">
                  <c:v>9.1355718782791182E-3</c:v>
                </c:pt>
                <c:pt idx="927">
                  <c:v>9.1355718782791182E-3</c:v>
                </c:pt>
                <c:pt idx="928">
                  <c:v>9.1355718782791182E-3</c:v>
                </c:pt>
                <c:pt idx="929">
                  <c:v>9.1355718782791182E-3</c:v>
                </c:pt>
                <c:pt idx="930">
                  <c:v>9.1355718782791182E-3</c:v>
                </c:pt>
                <c:pt idx="931">
                  <c:v>9.1355718782791182E-3</c:v>
                </c:pt>
                <c:pt idx="932">
                  <c:v>9.1355718782791182E-3</c:v>
                </c:pt>
                <c:pt idx="933">
                  <c:v>9.1355718782791182E-3</c:v>
                </c:pt>
                <c:pt idx="934">
                  <c:v>9.1355718782791182E-3</c:v>
                </c:pt>
                <c:pt idx="935">
                  <c:v>9.1355718782791182E-3</c:v>
                </c:pt>
                <c:pt idx="936">
                  <c:v>9.1355718782791182E-3</c:v>
                </c:pt>
                <c:pt idx="937">
                  <c:v>9.1355718782791182E-3</c:v>
                </c:pt>
                <c:pt idx="938">
                  <c:v>9.1355718782791182E-3</c:v>
                </c:pt>
                <c:pt idx="939">
                  <c:v>9.1355718782791182E-3</c:v>
                </c:pt>
                <c:pt idx="940">
                  <c:v>9.1355718782791182E-3</c:v>
                </c:pt>
                <c:pt idx="941">
                  <c:v>9.1355718782791182E-3</c:v>
                </c:pt>
                <c:pt idx="942">
                  <c:v>9.1355718782791182E-3</c:v>
                </c:pt>
                <c:pt idx="943">
                  <c:v>9.1355718782791182E-3</c:v>
                </c:pt>
                <c:pt idx="944">
                  <c:v>9.1355718782791182E-3</c:v>
                </c:pt>
                <c:pt idx="945">
                  <c:v>9.1355718782791182E-3</c:v>
                </c:pt>
                <c:pt idx="946">
                  <c:v>9.1355718782791182E-3</c:v>
                </c:pt>
                <c:pt idx="947">
                  <c:v>9.1355718782791182E-3</c:v>
                </c:pt>
                <c:pt idx="948">
                  <c:v>9.1355718782791182E-3</c:v>
                </c:pt>
                <c:pt idx="949">
                  <c:v>9.1355718782791182E-3</c:v>
                </c:pt>
                <c:pt idx="950">
                  <c:v>9.1355718782791182E-3</c:v>
                </c:pt>
                <c:pt idx="951">
                  <c:v>9.1355718782791182E-3</c:v>
                </c:pt>
                <c:pt idx="952">
                  <c:v>9.1355718782791182E-3</c:v>
                </c:pt>
                <c:pt idx="953">
                  <c:v>9.1355718782791182E-3</c:v>
                </c:pt>
                <c:pt idx="954">
                  <c:v>9.1355718782791182E-3</c:v>
                </c:pt>
                <c:pt idx="955">
                  <c:v>9.1355718782791182E-3</c:v>
                </c:pt>
                <c:pt idx="956">
                  <c:v>9.1355718782791182E-3</c:v>
                </c:pt>
                <c:pt idx="957">
                  <c:v>9.1355718782791182E-3</c:v>
                </c:pt>
                <c:pt idx="958">
                  <c:v>9.1355718782791182E-3</c:v>
                </c:pt>
                <c:pt idx="959">
                  <c:v>9.1355718782791182E-3</c:v>
                </c:pt>
                <c:pt idx="960">
                  <c:v>9.1355718782791182E-3</c:v>
                </c:pt>
                <c:pt idx="961">
                  <c:v>9.1355718782791182E-3</c:v>
                </c:pt>
                <c:pt idx="962">
                  <c:v>9.1355718782791182E-3</c:v>
                </c:pt>
                <c:pt idx="963">
                  <c:v>9.1355718782791182E-3</c:v>
                </c:pt>
                <c:pt idx="964">
                  <c:v>9.1355718782791182E-3</c:v>
                </c:pt>
                <c:pt idx="965">
                  <c:v>9.1355718782791182E-3</c:v>
                </c:pt>
                <c:pt idx="966">
                  <c:v>9.1355718782791182E-3</c:v>
                </c:pt>
                <c:pt idx="967">
                  <c:v>9.1355718782791182E-3</c:v>
                </c:pt>
                <c:pt idx="968">
                  <c:v>9.1355718782791182E-3</c:v>
                </c:pt>
                <c:pt idx="969">
                  <c:v>9.1355718782791182E-3</c:v>
                </c:pt>
                <c:pt idx="970">
                  <c:v>9.1355718782791182E-3</c:v>
                </c:pt>
                <c:pt idx="971">
                  <c:v>9.1355718782791182E-3</c:v>
                </c:pt>
                <c:pt idx="972">
                  <c:v>9.1355718782791182E-3</c:v>
                </c:pt>
                <c:pt idx="973">
                  <c:v>9.1355718782791182E-3</c:v>
                </c:pt>
                <c:pt idx="974">
                  <c:v>9.1355718782791182E-3</c:v>
                </c:pt>
                <c:pt idx="975">
                  <c:v>9.1355718782791182E-3</c:v>
                </c:pt>
                <c:pt idx="976">
                  <c:v>9.1355718782791182E-3</c:v>
                </c:pt>
                <c:pt idx="977">
                  <c:v>9.1355718782791182E-3</c:v>
                </c:pt>
                <c:pt idx="978">
                  <c:v>9.1355718782791182E-3</c:v>
                </c:pt>
                <c:pt idx="979">
                  <c:v>9.1355718782791182E-3</c:v>
                </c:pt>
                <c:pt idx="980">
                  <c:v>9.1355718782791182E-3</c:v>
                </c:pt>
                <c:pt idx="981">
                  <c:v>9.1355718782791182E-3</c:v>
                </c:pt>
                <c:pt idx="982">
                  <c:v>9.1355718782791182E-3</c:v>
                </c:pt>
                <c:pt idx="983">
                  <c:v>9.1355718782791182E-3</c:v>
                </c:pt>
                <c:pt idx="984">
                  <c:v>9.1355718782791182E-3</c:v>
                </c:pt>
                <c:pt idx="985">
                  <c:v>9.1355718782791182E-3</c:v>
                </c:pt>
                <c:pt idx="986">
                  <c:v>9.1355718782791182E-3</c:v>
                </c:pt>
                <c:pt idx="987">
                  <c:v>9.1355718782791182E-3</c:v>
                </c:pt>
                <c:pt idx="988">
                  <c:v>9.1355718782791182E-3</c:v>
                </c:pt>
                <c:pt idx="989">
                  <c:v>9.1355718782791182E-3</c:v>
                </c:pt>
                <c:pt idx="990">
                  <c:v>9.1355718782791182E-3</c:v>
                </c:pt>
                <c:pt idx="991">
                  <c:v>9.1355718782791182E-3</c:v>
                </c:pt>
                <c:pt idx="992">
                  <c:v>9.1355718782791182E-3</c:v>
                </c:pt>
                <c:pt idx="993">
                  <c:v>9.1355718782791182E-3</c:v>
                </c:pt>
                <c:pt idx="994">
                  <c:v>9.1355718782791182E-3</c:v>
                </c:pt>
                <c:pt idx="995">
                  <c:v>9.1355718782791182E-3</c:v>
                </c:pt>
                <c:pt idx="996">
                  <c:v>9.1355718782791182E-3</c:v>
                </c:pt>
                <c:pt idx="997">
                  <c:v>9.1355718782791182E-3</c:v>
                </c:pt>
                <c:pt idx="998">
                  <c:v>9.1355718782791182E-3</c:v>
                </c:pt>
                <c:pt idx="999">
                  <c:v>9.1355718782791182E-3</c:v>
                </c:pt>
                <c:pt idx="1000">
                  <c:v>9.1355718782791182E-3</c:v>
                </c:pt>
                <c:pt idx="1001">
                  <c:v>9.1355718782791182E-3</c:v>
                </c:pt>
                <c:pt idx="1002">
                  <c:v>9.1355718782791182E-3</c:v>
                </c:pt>
                <c:pt idx="1003">
                  <c:v>9.1355718782791182E-3</c:v>
                </c:pt>
                <c:pt idx="1004">
                  <c:v>9.1355718782791182E-3</c:v>
                </c:pt>
                <c:pt idx="1005">
                  <c:v>9.1355718782791182E-3</c:v>
                </c:pt>
                <c:pt idx="1006">
                  <c:v>9.1355718782791182E-3</c:v>
                </c:pt>
                <c:pt idx="1007">
                  <c:v>9.1355718782791182E-3</c:v>
                </c:pt>
                <c:pt idx="1008">
                  <c:v>9.1355718782791182E-3</c:v>
                </c:pt>
                <c:pt idx="1009">
                  <c:v>9.1355718782791182E-3</c:v>
                </c:pt>
                <c:pt idx="1010">
                  <c:v>9.1355718782791182E-3</c:v>
                </c:pt>
                <c:pt idx="1011">
                  <c:v>9.1355718782791182E-3</c:v>
                </c:pt>
                <c:pt idx="1012">
                  <c:v>9.1355718782791182E-3</c:v>
                </c:pt>
                <c:pt idx="1013">
                  <c:v>9.1355718782791182E-3</c:v>
                </c:pt>
                <c:pt idx="1014">
                  <c:v>9.1355718782791182E-3</c:v>
                </c:pt>
                <c:pt idx="1015">
                  <c:v>9.1355718782791182E-3</c:v>
                </c:pt>
                <c:pt idx="1016">
                  <c:v>9.1355718782791182E-3</c:v>
                </c:pt>
                <c:pt idx="1017">
                  <c:v>9.1355718782791182E-3</c:v>
                </c:pt>
                <c:pt idx="1018">
                  <c:v>9.1355718782791182E-3</c:v>
                </c:pt>
                <c:pt idx="1019">
                  <c:v>9.1355718782791182E-3</c:v>
                </c:pt>
                <c:pt idx="1020">
                  <c:v>9.1355718782791182E-3</c:v>
                </c:pt>
                <c:pt idx="1021">
                  <c:v>9.1355718782791182E-3</c:v>
                </c:pt>
                <c:pt idx="1022">
                  <c:v>9.1355718782791182E-3</c:v>
                </c:pt>
                <c:pt idx="1023">
                  <c:v>9.1355718782791182E-3</c:v>
                </c:pt>
                <c:pt idx="1024">
                  <c:v>9.1355718782791182E-3</c:v>
                </c:pt>
                <c:pt idx="1025">
                  <c:v>9.1355718782791182E-3</c:v>
                </c:pt>
                <c:pt idx="1026">
                  <c:v>9.1355718782791182E-3</c:v>
                </c:pt>
                <c:pt idx="1027">
                  <c:v>9.1355718782791182E-3</c:v>
                </c:pt>
                <c:pt idx="1028">
                  <c:v>9.1355718782791182E-3</c:v>
                </c:pt>
                <c:pt idx="1029">
                  <c:v>9.1355718782791182E-3</c:v>
                </c:pt>
                <c:pt idx="1030">
                  <c:v>9.1355718782791182E-3</c:v>
                </c:pt>
                <c:pt idx="1031">
                  <c:v>9.1355718782791182E-3</c:v>
                </c:pt>
                <c:pt idx="1032">
                  <c:v>9.1355718782791182E-3</c:v>
                </c:pt>
                <c:pt idx="1033">
                  <c:v>9.1355718782791182E-3</c:v>
                </c:pt>
                <c:pt idx="1034">
                  <c:v>9.1355718782791182E-3</c:v>
                </c:pt>
                <c:pt idx="1035">
                  <c:v>9.1355718782791182E-3</c:v>
                </c:pt>
                <c:pt idx="1036">
                  <c:v>9.1355718782791182E-3</c:v>
                </c:pt>
                <c:pt idx="1037">
                  <c:v>9.1355718782791182E-3</c:v>
                </c:pt>
                <c:pt idx="1038">
                  <c:v>9.1355718782791182E-3</c:v>
                </c:pt>
                <c:pt idx="1039">
                  <c:v>9.1355718782791182E-3</c:v>
                </c:pt>
                <c:pt idx="1040">
                  <c:v>9.1355718782791182E-3</c:v>
                </c:pt>
                <c:pt idx="1041">
                  <c:v>9.1355718782791182E-3</c:v>
                </c:pt>
                <c:pt idx="1042">
                  <c:v>9.1355718782791182E-3</c:v>
                </c:pt>
                <c:pt idx="1043">
                  <c:v>9.1355718782791182E-3</c:v>
                </c:pt>
                <c:pt idx="1044">
                  <c:v>9.1355718782791182E-3</c:v>
                </c:pt>
                <c:pt idx="1045">
                  <c:v>9.1355718782791182E-3</c:v>
                </c:pt>
                <c:pt idx="1046">
                  <c:v>9.1355718782791182E-3</c:v>
                </c:pt>
                <c:pt idx="1047">
                  <c:v>9.1355718782791182E-3</c:v>
                </c:pt>
                <c:pt idx="1048">
                  <c:v>9.1355718782791182E-3</c:v>
                </c:pt>
                <c:pt idx="1049">
                  <c:v>9.1355718782791182E-3</c:v>
                </c:pt>
                <c:pt idx="1050">
                  <c:v>9.1355718782791182E-3</c:v>
                </c:pt>
                <c:pt idx="1051">
                  <c:v>9.1355718782791182E-3</c:v>
                </c:pt>
                <c:pt idx="1052">
                  <c:v>9.1355718782791182E-3</c:v>
                </c:pt>
                <c:pt idx="1053">
                  <c:v>9.1355718782791182E-3</c:v>
                </c:pt>
                <c:pt idx="1054">
                  <c:v>9.1355718782791182E-3</c:v>
                </c:pt>
                <c:pt idx="1055">
                  <c:v>9.1355718782791182E-3</c:v>
                </c:pt>
                <c:pt idx="1056">
                  <c:v>9.1355718782791182E-3</c:v>
                </c:pt>
                <c:pt idx="1057">
                  <c:v>9.1355718782791182E-3</c:v>
                </c:pt>
                <c:pt idx="1058">
                  <c:v>9.1355718782791182E-3</c:v>
                </c:pt>
                <c:pt idx="1059">
                  <c:v>9.1355718782791182E-3</c:v>
                </c:pt>
                <c:pt idx="1060">
                  <c:v>9.1355718782791182E-3</c:v>
                </c:pt>
                <c:pt idx="1061">
                  <c:v>9.1355718782791182E-3</c:v>
                </c:pt>
                <c:pt idx="1062">
                  <c:v>9.1355718782791182E-3</c:v>
                </c:pt>
                <c:pt idx="1063">
                  <c:v>9.1355718782791182E-3</c:v>
                </c:pt>
                <c:pt idx="1064">
                  <c:v>9.1355718782791182E-3</c:v>
                </c:pt>
                <c:pt idx="1065">
                  <c:v>9.1355718782791182E-3</c:v>
                </c:pt>
                <c:pt idx="1066">
                  <c:v>9.1355718782791182E-3</c:v>
                </c:pt>
                <c:pt idx="1067">
                  <c:v>9.1355718782791182E-3</c:v>
                </c:pt>
                <c:pt idx="1068">
                  <c:v>9.1355718782791182E-3</c:v>
                </c:pt>
                <c:pt idx="1069">
                  <c:v>9.1355718782791182E-3</c:v>
                </c:pt>
                <c:pt idx="1070">
                  <c:v>9.1355718782791182E-3</c:v>
                </c:pt>
                <c:pt idx="1071">
                  <c:v>9.1355718782791182E-3</c:v>
                </c:pt>
                <c:pt idx="1072">
                  <c:v>9.1355718782791182E-3</c:v>
                </c:pt>
                <c:pt idx="1073">
                  <c:v>9.1355718782791182E-3</c:v>
                </c:pt>
                <c:pt idx="1074">
                  <c:v>9.1355718782791182E-3</c:v>
                </c:pt>
                <c:pt idx="1075">
                  <c:v>9.1355718782791182E-3</c:v>
                </c:pt>
                <c:pt idx="1076">
                  <c:v>9.1355718782791182E-3</c:v>
                </c:pt>
                <c:pt idx="1077">
                  <c:v>9.1355718782791182E-3</c:v>
                </c:pt>
                <c:pt idx="1078">
                  <c:v>9.1355718782791182E-3</c:v>
                </c:pt>
                <c:pt idx="1079">
                  <c:v>9.1355718782791182E-3</c:v>
                </c:pt>
                <c:pt idx="1080">
                  <c:v>9.1355718782791182E-3</c:v>
                </c:pt>
                <c:pt idx="1081">
                  <c:v>9.1355718782791182E-3</c:v>
                </c:pt>
                <c:pt idx="1082">
                  <c:v>9.1355718782791182E-3</c:v>
                </c:pt>
                <c:pt idx="1083">
                  <c:v>9.1355718782791182E-3</c:v>
                </c:pt>
                <c:pt idx="1084">
                  <c:v>9.1355718782791182E-3</c:v>
                </c:pt>
                <c:pt idx="1085">
                  <c:v>9.1355718782791182E-3</c:v>
                </c:pt>
                <c:pt idx="1086">
                  <c:v>9.1355718782791182E-3</c:v>
                </c:pt>
                <c:pt idx="1087">
                  <c:v>9.1355718782791182E-3</c:v>
                </c:pt>
                <c:pt idx="1088">
                  <c:v>9.1355718782791182E-3</c:v>
                </c:pt>
                <c:pt idx="1089">
                  <c:v>9.1355718782791182E-3</c:v>
                </c:pt>
                <c:pt idx="1090">
                  <c:v>9.1355718782791182E-3</c:v>
                </c:pt>
                <c:pt idx="1091">
                  <c:v>9.1355718782791182E-3</c:v>
                </c:pt>
                <c:pt idx="1092">
                  <c:v>9.1355718782791182E-3</c:v>
                </c:pt>
                <c:pt idx="1093">
                  <c:v>9.1355718782791182E-3</c:v>
                </c:pt>
                <c:pt idx="1094">
                  <c:v>9.1355718782791182E-3</c:v>
                </c:pt>
                <c:pt idx="1095">
                  <c:v>9.1355718782791182E-3</c:v>
                </c:pt>
                <c:pt idx="1096">
                  <c:v>9.1355718782791182E-3</c:v>
                </c:pt>
                <c:pt idx="1097">
                  <c:v>9.1355718782791182E-3</c:v>
                </c:pt>
                <c:pt idx="1098">
                  <c:v>9.1355718782791182E-3</c:v>
                </c:pt>
                <c:pt idx="1099">
                  <c:v>9.1355718782791182E-3</c:v>
                </c:pt>
                <c:pt idx="1100">
                  <c:v>9.1355718782791182E-3</c:v>
                </c:pt>
                <c:pt idx="1101">
                  <c:v>9.1355718782791182E-3</c:v>
                </c:pt>
                <c:pt idx="1102">
                  <c:v>9.1355718782791182E-3</c:v>
                </c:pt>
                <c:pt idx="1103">
                  <c:v>9.1355718782791182E-3</c:v>
                </c:pt>
                <c:pt idx="1104">
                  <c:v>9.1355718782791182E-3</c:v>
                </c:pt>
                <c:pt idx="1105">
                  <c:v>9.1355718782791182E-3</c:v>
                </c:pt>
                <c:pt idx="1106">
                  <c:v>9.1355718782791182E-3</c:v>
                </c:pt>
                <c:pt idx="1107">
                  <c:v>9.1355718782791182E-3</c:v>
                </c:pt>
                <c:pt idx="1108">
                  <c:v>9.1355718782791182E-3</c:v>
                </c:pt>
                <c:pt idx="1109">
                  <c:v>9.1355718782791182E-3</c:v>
                </c:pt>
                <c:pt idx="1110">
                  <c:v>9.1355718782791182E-3</c:v>
                </c:pt>
                <c:pt idx="1111">
                  <c:v>9.1355718782791182E-3</c:v>
                </c:pt>
                <c:pt idx="1112">
                  <c:v>9.1355718782791182E-3</c:v>
                </c:pt>
                <c:pt idx="1113">
                  <c:v>9.1355718782791182E-3</c:v>
                </c:pt>
                <c:pt idx="1114">
                  <c:v>9.1355718782791182E-3</c:v>
                </c:pt>
                <c:pt idx="1115">
                  <c:v>9.1355718782791182E-3</c:v>
                </c:pt>
                <c:pt idx="1116">
                  <c:v>9.1355718782791182E-3</c:v>
                </c:pt>
                <c:pt idx="1117">
                  <c:v>9.1355718782791182E-3</c:v>
                </c:pt>
                <c:pt idx="1118">
                  <c:v>9.1355718782791182E-3</c:v>
                </c:pt>
                <c:pt idx="1119">
                  <c:v>9.1355718782791182E-3</c:v>
                </c:pt>
                <c:pt idx="1120">
                  <c:v>9.1355718782791182E-3</c:v>
                </c:pt>
                <c:pt idx="1121">
                  <c:v>9.1355718782791182E-3</c:v>
                </c:pt>
                <c:pt idx="1122">
                  <c:v>9.1355718782791182E-3</c:v>
                </c:pt>
                <c:pt idx="1123">
                  <c:v>9.1355718782791182E-3</c:v>
                </c:pt>
                <c:pt idx="1124">
                  <c:v>9.1355718782791182E-3</c:v>
                </c:pt>
                <c:pt idx="1125">
                  <c:v>9.1355718782791182E-3</c:v>
                </c:pt>
                <c:pt idx="1126">
                  <c:v>9.1355718782791182E-3</c:v>
                </c:pt>
                <c:pt idx="1127">
                  <c:v>9.1355718782791182E-3</c:v>
                </c:pt>
                <c:pt idx="1128">
                  <c:v>9.1355718782791182E-3</c:v>
                </c:pt>
                <c:pt idx="1129">
                  <c:v>9.1355718782791182E-3</c:v>
                </c:pt>
                <c:pt idx="1130">
                  <c:v>9.1355718782791182E-3</c:v>
                </c:pt>
                <c:pt idx="1131">
                  <c:v>9.1355718782791182E-3</c:v>
                </c:pt>
                <c:pt idx="1132">
                  <c:v>9.1355718782791182E-3</c:v>
                </c:pt>
                <c:pt idx="1133">
                  <c:v>9.1355718782791182E-3</c:v>
                </c:pt>
                <c:pt idx="1134">
                  <c:v>9.1355718782791182E-3</c:v>
                </c:pt>
                <c:pt idx="1135">
                  <c:v>9.1355718782791182E-3</c:v>
                </c:pt>
                <c:pt idx="1136">
                  <c:v>9.1355718782791182E-3</c:v>
                </c:pt>
                <c:pt idx="1137">
                  <c:v>9.1355718782791182E-3</c:v>
                </c:pt>
                <c:pt idx="1138">
                  <c:v>9.1355718782791182E-3</c:v>
                </c:pt>
                <c:pt idx="1139">
                  <c:v>9.1355718782791182E-3</c:v>
                </c:pt>
                <c:pt idx="1140">
                  <c:v>9.1355718782791182E-3</c:v>
                </c:pt>
                <c:pt idx="1141">
                  <c:v>9.1355718782791182E-3</c:v>
                </c:pt>
                <c:pt idx="1142">
                  <c:v>9.1355718782791182E-3</c:v>
                </c:pt>
                <c:pt idx="1143">
                  <c:v>9.1355718782791182E-3</c:v>
                </c:pt>
                <c:pt idx="1144">
                  <c:v>9.1355718782791182E-3</c:v>
                </c:pt>
                <c:pt idx="1145">
                  <c:v>9.1355718782791182E-3</c:v>
                </c:pt>
                <c:pt idx="1146">
                  <c:v>9.1355718782791182E-3</c:v>
                </c:pt>
                <c:pt idx="1147">
                  <c:v>9.1355718782791182E-3</c:v>
                </c:pt>
                <c:pt idx="1148">
                  <c:v>9.1355718782791182E-3</c:v>
                </c:pt>
                <c:pt idx="1149">
                  <c:v>9.1355718782791182E-3</c:v>
                </c:pt>
                <c:pt idx="1150">
                  <c:v>9.1355718782791182E-3</c:v>
                </c:pt>
                <c:pt idx="1151">
                  <c:v>9.1355718782791182E-3</c:v>
                </c:pt>
                <c:pt idx="1152">
                  <c:v>9.1355718782791182E-3</c:v>
                </c:pt>
                <c:pt idx="1153">
                  <c:v>9.1355718782791182E-3</c:v>
                </c:pt>
                <c:pt idx="1154">
                  <c:v>9.1355718782791182E-3</c:v>
                </c:pt>
                <c:pt idx="1155">
                  <c:v>9.1355718782791182E-3</c:v>
                </c:pt>
                <c:pt idx="1156">
                  <c:v>9.1355718782791182E-3</c:v>
                </c:pt>
                <c:pt idx="1157">
                  <c:v>9.1355718782791182E-3</c:v>
                </c:pt>
                <c:pt idx="1158">
                  <c:v>9.1355718782791182E-3</c:v>
                </c:pt>
                <c:pt idx="1159">
                  <c:v>9.1355718782791182E-3</c:v>
                </c:pt>
                <c:pt idx="1160">
                  <c:v>9.1355718782791182E-3</c:v>
                </c:pt>
                <c:pt idx="1161">
                  <c:v>9.1355718782791182E-3</c:v>
                </c:pt>
                <c:pt idx="1162">
                  <c:v>9.1355718782791182E-3</c:v>
                </c:pt>
                <c:pt idx="1163">
                  <c:v>9.1355718782791182E-3</c:v>
                </c:pt>
                <c:pt idx="1164">
                  <c:v>9.1355718782791182E-3</c:v>
                </c:pt>
                <c:pt idx="1165">
                  <c:v>9.1355718782791182E-3</c:v>
                </c:pt>
                <c:pt idx="1166">
                  <c:v>9.1355718782791182E-3</c:v>
                </c:pt>
                <c:pt idx="1167">
                  <c:v>9.1355718782791182E-3</c:v>
                </c:pt>
                <c:pt idx="1168">
                  <c:v>9.1355718782791182E-3</c:v>
                </c:pt>
                <c:pt idx="1169">
                  <c:v>9.1355718782791182E-3</c:v>
                </c:pt>
                <c:pt idx="1170">
                  <c:v>9.1355718782791182E-3</c:v>
                </c:pt>
                <c:pt idx="1171">
                  <c:v>9.1355718782791182E-3</c:v>
                </c:pt>
                <c:pt idx="1172">
                  <c:v>9.1355718782791182E-3</c:v>
                </c:pt>
                <c:pt idx="1173">
                  <c:v>9.1355718782791182E-3</c:v>
                </c:pt>
                <c:pt idx="1174">
                  <c:v>9.1355718782791182E-3</c:v>
                </c:pt>
                <c:pt idx="1175">
                  <c:v>9.1355718782791182E-3</c:v>
                </c:pt>
                <c:pt idx="1176">
                  <c:v>9.1355718782791182E-3</c:v>
                </c:pt>
                <c:pt idx="1177">
                  <c:v>9.1355718782791182E-3</c:v>
                </c:pt>
                <c:pt idx="1178">
                  <c:v>9.1355718782791182E-3</c:v>
                </c:pt>
                <c:pt idx="1179">
                  <c:v>9.1355718782791182E-3</c:v>
                </c:pt>
                <c:pt idx="1180">
                  <c:v>9.1355718782791182E-3</c:v>
                </c:pt>
                <c:pt idx="1181">
                  <c:v>9.1355718782791182E-3</c:v>
                </c:pt>
                <c:pt idx="1182">
                  <c:v>9.1355718782791182E-3</c:v>
                </c:pt>
                <c:pt idx="1183">
                  <c:v>9.1355718782791182E-3</c:v>
                </c:pt>
                <c:pt idx="1184">
                  <c:v>9.1355718782791182E-3</c:v>
                </c:pt>
                <c:pt idx="1185">
                  <c:v>9.1355718782791182E-3</c:v>
                </c:pt>
                <c:pt idx="1186">
                  <c:v>9.1355718782791182E-3</c:v>
                </c:pt>
                <c:pt idx="1187">
                  <c:v>9.1355718782791182E-3</c:v>
                </c:pt>
                <c:pt idx="1188">
                  <c:v>9.1355718782791182E-3</c:v>
                </c:pt>
                <c:pt idx="1189">
                  <c:v>9.1355718782791182E-3</c:v>
                </c:pt>
                <c:pt idx="1190">
                  <c:v>9.1355718782791182E-3</c:v>
                </c:pt>
                <c:pt idx="1191">
                  <c:v>9.1355718782791182E-3</c:v>
                </c:pt>
                <c:pt idx="1192">
                  <c:v>9.1355718782791182E-3</c:v>
                </c:pt>
                <c:pt idx="1193">
                  <c:v>9.1355718782791182E-3</c:v>
                </c:pt>
                <c:pt idx="1194">
                  <c:v>9.1355718782791182E-3</c:v>
                </c:pt>
                <c:pt idx="1195">
                  <c:v>9.1355718782791182E-3</c:v>
                </c:pt>
                <c:pt idx="1196">
                  <c:v>9.1355718782791182E-3</c:v>
                </c:pt>
                <c:pt idx="1197">
                  <c:v>9.1355718782791182E-3</c:v>
                </c:pt>
                <c:pt idx="1198">
                  <c:v>9.1355718782791182E-3</c:v>
                </c:pt>
                <c:pt idx="1199">
                  <c:v>9.1355718782791182E-3</c:v>
                </c:pt>
                <c:pt idx="1200">
                  <c:v>9.1355718782791182E-3</c:v>
                </c:pt>
                <c:pt idx="1201">
                  <c:v>9.1355718782791182E-3</c:v>
                </c:pt>
                <c:pt idx="1202">
                  <c:v>9.1355718782791182E-3</c:v>
                </c:pt>
                <c:pt idx="1203">
                  <c:v>9.1355718782791182E-3</c:v>
                </c:pt>
                <c:pt idx="1204">
                  <c:v>9.1355718782791182E-3</c:v>
                </c:pt>
                <c:pt idx="1205">
                  <c:v>9.1355718782791182E-3</c:v>
                </c:pt>
                <c:pt idx="1206">
                  <c:v>9.1355718782791182E-3</c:v>
                </c:pt>
                <c:pt idx="1207">
                  <c:v>9.1355718782791182E-3</c:v>
                </c:pt>
                <c:pt idx="1208">
                  <c:v>9.1355718782791182E-3</c:v>
                </c:pt>
                <c:pt idx="1209">
                  <c:v>9.1355718782791182E-3</c:v>
                </c:pt>
                <c:pt idx="1210">
                  <c:v>9.1355718782791182E-3</c:v>
                </c:pt>
                <c:pt idx="1211">
                  <c:v>9.1355718782791182E-3</c:v>
                </c:pt>
                <c:pt idx="1212">
                  <c:v>9.1355718782791182E-3</c:v>
                </c:pt>
                <c:pt idx="1213">
                  <c:v>9.1355718782791182E-3</c:v>
                </c:pt>
                <c:pt idx="1214">
                  <c:v>9.1355718782791182E-3</c:v>
                </c:pt>
                <c:pt idx="1215">
                  <c:v>9.1355718782791182E-3</c:v>
                </c:pt>
                <c:pt idx="1216">
                  <c:v>9.1355718782791182E-3</c:v>
                </c:pt>
                <c:pt idx="1217">
                  <c:v>9.1355718782791182E-3</c:v>
                </c:pt>
                <c:pt idx="1218">
                  <c:v>9.1355718782791182E-3</c:v>
                </c:pt>
                <c:pt idx="1219">
                  <c:v>9.1355718782791182E-3</c:v>
                </c:pt>
                <c:pt idx="1220">
                  <c:v>9.1355718782791182E-3</c:v>
                </c:pt>
                <c:pt idx="1221">
                  <c:v>9.1355718782791182E-3</c:v>
                </c:pt>
                <c:pt idx="1222">
                  <c:v>9.1355718782791182E-3</c:v>
                </c:pt>
                <c:pt idx="1223">
                  <c:v>9.1355718782791182E-3</c:v>
                </c:pt>
                <c:pt idx="1224">
                  <c:v>9.1355718782791182E-3</c:v>
                </c:pt>
                <c:pt idx="1225">
                  <c:v>9.1355718782791182E-3</c:v>
                </c:pt>
                <c:pt idx="1226">
                  <c:v>9.1355718782791182E-3</c:v>
                </c:pt>
                <c:pt idx="1227">
                  <c:v>9.1355718782791182E-3</c:v>
                </c:pt>
                <c:pt idx="1228">
                  <c:v>9.1355718782791182E-3</c:v>
                </c:pt>
                <c:pt idx="1229">
                  <c:v>9.1355718782791182E-3</c:v>
                </c:pt>
                <c:pt idx="1230">
                  <c:v>9.1355718782791182E-3</c:v>
                </c:pt>
                <c:pt idx="1231">
                  <c:v>9.1355718782791182E-3</c:v>
                </c:pt>
                <c:pt idx="1232">
                  <c:v>9.1355718782791182E-3</c:v>
                </c:pt>
                <c:pt idx="1233">
                  <c:v>9.1355718782791182E-3</c:v>
                </c:pt>
                <c:pt idx="1234">
                  <c:v>9.1355718782791182E-3</c:v>
                </c:pt>
                <c:pt idx="1235">
                  <c:v>9.1355718782791182E-3</c:v>
                </c:pt>
                <c:pt idx="1236">
                  <c:v>9.1355718782791182E-3</c:v>
                </c:pt>
                <c:pt idx="1237">
                  <c:v>9.1355718782791182E-3</c:v>
                </c:pt>
                <c:pt idx="1238">
                  <c:v>9.1355718782791182E-3</c:v>
                </c:pt>
                <c:pt idx="1239">
                  <c:v>9.1355718782791182E-3</c:v>
                </c:pt>
                <c:pt idx="1240">
                  <c:v>9.1355718782791182E-3</c:v>
                </c:pt>
                <c:pt idx="1241">
                  <c:v>9.1355718782791182E-3</c:v>
                </c:pt>
                <c:pt idx="1242">
                  <c:v>9.1355718782791182E-3</c:v>
                </c:pt>
                <c:pt idx="1243">
                  <c:v>9.1355718782791182E-3</c:v>
                </c:pt>
                <c:pt idx="1244">
                  <c:v>9.1355718782791182E-3</c:v>
                </c:pt>
                <c:pt idx="1245">
                  <c:v>9.1355718782791182E-3</c:v>
                </c:pt>
                <c:pt idx="1246">
                  <c:v>9.1355718782791182E-3</c:v>
                </c:pt>
                <c:pt idx="1247">
                  <c:v>9.1355718782791182E-3</c:v>
                </c:pt>
                <c:pt idx="1248">
                  <c:v>9.1355718782791182E-3</c:v>
                </c:pt>
                <c:pt idx="1249">
                  <c:v>9.1355718782791182E-3</c:v>
                </c:pt>
                <c:pt idx="1250">
                  <c:v>9.1355718782791182E-3</c:v>
                </c:pt>
                <c:pt idx="1251">
                  <c:v>9.1355718782791182E-3</c:v>
                </c:pt>
                <c:pt idx="1252">
                  <c:v>9.1355718782791182E-3</c:v>
                </c:pt>
                <c:pt idx="1253">
                  <c:v>9.1355718782791182E-3</c:v>
                </c:pt>
                <c:pt idx="1254">
                  <c:v>9.1355718782791182E-3</c:v>
                </c:pt>
                <c:pt idx="1255">
                  <c:v>9.1355718782791182E-3</c:v>
                </c:pt>
                <c:pt idx="1256">
                  <c:v>9.1355718782791182E-3</c:v>
                </c:pt>
                <c:pt idx="1257">
                  <c:v>9.1355718782791182E-3</c:v>
                </c:pt>
                <c:pt idx="1258">
                  <c:v>9.1355718782791182E-3</c:v>
                </c:pt>
                <c:pt idx="1259">
                  <c:v>9.1355718782791182E-3</c:v>
                </c:pt>
                <c:pt idx="1260">
                  <c:v>9.1355718782791182E-3</c:v>
                </c:pt>
                <c:pt idx="1261">
                  <c:v>9.1355718782791182E-3</c:v>
                </c:pt>
                <c:pt idx="1262">
                  <c:v>9.1355718782791182E-3</c:v>
                </c:pt>
                <c:pt idx="1263">
                  <c:v>9.1355718782791182E-3</c:v>
                </c:pt>
                <c:pt idx="1264">
                  <c:v>9.1355718782791182E-3</c:v>
                </c:pt>
                <c:pt idx="1265">
                  <c:v>9.1355718782791182E-3</c:v>
                </c:pt>
                <c:pt idx="1266">
                  <c:v>9.1355718782791182E-3</c:v>
                </c:pt>
                <c:pt idx="1267">
                  <c:v>9.1355718782791182E-3</c:v>
                </c:pt>
                <c:pt idx="1268">
                  <c:v>9.1355718782791182E-3</c:v>
                </c:pt>
                <c:pt idx="1269">
                  <c:v>9.1355718782791182E-3</c:v>
                </c:pt>
                <c:pt idx="1270">
                  <c:v>9.1355718782791182E-3</c:v>
                </c:pt>
                <c:pt idx="1271">
                  <c:v>9.1355718782791182E-3</c:v>
                </c:pt>
                <c:pt idx="1272">
                  <c:v>9.1355718782791182E-3</c:v>
                </c:pt>
                <c:pt idx="1273">
                  <c:v>9.1355718782791182E-3</c:v>
                </c:pt>
                <c:pt idx="1274">
                  <c:v>9.1355718782791182E-3</c:v>
                </c:pt>
                <c:pt idx="1275">
                  <c:v>9.1355718782791182E-3</c:v>
                </c:pt>
                <c:pt idx="1276">
                  <c:v>9.1355718782791182E-3</c:v>
                </c:pt>
                <c:pt idx="1277">
                  <c:v>9.1355718782791182E-3</c:v>
                </c:pt>
                <c:pt idx="1278">
                  <c:v>9.1355718782791182E-3</c:v>
                </c:pt>
                <c:pt idx="1279">
                  <c:v>9.1355718782791182E-3</c:v>
                </c:pt>
                <c:pt idx="1280">
                  <c:v>9.1355718782791182E-3</c:v>
                </c:pt>
                <c:pt idx="1281">
                  <c:v>9.1355718782791182E-3</c:v>
                </c:pt>
                <c:pt idx="1282">
                  <c:v>9.1355718782791182E-3</c:v>
                </c:pt>
                <c:pt idx="1283">
                  <c:v>9.1355718782791182E-3</c:v>
                </c:pt>
                <c:pt idx="1284">
                  <c:v>9.1355718782791182E-3</c:v>
                </c:pt>
                <c:pt idx="1285">
                  <c:v>9.1355718782791182E-3</c:v>
                </c:pt>
                <c:pt idx="1286">
                  <c:v>9.1355718782791182E-3</c:v>
                </c:pt>
                <c:pt idx="1287">
                  <c:v>9.1355718782791182E-3</c:v>
                </c:pt>
                <c:pt idx="1288">
                  <c:v>9.1355718782791182E-3</c:v>
                </c:pt>
                <c:pt idx="1289">
                  <c:v>9.1355718782791182E-3</c:v>
                </c:pt>
                <c:pt idx="1290">
                  <c:v>9.1355718782791182E-3</c:v>
                </c:pt>
                <c:pt idx="1291">
                  <c:v>9.1355718782791182E-3</c:v>
                </c:pt>
                <c:pt idx="1292">
                  <c:v>9.1355718782791182E-3</c:v>
                </c:pt>
                <c:pt idx="1293">
                  <c:v>9.1355718782791182E-3</c:v>
                </c:pt>
                <c:pt idx="1294">
                  <c:v>9.1355718782791182E-3</c:v>
                </c:pt>
                <c:pt idx="1295">
                  <c:v>9.1355718782791182E-3</c:v>
                </c:pt>
                <c:pt idx="1296">
                  <c:v>9.1355718782791182E-3</c:v>
                </c:pt>
                <c:pt idx="1297">
                  <c:v>9.1355718782791182E-3</c:v>
                </c:pt>
                <c:pt idx="1298">
                  <c:v>9.1355718782791182E-3</c:v>
                </c:pt>
                <c:pt idx="1299">
                  <c:v>9.1355718782791182E-3</c:v>
                </c:pt>
                <c:pt idx="1300">
                  <c:v>9.1355718782791182E-3</c:v>
                </c:pt>
                <c:pt idx="1301">
                  <c:v>9.1355718782791182E-3</c:v>
                </c:pt>
                <c:pt idx="1302">
                  <c:v>9.1355718782791182E-3</c:v>
                </c:pt>
                <c:pt idx="1303">
                  <c:v>9.1355718782791182E-3</c:v>
                </c:pt>
                <c:pt idx="1304">
                  <c:v>9.1355718782791182E-3</c:v>
                </c:pt>
                <c:pt idx="1305">
                  <c:v>9.1355718782791182E-3</c:v>
                </c:pt>
                <c:pt idx="1306">
                  <c:v>9.1355718782791182E-3</c:v>
                </c:pt>
                <c:pt idx="1307">
                  <c:v>9.1355718782791182E-3</c:v>
                </c:pt>
                <c:pt idx="1308">
                  <c:v>9.1355718782791182E-3</c:v>
                </c:pt>
                <c:pt idx="1309">
                  <c:v>9.1355718782791182E-3</c:v>
                </c:pt>
                <c:pt idx="1310">
                  <c:v>9.1355718782791182E-3</c:v>
                </c:pt>
                <c:pt idx="1311">
                  <c:v>9.1355718782791182E-3</c:v>
                </c:pt>
                <c:pt idx="1312">
                  <c:v>9.1355718782791182E-3</c:v>
                </c:pt>
                <c:pt idx="1313">
                  <c:v>9.1355718782791182E-3</c:v>
                </c:pt>
                <c:pt idx="1314">
                  <c:v>9.1355718782791182E-3</c:v>
                </c:pt>
                <c:pt idx="1315">
                  <c:v>9.1355718782791182E-3</c:v>
                </c:pt>
                <c:pt idx="1316">
                  <c:v>9.1355718782791182E-3</c:v>
                </c:pt>
                <c:pt idx="1317">
                  <c:v>9.1355718782791182E-3</c:v>
                </c:pt>
                <c:pt idx="1318">
                  <c:v>9.1355718782791182E-3</c:v>
                </c:pt>
                <c:pt idx="1319">
                  <c:v>9.1355718782791182E-3</c:v>
                </c:pt>
                <c:pt idx="1320">
                  <c:v>9.1355718782791182E-3</c:v>
                </c:pt>
                <c:pt idx="1321">
                  <c:v>9.1355718782791182E-3</c:v>
                </c:pt>
                <c:pt idx="1322">
                  <c:v>9.1355718782791182E-3</c:v>
                </c:pt>
                <c:pt idx="1323">
                  <c:v>9.1355718782791182E-3</c:v>
                </c:pt>
                <c:pt idx="1324">
                  <c:v>9.1355718782791182E-3</c:v>
                </c:pt>
                <c:pt idx="1325">
                  <c:v>9.1355718782791182E-3</c:v>
                </c:pt>
                <c:pt idx="1326">
                  <c:v>9.1355718782791182E-3</c:v>
                </c:pt>
                <c:pt idx="1327">
                  <c:v>9.1355718782791182E-3</c:v>
                </c:pt>
                <c:pt idx="1328">
                  <c:v>9.1355718782791182E-3</c:v>
                </c:pt>
                <c:pt idx="1329">
                  <c:v>9.1355718782791182E-3</c:v>
                </c:pt>
                <c:pt idx="1330">
                  <c:v>9.1355718782791182E-3</c:v>
                </c:pt>
                <c:pt idx="1331">
                  <c:v>9.1355718782791182E-3</c:v>
                </c:pt>
                <c:pt idx="1332">
                  <c:v>9.1355718782791182E-3</c:v>
                </c:pt>
                <c:pt idx="1333">
                  <c:v>9.1355718782791182E-3</c:v>
                </c:pt>
                <c:pt idx="1334">
                  <c:v>9.1355718782791182E-3</c:v>
                </c:pt>
                <c:pt idx="1335">
                  <c:v>9.1355718782791182E-3</c:v>
                </c:pt>
                <c:pt idx="1336">
                  <c:v>9.1355718782791182E-3</c:v>
                </c:pt>
                <c:pt idx="1337">
                  <c:v>9.1355718782791182E-3</c:v>
                </c:pt>
                <c:pt idx="1338">
                  <c:v>9.1355718782791182E-3</c:v>
                </c:pt>
                <c:pt idx="1339">
                  <c:v>9.1355718782791182E-3</c:v>
                </c:pt>
                <c:pt idx="1340">
                  <c:v>9.1355718782791182E-3</c:v>
                </c:pt>
                <c:pt idx="1341">
                  <c:v>9.1355718782791182E-3</c:v>
                </c:pt>
                <c:pt idx="1342">
                  <c:v>9.1355718782791182E-3</c:v>
                </c:pt>
                <c:pt idx="1343">
                  <c:v>9.1355718782791182E-3</c:v>
                </c:pt>
                <c:pt idx="1344">
                  <c:v>9.1355718782791182E-3</c:v>
                </c:pt>
                <c:pt idx="1345">
                  <c:v>9.1355718782791182E-3</c:v>
                </c:pt>
                <c:pt idx="1346">
                  <c:v>9.1355718782791182E-3</c:v>
                </c:pt>
                <c:pt idx="1347">
                  <c:v>9.1355718782791182E-3</c:v>
                </c:pt>
                <c:pt idx="1348">
                  <c:v>9.1355718782791182E-3</c:v>
                </c:pt>
                <c:pt idx="1349">
                  <c:v>9.1355718782791182E-3</c:v>
                </c:pt>
                <c:pt idx="1350">
                  <c:v>9.1355718782791182E-3</c:v>
                </c:pt>
                <c:pt idx="1351">
                  <c:v>9.1355718782791182E-3</c:v>
                </c:pt>
                <c:pt idx="1352">
                  <c:v>9.1355718782791182E-3</c:v>
                </c:pt>
                <c:pt idx="1353">
                  <c:v>9.1355718782791182E-3</c:v>
                </c:pt>
                <c:pt idx="1354">
                  <c:v>9.1355718782791182E-3</c:v>
                </c:pt>
                <c:pt idx="1355">
                  <c:v>9.1355718782791182E-3</c:v>
                </c:pt>
                <c:pt idx="1356">
                  <c:v>9.1355718782791182E-3</c:v>
                </c:pt>
                <c:pt idx="1357">
                  <c:v>9.1355718782791182E-3</c:v>
                </c:pt>
                <c:pt idx="1358">
                  <c:v>9.1355718782791182E-3</c:v>
                </c:pt>
                <c:pt idx="1359">
                  <c:v>9.1355718782791182E-3</c:v>
                </c:pt>
                <c:pt idx="1360">
                  <c:v>9.1355718782791182E-3</c:v>
                </c:pt>
                <c:pt idx="1361">
                  <c:v>9.1355718782791182E-3</c:v>
                </c:pt>
                <c:pt idx="1362">
                  <c:v>9.1355718782791182E-3</c:v>
                </c:pt>
                <c:pt idx="1363">
                  <c:v>9.1355718782791182E-3</c:v>
                </c:pt>
                <c:pt idx="1364">
                  <c:v>9.1355718782791182E-3</c:v>
                </c:pt>
                <c:pt idx="1365">
                  <c:v>9.1355718782791182E-3</c:v>
                </c:pt>
                <c:pt idx="1366">
                  <c:v>9.1355718782791182E-3</c:v>
                </c:pt>
                <c:pt idx="1367">
                  <c:v>9.1355718782791182E-3</c:v>
                </c:pt>
                <c:pt idx="1368">
                  <c:v>9.1355718782791182E-3</c:v>
                </c:pt>
                <c:pt idx="1369">
                  <c:v>9.1355718782791182E-3</c:v>
                </c:pt>
                <c:pt idx="1370">
                  <c:v>9.1355718782791182E-3</c:v>
                </c:pt>
                <c:pt idx="1371">
                  <c:v>9.1355718782791182E-3</c:v>
                </c:pt>
                <c:pt idx="1372">
                  <c:v>9.1355718782791182E-3</c:v>
                </c:pt>
                <c:pt idx="1373">
                  <c:v>9.1355718782791182E-3</c:v>
                </c:pt>
                <c:pt idx="1374">
                  <c:v>9.1355718782791182E-3</c:v>
                </c:pt>
                <c:pt idx="1375">
                  <c:v>9.1355718782791182E-3</c:v>
                </c:pt>
                <c:pt idx="1376">
                  <c:v>9.1355718782791182E-3</c:v>
                </c:pt>
                <c:pt idx="1377">
                  <c:v>9.1355718782791182E-3</c:v>
                </c:pt>
                <c:pt idx="1378">
                  <c:v>9.1355718782791182E-3</c:v>
                </c:pt>
                <c:pt idx="1379">
                  <c:v>9.1355718782791182E-3</c:v>
                </c:pt>
                <c:pt idx="1380">
                  <c:v>9.1355718782791182E-3</c:v>
                </c:pt>
                <c:pt idx="1381">
                  <c:v>9.1355718782791182E-3</c:v>
                </c:pt>
                <c:pt idx="1382">
                  <c:v>9.1355718782791182E-3</c:v>
                </c:pt>
                <c:pt idx="1383">
                  <c:v>9.1355718782791182E-3</c:v>
                </c:pt>
                <c:pt idx="1384">
                  <c:v>9.1355718782791182E-3</c:v>
                </c:pt>
                <c:pt idx="1385">
                  <c:v>9.1355718782791182E-3</c:v>
                </c:pt>
                <c:pt idx="1386">
                  <c:v>9.1355718782791182E-3</c:v>
                </c:pt>
                <c:pt idx="1387">
                  <c:v>9.1355718782791182E-3</c:v>
                </c:pt>
                <c:pt idx="1388">
                  <c:v>9.1355718782791182E-3</c:v>
                </c:pt>
                <c:pt idx="1389">
                  <c:v>9.1355718782791182E-3</c:v>
                </c:pt>
                <c:pt idx="1390">
                  <c:v>9.1355718782791182E-3</c:v>
                </c:pt>
                <c:pt idx="1391">
                  <c:v>9.1355718782791182E-3</c:v>
                </c:pt>
                <c:pt idx="1392">
                  <c:v>9.1355718782791182E-3</c:v>
                </c:pt>
                <c:pt idx="1393">
                  <c:v>9.1355718782791182E-3</c:v>
                </c:pt>
                <c:pt idx="1394">
                  <c:v>9.1355718782791182E-3</c:v>
                </c:pt>
                <c:pt idx="1395">
                  <c:v>9.1355718782791182E-3</c:v>
                </c:pt>
                <c:pt idx="1396">
                  <c:v>9.1355718782791182E-3</c:v>
                </c:pt>
                <c:pt idx="1397">
                  <c:v>9.1355718782791182E-3</c:v>
                </c:pt>
                <c:pt idx="1398">
                  <c:v>9.1355718782791182E-3</c:v>
                </c:pt>
                <c:pt idx="1399">
                  <c:v>9.1355718782791182E-3</c:v>
                </c:pt>
                <c:pt idx="1400">
                  <c:v>9.1355718782791182E-3</c:v>
                </c:pt>
                <c:pt idx="1401">
                  <c:v>9.1355718782791182E-3</c:v>
                </c:pt>
                <c:pt idx="1402">
                  <c:v>9.1355718782791182E-3</c:v>
                </c:pt>
                <c:pt idx="1403">
                  <c:v>9.1355718782791182E-3</c:v>
                </c:pt>
                <c:pt idx="1404">
                  <c:v>9.1355718782791182E-3</c:v>
                </c:pt>
                <c:pt idx="1405">
                  <c:v>9.1355718782791182E-3</c:v>
                </c:pt>
                <c:pt idx="1406">
                  <c:v>9.1355718782791182E-3</c:v>
                </c:pt>
                <c:pt idx="1407">
                  <c:v>9.1355718782791182E-3</c:v>
                </c:pt>
                <c:pt idx="1408">
                  <c:v>9.1355718782791182E-3</c:v>
                </c:pt>
                <c:pt idx="1409">
                  <c:v>9.1355718782791182E-3</c:v>
                </c:pt>
                <c:pt idx="1410">
                  <c:v>9.1355718782791182E-3</c:v>
                </c:pt>
                <c:pt idx="1411">
                  <c:v>9.1355718782791182E-3</c:v>
                </c:pt>
                <c:pt idx="1412">
                  <c:v>9.1355718782791182E-3</c:v>
                </c:pt>
                <c:pt idx="1413">
                  <c:v>9.1355718782791182E-3</c:v>
                </c:pt>
                <c:pt idx="1414">
                  <c:v>9.1355718782791182E-3</c:v>
                </c:pt>
                <c:pt idx="1415">
                  <c:v>9.1355718782791182E-3</c:v>
                </c:pt>
                <c:pt idx="1416">
                  <c:v>9.1355718782791182E-3</c:v>
                </c:pt>
                <c:pt idx="1417">
                  <c:v>9.1355718782791182E-3</c:v>
                </c:pt>
                <c:pt idx="1418">
                  <c:v>9.1355718782791182E-3</c:v>
                </c:pt>
                <c:pt idx="1419">
                  <c:v>9.1355718782791182E-3</c:v>
                </c:pt>
                <c:pt idx="1420">
                  <c:v>9.1355718782791182E-3</c:v>
                </c:pt>
                <c:pt idx="1421">
                  <c:v>9.1355718782791182E-3</c:v>
                </c:pt>
                <c:pt idx="1422">
                  <c:v>9.1355718782791182E-3</c:v>
                </c:pt>
                <c:pt idx="1423">
                  <c:v>9.1355718782791182E-3</c:v>
                </c:pt>
                <c:pt idx="1424">
                  <c:v>9.1355718782791182E-3</c:v>
                </c:pt>
                <c:pt idx="1425">
                  <c:v>9.1355718782791182E-3</c:v>
                </c:pt>
                <c:pt idx="1426">
                  <c:v>9.1355718782791182E-3</c:v>
                </c:pt>
                <c:pt idx="1427">
                  <c:v>9.1355718782791182E-3</c:v>
                </c:pt>
                <c:pt idx="1428">
                  <c:v>9.1355718782791182E-3</c:v>
                </c:pt>
                <c:pt idx="1429">
                  <c:v>9.1355718782791182E-3</c:v>
                </c:pt>
                <c:pt idx="1430">
                  <c:v>9.1355718782791182E-3</c:v>
                </c:pt>
                <c:pt idx="1431">
                  <c:v>9.1355718782791182E-3</c:v>
                </c:pt>
                <c:pt idx="1432">
                  <c:v>9.1355718782791182E-3</c:v>
                </c:pt>
                <c:pt idx="1433">
                  <c:v>9.1355718782791182E-3</c:v>
                </c:pt>
                <c:pt idx="1434">
                  <c:v>9.1355718782791182E-3</c:v>
                </c:pt>
                <c:pt idx="1435">
                  <c:v>9.1355718782791182E-3</c:v>
                </c:pt>
                <c:pt idx="1436">
                  <c:v>9.1355718782791182E-3</c:v>
                </c:pt>
                <c:pt idx="1437">
                  <c:v>9.1355718782791182E-3</c:v>
                </c:pt>
                <c:pt idx="1438">
                  <c:v>9.1355718782791182E-3</c:v>
                </c:pt>
                <c:pt idx="1439">
                  <c:v>9.1355718782791182E-3</c:v>
                </c:pt>
                <c:pt idx="1440">
                  <c:v>9.1355718782791182E-3</c:v>
                </c:pt>
                <c:pt idx="1441">
                  <c:v>9.1355718782791182E-3</c:v>
                </c:pt>
                <c:pt idx="1442">
                  <c:v>9.1355718782791182E-3</c:v>
                </c:pt>
                <c:pt idx="1443">
                  <c:v>9.1355718782791182E-3</c:v>
                </c:pt>
                <c:pt idx="1444">
                  <c:v>9.1355718782791182E-3</c:v>
                </c:pt>
                <c:pt idx="1445">
                  <c:v>9.1355718782791182E-3</c:v>
                </c:pt>
                <c:pt idx="1446">
                  <c:v>9.1355718782791182E-3</c:v>
                </c:pt>
                <c:pt idx="1447">
                  <c:v>9.1355718782791182E-3</c:v>
                </c:pt>
                <c:pt idx="1448">
                  <c:v>9.1355718782791182E-3</c:v>
                </c:pt>
                <c:pt idx="1449">
                  <c:v>9.1355718782791182E-3</c:v>
                </c:pt>
                <c:pt idx="1450">
                  <c:v>9.1355718782791182E-3</c:v>
                </c:pt>
                <c:pt idx="1451">
                  <c:v>9.1355718782791182E-3</c:v>
                </c:pt>
                <c:pt idx="1452">
                  <c:v>9.1355718782791182E-3</c:v>
                </c:pt>
                <c:pt idx="1453">
                  <c:v>9.1355718782791182E-3</c:v>
                </c:pt>
                <c:pt idx="1454">
                  <c:v>9.1355718782791182E-3</c:v>
                </c:pt>
                <c:pt idx="1455">
                  <c:v>9.1355718782791182E-3</c:v>
                </c:pt>
                <c:pt idx="1456">
                  <c:v>9.1355718782791182E-3</c:v>
                </c:pt>
                <c:pt idx="1457">
                  <c:v>9.1355718782791182E-3</c:v>
                </c:pt>
                <c:pt idx="1458">
                  <c:v>9.1355718782791182E-3</c:v>
                </c:pt>
                <c:pt idx="1459">
                  <c:v>9.1355718782791182E-3</c:v>
                </c:pt>
                <c:pt idx="1460">
                  <c:v>9.1355718782791182E-3</c:v>
                </c:pt>
                <c:pt idx="1461">
                  <c:v>9.1355718782791182E-3</c:v>
                </c:pt>
                <c:pt idx="1462">
                  <c:v>9.1355718782791182E-3</c:v>
                </c:pt>
                <c:pt idx="1463">
                  <c:v>9.1355718782791182E-3</c:v>
                </c:pt>
                <c:pt idx="1464">
                  <c:v>9.1355718782791182E-3</c:v>
                </c:pt>
                <c:pt idx="1465">
                  <c:v>9.1355718782791182E-3</c:v>
                </c:pt>
                <c:pt idx="1466">
                  <c:v>9.1355718782791182E-3</c:v>
                </c:pt>
                <c:pt idx="1467">
                  <c:v>9.1355718782791182E-3</c:v>
                </c:pt>
                <c:pt idx="1468">
                  <c:v>9.1355718782791182E-3</c:v>
                </c:pt>
                <c:pt idx="1469">
                  <c:v>9.1355718782791182E-3</c:v>
                </c:pt>
                <c:pt idx="1470">
                  <c:v>9.1355718782791182E-3</c:v>
                </c:pt>
                <c:pt idx="1471">
                  <c:v>9.1355718782791182E-3</c:v>
                </c:pt>
                <c:pt idx="1472">
                  <c:v>9.1355718782791182E-3</c:v>
                </c:pt>
                <c:pt idx="1473">
                  <c:v>9.1355718782791182E-3</c:v>
                </c:pt>
                <c:pt idx="1474">
                  <c:v>9.1355718782791182E-3</c:v>
                </c:pt>
                <c:pt idx="1475">
                  <c:v>9.1355718782791182E-3</c:v>
                </c:pt>
                <c:pt idx="1476">
                  <c:v>9.1355718782791182E-3</c:v>
                </c:pt>
                <c:pt idx="1477">
                  <c:v>9.1355718782791182E-3</c:v>
                </c:pt>
                <c:pt idx="1478">
                  <c:v>9.1355718782791182E-3</c:v>
                </c:pt>
                <c:pt idx="1479">
                  <c:v>9.1355718782791182E-3</c:v>
                </c:pt>
                <c:pt idx="1480">
                  <c:v>9.1355718782791182E-3</c:v>
                </c:pt>
                <c:pt idx="1481">
                  <c:v>9.1355718782791182E-3</c:v>
                </c:pt>
                <c:pt idx="1482">
                  <c:v>9.1355718782791182E-3</c:v>
                </c:pt>
                <c:pt idx="1483">
                  <c:v>9.1355718782791182E-3</c:v>
                </c:pt>
                <c:pt idx="1484">
                  <c:v>9.1355718782791182E-3</c:v>
                </c:pt>
                <c:pt idx="1485">
                  <c:v>9.1355718782791182E-3</c:v>
                </c:pt>
                <c:pt idx="1486">
                  <c:v>9.1355718782791182E-3</c:v>
                </c:pt>
                <c:pt idx="1487">
                  <c:v>9.1355718782791182E-3</c:v>
                </c:pt>
                <c:pt idx="1488">
                  <c:v>9.1355718782791182E-3</c:v>
                </c:pt>
                <c:pt idx="1489">
                  <c:v>9.1355718782791182E-3</c:v>
                </c:pt>
                <c:pt idx="1490">
                  <c:v>9.1355718782791182E-3</c:v>
                </c:pt>
                <c:pt idx="1491">
                  <c:v>9.1355718782791182E-3</c:v>
                </c:pt>
                <c:pt idx="1492">
                  <c:v>9.1355718782791182E-3</c:v>
                </c:pt>
                <c:pt idx="1493">
                  <c:v>9.1355718782791182E-3</c:v>
                </c:pt>
                <c:pt idx="1494">
                  <c:v>9.1355718782791182E-3</c:v>
                </c:pt>
                <c:pt idx="1495">
                  <c:v>9.1355718782791182E-3</c:v>
                </c:pt>
                <c:pt idx="1496">
                  <c:v>9.1355718782791182E-3</c:v>
                </c:pt>
                <c:pt idx="1497">
                  <c:v>9.1355718782791182E-3</c:v>
                </c:pt>
                <c:pt idx="1498">
                  <c:v>9.1355718782791182E-3</c:v>
                </c:pt>
                <c:pt idx="1499">
                  <c:v>9.1355718782791182E-3</c:v>
                </c:pt>
                <c:pt idx="1500">
                  <c:v>9.1355718782791182E-3</c:v>
                </c:pt>
                <c:pt idx="1501">
                  <c:v>9.1355718782791182E-3</c:v>
                </c:pt>
                <c:pt idx="1502">
                  <c:v>9.1355718782791182E-3</c:v>
                </c:pt>
                <c:pt idx="1503">
                  <c:v>9.1355718782791182E-3</c:v>
                </c:pt>
                <c:pt idx="1504">
                  <c:v>9.1355718782791182E-3</c:v>
                </c:pt>
                <c:pt idx="1505">
                  <c:v>9.1355718782791182E-3</c:v>
                </c:pt>
                <c:pt idx="1506">
                  <c:v>9.1355718782791182E-3</c:v>
                </c:pt>
                <c:pt idx="1507">
                  <c:v>9.1355718782791182E-3</c:v>
                </c:pt>
                <c:pt idx="1508">
                  <c:v>9.1355718782791182E-3</c:v>
                </c:pt>
                <c:pt idx="1509">
                  <c:v>9.1355718782791182E-3</c:v>
                </c:pt>
                <c:pt idx="1510">
                  <c:v>9.1355718782791182E-3</c:v>
                </c:pt>
                <c:pt idx="1511">
                  <c:v>9.1355718782791182E-3</c:v>
                </c:pt>
                <c:pt idx="1512">
                  <c:v>9.1355718782791182E-3</c:v>
                </c:pt>
                <c:pt idx="1513">
                  <c:v>9.1355718782791182E-3</c:v>
                </c:pt>
                <c:pt idx="1514">
                  <c:v>9.1355718782791182E-3</c:v>
                </c:pt>
                <c:pt idx="1515">
                  <c:v>9.1355718782791182E-3</c:v>
                </c:pt>
                <c:pt idx="1516">
                  <c:v>9.1355718782791182E-3</c:v>
                </c:pt>
                <c:pt idx="1517">
                  <c:v>9.1355718782791182E-3</c:v>
                </c:pt>
                <c:pt idx="1518">
                  <c:v>9.1355718782791182E-3</c:v>
                </c:pt>
                <c:pt idx="1519">
                  <c:v>9.1355718782791182E-3</c:v>
                </c:pt>
                <c:pt idx="1520">
                  <c:v>9.1355718782791182E-3</c:v>
                </c:pt>
                <c:pt idx="1521">
                  <c:v>9.1355718782791182E-3</c:v>
                </c:pt>
                <c:pt idx="1522">
                  <c:v>9.1355718782791182E-3</c:v>
                </c:pt>
                <c:pt idx="1523">
                  <c:v>9.1355718782791182E-3</c:v>
                </c:pt>
                <c:pt idx="1524">
                  <c:v>9.1355718782791182E-3</c:v>
                </c:pt>
                <c:pt idx="1525">
                  <c:v>9.1355718782791182E-3</c:v>
                </c:pt>
                <c:pt idx="1526">
                  <c:v>9.1355718782791182E-3</c:v>
                </c:pt>
                <c:pt idx="1527">
                  <c:v>9.1355718782791182E-3</c:v>
                </c:pt>
                <c:pt idx="1528">
                  <c:v>9.1355718782791182E-3</c:v>
                </c:pt>
                <c:pt idx="1529">
                  <c:v>9.1355718782791182E-3</c:v>
                </c:pt>
                <c:pt idx="1530">
                  <c:v>9.1355718782791182E-3</c:v>
                </c:pt>
                <c:pt idx="1531">
                  <c:v>9.1355718782791182E-3</c:v>
                </c:pt>
                <c:pt idx="1532">
                  <c:v>9.1355718782791182E-3</c:v>
                </c:pt>
                <c:pt idx="1533">
                  <c:v>9.1355718782791182E-3</c:v>
                </c:pt>
                <c:pt idx="1534">
                  <c:v>9.1355718782791182E-3</c:v>
                </c:pt>
                <c:pt idx="1535">
                  <c:v>9.1355718782791182E-3</c:v>
                </c:pt>
                <c:pt idx="1536">
                  <c:v>9.1355718782791182E-3</c:v>
                </c:pt>
                <c:pt idx="1537">
                  <c:v>9.1355718782791182E-3</c:v>
                </c:pt>
                <c:pt idx="1538">
                  <c:v>9.1355718782791182E-3</c:v>
                </c:pt>
                <c:pt idx="1539">
                  <c:v>9.1355718782791182E-3</c:v>
                </c:pt>
                <c:pt idx="1540">
                  <c:v>9.1355718782791182E-3</c:v>
                </c:pt>
                <c:pt idx="1541">
                  <c:v>9.1355718782791182E-3</c:v>
                </c:pt>
                <c:pt idx="1542">
                  <c:v>9.1355718782791182E-3</c:v>
                </c:pt>
                <c:pt idx="1543">
                  <c:v>9.1355718782791182E-3</c:v>
                </c:pt>
                <c:pt idx="1544">
                  <c:v>9.1355718782791182E-3</c:v>
                </c:pt>
                <c:pt idx="1545">
                  <c:v>9.1355718782791182E-3</c:v>
                </c:pt>
                <c:pt idx="1546">
                  <c:v>9.1355718782791182E-3</c:v>
                </c:pt>
                <c:pt idx="1547">
                  <c:v>9.1355718782791182E-3</c:v>
                </c:pt>
                <c:pt idx="1548">
                  <c:v>9.1355718782791182E-3</c:v>
                </c:pt>
                <c:pt idx="1549">
                  <c:v>9.1355718782791182E-3</c:v>
                </c:pt>
                <c:pt idx="1550">
                  <c:v>9.1355718782791182E-3</c:v>
                </c:pt>
                <c:pt idx="1551">
                  <c:v>9.1355718782791182E-3</c:v>
                </c:pt>
                <c:pt idx="1552">
                  <c:v>9.1355718782791182E-3</c:v>
                </c:pt>
                <c:pt idx="1553">
                  <c:v>9.1355718782791182E-3</c:v>
                </c:pt>
                <c:pt idx="1554">
                  <c:v>9.1355718782791182E-3</c:v>
                </c:pt>
                <c:pt idx="1555">
                  <c:v>9.1355718782791182E-3</c:v>
                </c:pt>
                <c:pt idx="1556">
                  <c:v>9.1355718782791182E-3</c:v>
                </c:pt>
                <c:pt idx="1557">
                  <c:v>9.1355718782791182E-3</c:v>
                </c:pt>
                <c:pt idx="1558">
                  <c:v>9.1355718782791182E-3</c:v>
                </c:pt>
                <c:pt idx="1559">
                  <c:v>9.1355718782791182E-3</c:v>
                </c:pt>
                <c:pt idx="1560">
                  <c:v>9.1355718782791182E-3</c:v>
                </c:pt>
                <c:pt idx="1561">
                  <c:v>9.1355718782791182E-3</c:v>
                </c:pt>
                <c:pt idx="1562">
                  <c:v>9.1355718782791182E-3</c:v>
                </c:pt>
                <c:pt idx="1563">
                  <c:v>9.1355718782791182E-3</c:v>
                </c:pt>
                <c:pt idx="1564">
                  <c:v>9.1355718782791182E-3</c:v>
                </c:pt>
                <c:pt idx="1565">
                  <c:v>9.1355718782791182E-3</c:v>
                </c:pt>
                <c:pt idx="1566">
                  <c:v>9.1355718782791182E-3</c:v>
                </c:pt>
                <c:pt idx="1567">
                  <c:v>9.1355718782791182E-3</c:v>
                </c:pt>
                <c:pt idx="1568">
                  <c:v>9.1355718782791182E-3</c:v>
                </c:pt>
                <c:pt idx="1569">
                  <c:v>9.1355718782791182E-3</c:v>
                </c:pt>
                <c:pt idx="1570">
                  <c:v>9.1355718782791182E-3</c:v>
                </c:pt>
                <c:pt idx="1571">
                  <c:v>9.1355718782791182E-3</c:v>
                </c:pt>
                <c:pt idx="1572">
                  <c:v>9.1355718782791182E-3</c:v>
                </c:pt>
                <c:pt idx="1573">
                  <c:v>9.1355718782791182E-3</c:v>
                </c:pt>
                <c:pt idx="1574">
                  <c:v>9.1355718782791182E-3</c:v>
                </c:pt>
                <c:pt idx="1575">
                  <c:v>9.1355718782791182E-3</c:v>
                </c:pt>
                <c:pt idx="1576">
                  <c:v>9.1355718782791182E-3</c:v>
                </c:pt>
                <c:pt idx="1577">
                  <c:v>9.1355718782791182E-3</c:v>
                </c:pt>
                <c:pt idx="1578">
                  <c:v>9.1355718782791182E-3</c:v>
                </c:pt>
                <c:pt idx="1579">
                  <c:v>9.1355718782791182E-3</c:v>
                </c:pt>
                <c:pt idx="1580">
                  <c:v>9.1355718782791182E-3</c:v>
                </c:pt>
                <c:pt idx="1581">
                  <c:v>9.1355718782791182E-3</c:v>
                </c:pt>
                <c:pt idx="1582">
                  <c:v>9.1355718782791182E-3</c:v>
                </c:pt>
                <c:pt idx="1583">
                  <c:v>9.1355718782791182E-3</c:v>
                </c:pt>
                <c:pt idx="1584">
                  <c:v>9.1355718782791182E-3</c:v>
                </c:pt>
                <c:pt idx="1585">
                  <c:v>9.1355718782791182E-3</c:v>
                </c:pt>
                <c:pt idx="1586">
                  <c:v>9.1355718782791182E-3</c:v>
                </c:pt>
                <c:pt idx="1587">
                  <c:v>9.1355718782791182E-3</c:v>
                </c:pt>
                <c:pt idx="1588">
                  <c:v>9.1355718782791182E-3</c:v>
                </c:pt>
                <c:pt idx="1589">
                  <c:v>9.1355718782791182E-3</c:v>
                </c:pt>
                <c:pt idx="1590">
                  <c:v>9.1355718782791182E-3</c:v>
                </c:pt>
                <c:pt idx="1591">
                  <c:v>9.1355718782791182E-3</c:v>
                </c:pt>
                <c:pt idx="1592">
                  <c:v>9.1355718782791182E-3</c:v>
                </c:pt>
                <c:pt idx="1593">
                  <c:v>9.1355718782791182E-3</c:v>
                </c:pt>
                <c:pt idx="1594">
                  <c:v>9.1355718782791182E-3</c:v>
                </c:pt>
                <c:pt idx="1595">
                  <c:v>9.1355718782791182E-3</c:v>
                </c:pt>
                <c:pt idx="1596">
                  <c:v>9.1355718782791182E-3</c:v>
                </c:pt>
                <c:pt idx="1597">
                  <c:v>9.1355718782791182E-3</c:v>
                </c:pt>
                <c:pt idx="1598">
                  <c:v>9.1355718782791182E-3</c:v>
                </c:pt>
                <c:pt idx="1599">
                  <c:v>9.1355718782791182E-3</c:v>
                </c:pt>
                <c:pt idx="1600">
                  <c:v>9.1355718782791182E-3</c:v>
                </c:pt>
                <c:pt idx="1601">
                  <c:v>9.1355718782791182E-3</c:v>
                </c:pt>
                <c:pt idx="1602">
                  <c:v>9.1355718782791182E-3</c:v>
                </c:pt>
                <c:pt idx="1603">
                  <c:v>9.1355718782791182E-3</c:v>
                </c:pt>
                <c:pt idx="1604">
                  <c:v>9.1355718782791182E-3</c:v>
                </c:pt>
                <c:pt idx="1605">
                  <c:v>9.1355718782791182E-3</c:v>
                </c:pt>
                <c:pt idx="1606">
                  <c:v>9.1355718782791182E-3</c:v>
                </c:pt>
                <c:pt idx="1607">
                  <c:v>9.1355718782791182E-3</c:v>
                </c:pt>
                <c:pt idx="1608">
                  <c:v>9.1355718782791182E-3</c:v>
                </c:pt>
                <c:pt idx="1609">
                  <c:v>9.1355718782791182E-3</c:v>
                </c:pt>
                <c:pt idx="1610">
                  <c:v>9.1355718782791182E-3</c:v>
                </c:pt>
                <c:pt idx="1611">
                  <c:v>9.1355718782791182E-3</c:v>
                </c:pt>
                <c:pt idx="1612">
                  <c:v>9.1355718782791182E-3</c:v>
                </c:pt>
                <c:pt idx="1613">
                  <c:v>9.1355718782791182E-3</c:v>
                </c:pt>
                <c:pt idx="1614">
                  <c:v>9.1355718782791182E-3</c:v>
                </c:pt>
                <c:pt idx="1615">
                  <c:v>9.1355718782791182E-3</c:v>
                </c:pt>
                <c:pt idx="1616">
                  <c:v>9.1355718782791182E-3</c:v>
                </c:pt>
                <c:pt idx="1617">
                  <c:v>9.1355718782791182E-3</c:v>
                </c:pt>
                <c:pt idx="1618">
                  <c:v>9.1355718782791182E-3</c:v>
                </c:pt>
                <c:pt idx="1619">
                  <c:v>9.1355718782791182E-3</c:v>
                </c:pt>
                <c:pt idx="1620">
                  <c:v>9.1355718782791182E-3</c:v>
                </c:pt>
                <c:pt idx="1621">
                  <c:v>9.1355718782791182E-3</c:v>
                </c:pt>
                <c:pt idx="1622">
                  <c:v>9.1355718782791182E-3</c:v>
                </c:pt>
                <c:pt idx="1623">
                  <c:v>9.1355718782791182E-3</c:v>
                </c:pt>
                <c:pt idx="1624">
                  <c:v>9.1355718782791182E-3</c:v>
                </c:pt>
                <c:pt idx="1625">
                  <c:v>9.1355718782791182E-3</c:v>
                </c:pt>
                <c:pt idx="1626">
                  <c:v>9.1355718782791182E-3</c:v>
                </c:pt>
                <c:pt idx="1627">
                  <c:v>9.1355718782791182E-3</c:v>
                </c:pt>
                <c:pt idx="1628">
                  <c:v>9.1355718782791182E-3</c:v>
                </c:pt>
                <c:pt idx="1629">
                  <c:v>9.1355718782791182E-3</c:v>
                </c:pt>
                <c:pt idx="1630">
                  <c:v>9.1355718782791182E-3</c:v>
                </c:pt>
                <c:pt idx="1631">
                  <c:v>9.1355718782791182E-3</c:v>
                </c:pt>
                <c:pt idx="1632">
                  <c:v>9.1355718782791182E-3</c:v>
                </c:pt>
                <c:pt idx="1633">
                  <c:v>9.1355718782791182E-3</c:v>
                </c:pt>
                <c:pt idx="1634">
                  <c:v>9.1355718782791182E-3</c:v>
                </c:pt>
                <c:pt idx="1635">
                  <c:v>9.1355718782791182E-3</c:v>
                </c:pt>
                <c:pt idx="1636">
                  <c:v>9.1355718782791182E-3</c:v>
                </c:pt>
                <c:pt idx="1637">
                  <c:v>9.1355718782791182E-3</c:v>
                </c:pt>
                <c:pt idx="1638">
                  <c:v>9.1355718782791182E-3</c:v>
                </c:pt>
                <c:pt idx="1639">
                  <c:v>9.1355718782791182E-3</c:v>
                </c:pt>
                <c:pt idx="1640">
                  <c:v>9.1355718782791182E-3</c:v>
                </c:pt>
                <c:pt idx="1641">
                  <c:v>9.1355718782791182E-3</c:v>
                </c:pt>
                <c:pt idx="1642">
                  <c:v>9.1355718782791182E-3</c:v>
                </c:pt>
                <c:pt idx="1643">
                  <c:v>9.1355718782791182E-3</c:v>
                </c:pt>
                <c:pt idx="1644">
                  <c:v>9.1355718782791182E-3</c:v>
                </c:pt>
                <c:pt idx="1645">
                  <c:v>9.1355718782791182E-3</c:v>
                </c:pt>
                <c:pt idx="1646">
                  <c:v>9.1355718782791182E-3</c:v>
                </c:pt>
                <c:pt idx="1647">
                  <c:v>9.1355718782791182E-3</c:v>
                </c:pt>
                <c:pt idx="1648">
                  <c:v>9.1355718782791182E-3</c:v>
                </c:pt>
                <c:pt idx="1649">
                  <c:v>9.1355718782791182E-3</c:v>
                </c:pt>
                <c:pt idx="1650">
                  <c:v>9.1355718782791182E-3</c:v>
                </c:pt>
                <c:pt idx="1651">
                  <c:v>9.1355718782791182E-3</c:v>
                </c:pt>
                <c:pt idx="1652">
                  <c:v>9.1355718782791182E-3</c:v>
                </c:pt>
                <c:pt idx="1653">
                  <c:v>9.1355718782791182E-3</c:v>
                </c:pt>
                <c:pt idx="1654">
                  <c:v>9.1355718782791182E-3</c:v>
                </c:pt>
                <c:pt idx="1655">
                  <c:v>9.1355718782791182E-3</c:v>
                </c:pt>
                <c:pt idx="1656">
                  <c:v>9.1355718782791182E-3</c:v>
                </c:pt>
                <c:pt idx="1657">
                  <c:v>9.1355718782791182E-3</c:v>
                </c:pt>
                <c:pt idx="1658">
                  <c:v>9.1355718782791182E-3</c:v>
                </c:pt>
                <c:pt idx="1659">
                  <c:v>9.1355718782791182E-3</c:v>
                </c:pt>
                <c:pt idx="1660">
                  <c:v>9.1355718782791182E-3</c:v>
                </c:pt>
                <c:pt idx="1661">
                  <c:v>9.1355718782791182E-3</c:v>
                </c:pt>
                <c:pt idx="1662">
                  <c:v>9.1355718782791182E-3</c:v>
                </c:pt>
                <c:pt idx="1663">
                  <c:v>9.1355718782791182E-3</c:v>
                </c:pt>
                <c:pt idx="1664">
                  <c:v>9.1355718782791182E-3</c:v>
                </c:pt>
                <c:pt idx="1665">
                  <c:v>9.1355718782791182E-3</c:v>
                </c:pt>
                <c:pt idx="1666">
                  <c:v>9.1355718782791182E-3</c:v>
                </c:pt>
                <c:pt idx="1667">
                  <c:v>9.1355718782791182E-3</c:v>
                </c:pt>
                <c:pt idx="1668">
                  <c:v>9.1355718782791182E-3</c:v>
                </c:pt>
                <c:pt idx="1669">
                  <c:v>9.1355718782791182E-3</c:v>
                </c:pt>
                <c:pt idx="1670">
                  <c:v>9.1355718782791182E-3</c:v>
                </c:pt>
                <c:pt idx="1671">
                  <c:v>9.1355718782791182E-3</c:v>
                </c:pt>
                <c:pt idx="1672">
                  <c:v>9.1355718782791182E-3</c:v>
                </c:pt>
                <c:pt idx="1673">
                  <c:v>9.1355718782791182E-3</c:v>
                </c:pt>
                <c:pt idx="1674">
                  <c:v>9.1355718782791182E-3</c:v>
                </c:pt>
                <c:pt idx="1675">
                  <c:v>9.1355718782791182E-3</c:v>
                </c:pt>
                <c:pt idx="1676">
                  <c:v>9.1355718782791182E-3</c:v>
                </c:pt>
                <c:pt idx="1677">
                  <c:v>9.1355718782791182E-3</c:v>
                </c:pt>
                <c:pt idx="1678">
                  <c:v>9.1355718782791182E-3</c:v>
                </c:pt>
                <c:pt idx="1679">
                  <c:v>9.1355718782791182E-3</c:v>
                </c:pt>
                <c:pt idx="1680">
                  <c:v>9.1355718782791182E-3</c:v>
                </c:pt>
                <c:pt idx="1681">
                  <c:v>9.1355718782791182E-3</c:v>
                </c:pt>
                <c:pt idx="1682">
                  <c:v>9.1355718782791182E-3</c:v>
                </c:pt>
                <c:pt idx="1683">
                  <c:v>9.1355718782791182E-3</c:v>
                </c:pt>
                <c:pt idx="1684">
                  <c:v>9.1355718782791182E-3</c:v>
                </c:pt>
                <c:pt idx="1685">
                  <c:v>9.1355718782791182E-3</c:v>
                </c:pt>
                <c:pt idx="1686">
                  <c:v>9.1355718782791182E-3</c:v>
                </c:pt>
                <c:pt idx="1687">
                  <c:v>9.1355718782791182E-3</c:v>
                </c:pt>
                <c:pt idx="1688">
                  <c:v>9.1355718782791182E-3</c:v>
                </c:pt>
                <c:pt idx="1689">
                  <c:v>9.1355718782791182E-3</c:v>
                </c:pt>
                <c:pt idx="1690">
                  <c:v>9.1355718782791182E-3</c:v>
                </c:pt>
                <c:pt idx="1691">
                  <c:v>9.1355718782791182E-3</c:v>
                </c:pt>
                <c:pt idx="1692">
                  <c:v>9.1355718782791182E-3</c:v>
                </c:pt>
                <c:pt idx="1693">
                  <c:v>9.1355718782791182E-3</c:v>
                </c:pt>
                <c:pt idx="1694">
                  <c:v>9.1355718782791182E-3</c:v>
                </c:pt>
                <c:pt idx="1695">
                  <c:v>9.1355718782791182E-3</c:v>
                </c:pt>
                <c:pt idx="1696">
                  <c:v>9.1355718782791182E-3</c:v>
                </c:pt>
                <c:pt idx="1697">
                  <c:v>9.1355718782791182E-3</c:v>
                </c:pt>
                <c:pt idx="1698">
                  <c:v>9.1355718782791182E-3</c:v>
                </c:pt>
                <c:pt idx="1699">
                  <c:v>9.1355718782791182E-3</c:v>
                </c:pt>
                <c:pt idx="1700">
                  <c:v>9.1355718782791182E-3</c:v>
                </c:pt>
                <c:pt idx="1701">
                  <c:v>9.1355718782791182E-3</c:v>
                </c:pt>
                <c:pt idx="1702">
                  <c:v>9.1355718782791182E-3</c:v>
                </c:pt>
                <c:pt idx="1703">
                  <c:v>9.1355718782791182E-3</c:v>
                </c:pt>
                <c:pt idx="1704">
                  <c:v>9.1355718782791182E-3</c:v>
                </c:pt>
                <c:pt idx="1705">
                  <c:v>9.1355718782791182E-3</c:v>
                </c:pt>
                <c:pt idx="1706">
                  <c:v>9.1355718782791182E-3</c:v>
                </c:pt>
                <c:pt idx="1707">
                  <c:v>9.1355718782791182E-3</c:v>
                </c:pt>
                <c:pt idx="1708">
                  <c:v>9.1355718782791182E-3</c:v>
                </c:pt>
                <c:pt idx="1709">
                  <c:v>9.1355718782791182E-3</c:v>
                </c:pt>
                <c:pt idx="1710">
                  <c:v>9.1355718782791182E-3</c:v>
                </c:pt>
                <c:pt idx="1711">
                  <c:v>9.1355718782791182E-3</c:v>
                </c:pt>
                <c:pt idx="1712">
                  <c:v>9.1355718782791182E-3</c:v>
                </c:pt>
                <c:pt idx="1713">
                  <c:v>9.1355718782791182E-3</c:v>
                </c:pt>
                <c:pt idx="1714">
                  <c:v>9.1355718782791182E-3</c:v>
                </c:pt>
                <c:pt idx="1715">
                  <c:v>9.1355718782791182E-3</c:v>
                </c:pt>
                <c:pt idx="1716">
                  <c:v>9.1355718782791182E-3</c:v>
                </c:pt>
                <c:pt idx="1717">
                  <c:v>9.1355718782791182E-3</c:v>
                </c:pt>
                <c:pt idx="1718">
                  <c:v>9.1355718782791182E-3</c:v>
                </c:pt>
                <c:pt idx="1719">
                  <c:v>9.1355718782791182E-3</c:v>
                </c:pt>
                <c:pt idx="1720">
                  <c:v>9.1355718782791182E-3</c:v>
                </c:pt>
                <c:pt idx="1721">
                  <c:v>9.1355718782791182E-3</c:v>
                </c:pt>
                <c:pt idx="1722">
                  <c:v>9.1355718782791182E-3</c:v>
                </c:pt>
                <c:pt idx="1723">
                  <c:v>9.1355718782791182E-3</c:v>
                </c:pt>
                <c:pt idx="1724">
                  <c:v>9.1355718782791182E-3</c:v>
                </c:pt>
                <c:pt idx="1725">
                  <c:v>9.1355718782791182E-3</c:v>
                </c:pt>
                <c:pt idx="1726">
                  <c:v>9.1355718782791182E-3</c:v>
                </c:pt>
                <c:pt idx="1727">
                  <c:v>9.1355718782791182E-3</c:v>
                </c:pt>
                <c:pt idx="1728">
                  <c:v>9.1355718782791182E-3</c:v>
                </c:pt>
                <c:pt idx="1729">
                  <c:v>9.1355718782791182E-3</c:v>
                </c:pt>
                <c:pt idx="1730">
                  <c:v>9.1355718782791182E-3</c:v>
                </c:pt>
                <c:pt idx="1731">
                  <c:v>9.1355718782791182E-3</c:v>
                </c:pt>
                <c:pt idx="1732">
                  <c:v>9.1355718782791182E-3</c:v>
                </c:pt>
                <c:pt idx="1733">
                  <c:v>9.1355718782791182E-3</c:v>
                </c:pt>
                <c:pt idx="1734">
                  <c:v>9.1355718782791182E-3</c:v>
                </c:pt>
                <c:pt idx="1735">
                  <c:v>9.1355718782791182E-3</c:v>
                </c:pt>
                <c:pt idx="1736">
                  <c:v>9.1355718782791182E-3</c:v>
                </c:pt>
                <c:pt idx="1737">
                  <c:v>9.1355718782791182E-3</c:v>
                </c:pt>
                <c:pt idx="1738">
                  <c:v>9.1355718782791182E-3</c:v>
                </c:pt>
                <c:pt idx="1739">
                  <c:v>9.1355718782791182E-3</c:v>
                </c:pt>
                <c:pt idx="1740">
                  <c:v>9.1355718782791182E-3</c:v>
                </c:pt>
                <c:pt idx="1741">
                  <c:v>9.1355718782791182E-3</c:v>
                </c:pt>
                <c:pt idx="1742">
                  <c:v>9.1355718782791182E-3</c:v>
                </c:pt>
                <c:pt idx="1743">
                  <c:v>9.1355718782791182E-3</c:v>
                </c:pt>
                <c:pt idx="1744">
                  <c:v>9.1355718782791182E-3</c:v>
                </c:pt>
                <c:pt idx="1745">
                  <c:v>9.1355718782791182E-3</c:v>
                </c:pt>
                <c:pt idx="1746">
                  <c:v>9.1355718782791182E-3</c:v>
                </c:pt>
                <c:pt idx="1747">
                  <c:v>9.1355718782791182E-3</c:v>
                </c:pt>
                <c:pt idx="1748">
                  <c:v>9.1355718782791182E-3</c:v>
                </c:pt>
                <c:pt idx="1749">
                  <c:v>9.1355718782791182E-3</c:v>
                </c:pt>
                <c:pt idx="1750">
                  <c:v>9.1355718782791182E-3</c:v>
                </c:pt>
                <c:pt idx="1751">
                  <c:v>9.1355718782791182E-3</c:v>
                </c:pt>
                <c:pt idx="1752">
                  <c:v>9.1355718782791182E-3</c:v>
                </c:pt>
                <c:pt idx="1753">
                  <c:v>9.1355718782791182E-3</c:v>
                </c:pt>
                <c:pt idx="1754">
                  <c:v>9.1355718782791182E-3</c:v>
                </c:pt>
                <c:pt idx="1755">
                  <c:v>9.1355718782791182E-3</c:v>
                </c:pt>
                <c:pt idx="1756">
                  <c:v>9.1355718782791182E-3</c:v>
                </c:pt>
                <c:pt idx="1757">
                  <c:v>9.1355718782791182E-3</c:v>
                </c:pt>
                <c:pt idx="1758">
                  <c:v>9.1355718782791182E-3</c:v>
                </c:pt>
                <c:pt idx="1759">
                  <c:v>9.1355718782791182E-3</c:v>
                </c:pt>
                <c:pt idx="1760">
                  <c:v>9.1355718782791182E-3</c:v>
                </c:pt>
                <c:pt idx="1761">
                  <c:v>9.1355718782791182E-3</c:v>
                </c:pt>
                <c:pt idx="1762">
                  <c:v>9.1355718782791182E-3</c:v>
                </c:pt>
                <c:pt idx="1763">
                  <c:v>9.1355718782791182E-3</c:v>
                </c:pt>
                <c:pt idx="1764">
                  <c:v>9.1355718782791182E-3</c:v>
                </c:pt>
                <c:pt idx="1765">
                  <c:v>9.1355718782791182E-3</c:v>
                </c:pt>
                <c:pt idx="1766">
                  <c:v>9.1355718782791182E-3</c:v>
                </c:pt>
                <c:pt idx="1767">
                  <c:v>9.1355718782791182E-3</c:v>
                </c:pt>
                <c:pt idx="1768">
                  <c:v>9.1355718782791182E-3</c:v>
                </c:pt>
                <c:pt idx="1769">
                  <c:v>9.1355718782791182E-3</c:v>
                </c:pt>
                <c:pt idx="1770">
                  <c:v>9.1355718782791182E-3</c:v>
                </c:pt>
                <c:pt idx="1771">
                  <c:v>9.1355718782791182E-3</c:v>
                </c:pt>
                <c:pt idx="1772">
                  <c:v>9.1355718782791182E-3</c:v>
                </c:pt>
                <c:pt idx="1773">
                  <c:v>9.1355718782791182E-3</c:v>
                </c:pt>
                <c:pt idx="1774">
                  <c:v>9.1355718782791182E-3</c:v>
                </c:pt>
                <c:pt idx="1775">
                  <c:v>9.1355718782791182E-3</c:v>
                </c:pt>
                <c:pt idx="1776">
                  <c:v>9.1355718782791182E-3</c:v>
                </c:pt>
                <c:pt idx="1777">
                  <c:v>9.1355718782791182E-3</c:v>
                </c:pt>
                <c:pt idx="1778">
                  <c:v>9.1355718782791182E-3</c:v>
                </c:pt>
                <c:pt idx="1779">
                  <c:v>9.1355718782791182E-3</c:v>
                </c:pt>
                <c:pt idx="1780">
                  <c:v>9.1355718782791182E-3</c:v>
                </c:pt>
                <c:pt idx="1781">
                  <c:v>9.1355718782791182E-3</c:v>
                </c:pt>
                <c:pt idx="1782">
                  <c:v>9.1355718782791182E-3</c:v>
                </c:pt>
                <c:pt idx="1783">
                  <c:v>9.1355718782791182E-3</c:v>
                </c:pt>
                <c:pt idx="1784">
                  <c:v>9.1355718782791182E-3</c:v>
                </c:pt>
                <c:pt idx="1785">
                  <c:v>9.1355718782791182E-3</c:v>
                </c:pt>
                <c:pt idx="1786">
                  <c:v>9.1355718782791182E-3</c:v>
                </c:pt>
                <c:pt idx="1787">
                  <c:v>9.1355718782791182E-3</c:v>
                </c:pt>
                <c:pt idx="1788">
                  <c:v>9.1355718782791182E-3</c:v>
                </c:pt>
                <c:pt idx="1789">
                  <c:v>9.1355718782791182E-3</c:v>
                </c:pt>
                <c:pt idx="1790">
                  <c:v>9.1355718782791182E-3</c:v>
                </c:pt>
                <c:pt idx="1791">
                  <c:v>9.1355718782791182E-3</c:v>
                </c:pt>
                <c:pt idx="1792">
                  <c:v>9.1355718782791182E-3</c:v>
                </c:pt>
                <c:pt idx="1793">
                  <c:v>9.1355718782791182E-3</c:v>
                </c:pt>
                <c:pt idx="1794">
                  <c:v>9.1355718782791182E-3</c:v>
                </c:pt>
                <c:pt idx="1795">
                  <c:v>9.1355718782791182E-3</c:v>
                </c:pt>
                <c:pt idx="1796">
                  <c:v>9.1355718782791182E-3</c:v>
                </c:pt>
                <c:pt idx="1797">
                  <c:v>9.1355718782791182E-3</c:v>
                </c:pt>
                <c:pt idx="1798">
                  <c:v>9.1355718782791182E-3</c:v>
                </c:pt>
                <c:pt idx="1799">
                  <c:v>9.1355718782791182E-3</c:v>
                </c:pt>
                <c:pt idx="1800">
                  <c:v>9.1355718782791182E-3</c:v>
                </c:pt>
                <c:pt idx="1801">
                  <c:v>9.1355718782791182E-3</c:v>
                </c:pt>
                <c:pt idx="1802">
                  <c:v>9.1355718782791182E-3</c:v>
                </c:pt>
                <c:pt idx="1803">
                  <c:v>9.1355718782791182E-3</c:v>
                </c:pt>
                <c:pt idx="1804">
                  <c:v>9.1355718782791182E-3</c:v>
                </c:pt>
                <c:pt idx="1805">
                  <c:v>9.1355718782791182E-3</c:v>
                </c:pt>
                <c:pt idx="1806">
                  <c:v>9.1355718782791182E-3</c:v>
                </c:pt>
                <c:pt idx="1807">
                  <c:v>9.1355718782791182E-3</c:v>
                </c:pt>
                <c:pt idx="1808">
                  <c:v>9.1355718782791182E-3</c:v>
                </c:pt>
                <c:pt idx="1809">
                  <c:v>9.1355718782791182E-3</c:v>
                </c:pt>
                <c:pt idx="1810">
                  <c:v>9.1355718782791182E-3</c:v>
                </c:pt>
                <c:pt idx="1811">
                  <c:v>9.1355718782791182E-3</c:v>
                </c:pt>
                <c:pt idx="1812">
                  <c:v>9.1355718782791182E-3</c:v>
                </c:pt>
                <c:pt idx="1813">
                  <c:v>9.1355718782791182E-3</c:v>
                </c:pt>
                <c:pt idx="1814">
                  <c:v>9.1355718782791182E-3</c:v>
                </c:pt>
                <c:pt idx="1815">
                  <c:v>9.1355718782791182E-3</c:v>
                </c:pt>
                <c:pt idx="1816">
                  <c:v>9.1355718782791182E-3</c:v>
                </c:pt>
                <c:pt idx="1817">
                  <c:v>9.1355718782791182E-3</c:v>
                </c:pt>
                <c:pt idx="1818">
                  <c:v>9.1355718782791182E-3</c:v>
                </c:pt>
                <c:pt idx="1819">
                  <c:v>9.1355718782791182E-3</c:v>
                </c:pt>
                <c:pt idx="1820">
                  <c:v>9.1355718782791182E-3</c:v>
                </c:pt>
                <c:pt idx="1821">
                  <c:v>9.1355718782791182E-3</c:v>
                </c:pt>
                <c:pt idx="1822">
                  <c:v>9.1355718782791182E-3</c:v>
                </c:pt>
                <c:pt idx="1823">
                  <c:v>9.1355718782791182E-3</c:v>
                </c:pt>
                <c:pt idx="1824">
                  <c:v>9.1355718782791182E-3</c:v>
                </c:pt>
                <c:pt idx="1825">
                  <c:v>9.1355718782791182E-3</c:v>
                </c:pt>
                <c:pt idx="1826">
                  <c:v>9.1355718782791182E-3</c:v>
                </c:pt>
                <c:pt idx="1827">
                  <c:v>9.1355718782791182E-3</c:v>
                </c:pt>
                <c:pt idx="1828">
                  <c:v>9.1355718782791182E-3</c:v>
                </c:pt>
                <c:pt idx="1829">
                  <c:v>9.1355718782791182E-3</c:v>
                </c:pt>
                <c:pt idx="1830">
                  <c:v>9.1355718782791182E-3</c:v>
                </c:pt>
                <c:pt idx="1831">
                  <c:v>9.1355718782791182E-3</c:v>
                </c:pt>
                <c:pt idx="1832">
                  <c:v>9.1355718782791182E-3</c:v>
                </c:pt>
                <c:pt idx="1833">
                  <c:v>9.1355718782791182E-3</c:v>
                </c:pt>
                <c:pt idx="1834">
                  <c:v>9.1355718782791182E-3</c:v>
                </c:pt>
                <c:pt idx="1835">
                  <c:v>9.1355718782791182E-3</c:v>
                </c:pt>
                <c:pt idx="1836">
                  <c:v>9.1355718782791182E-3</c:v>
                </c:pt>
                <c:pt idx="1837">
                  <c:v>9.1355718782791182E-3</c:v>
                </c:pt>
                <c:pt idx="1838">
                  <c:v>9.1355718782791182E-3</c:v>
                </c:pt>
                <c:pt idx="1839">
                  <c:v>9.1355718782791182E-3</c:v>
                </c:pt>
                <c:pt idx="1840">
                  <c:v>9.1355718782791182E-3</c:v>
                </c:pt>
                <c:pt idx="1841">
                  <c:v>9.1355718782791182E-3</c:v>
                </c:pt>
                <c:pt idx="1842">
                  <c:v>9.1355718782791182E-3</c:v>
                </c:pt>
                <c:pt idx="1843">
                  <c:v>9.1355718782791182E-3</c:v>
                </c:pt>
                <c:pt idx="1844">
                  <c:v>9.1355718782791182E-3</c:v>
                </c:pt>
                <c:pt idx="1845">
                  <c:v>9.1355718782791182E-3</c:v>
                </c:pt>
                <c:pt idx="1846">
                  <c:v>9.1355718782791182E-3</c:v>
                </c:pt>
                <c:pt idx="1847">
                  <c:v>9.1355718782791182E-3</c:v>
                </c:pt>
                <c:pt idx="1848">
                  <c:v>9.1355718782791182E-3</c:v>
                </c:pt>
                <c:pt idx="1849">
                  <c:v>9.1355718782791182E-3</c:v>
                </c:pt>
                <c:pt idx="1850">
                  <c:v>9.1355718782791182E-3</c:v>
                </c:pt>
                <c:pt idx="1851">
                  <c:v>9.1355718782791182E-3</c:v>
                </c:pt>
                <c:pt idx="1852">
                  <c:v>9.1355718782791182E-3</c:v>
                </c:pt>
                <c:pt idx="1853">
                  <c:v>9.1355718782791182E-3</c:v>
                </c:pt>
                <c:pt idx="1854">
                  <c:v>9.1355718782791182E-3</c:v>
                </c:pt>
                <c:pt idx="1855">
                  <c:v>9.1355718782791182E-3</c:v>
                </c:pt>
                <c:pt idx="1856">
                  <c:v>9.1355718782791182E-3</c:v>
                </c:pt>
                <c:pt idx="1857">
                  <c:v>9.1355718782791182E-3</c:v>
                </c:pt>
                <c:pt idx="1858">
                  <c:v>9.1355718782791182E-3</c:v>
                </c:pt>
                <c:pt idx="1859">
                  <c:v>9.1355718782791182E-3</c:v>
                </c:pt>
                <c:pt idx="1860">
                  <c:v>9.1355718782791182E-3</c:v>
                </c:pt>
                <c:pt idx="1861">
                  <c:v>9.1355718782791182E-3</c:v>
                </c:pt>
                <c:pt idx="1862">
                  <c:v>9.1355718782791182E-3</c:v>
                </c:pt>
                <c:pt idx="1863">
                  <c:v>9.1355718782791182E-3</c:v>
                </c:pt>
                <c:pt idx="1864">
                  <c:v>9.1355718782791182E-3</c:v>
                </c:pt>
                <c:pt idx="1865">
                  <c:v>9.1355718782791182E-3</c:v>
                </c:pt>
                <c:pt idx="1866">
                  <c:v>9.1355718782791182E-3</c:v>
                </c:pt>
                <c:pt idx="1867">
                  <c:v>9.1355718782791182E-3</c:v>
                </c:pt>
                <c:pt idx="1868">
                  <c:v>9.1355718782791182E-3</c:v>
                </c:pt>
                <c:pt idx="1869">
                  <c:v>9.1355718782791182E-3</c:v>
                </c:pt>
                <c:pt idx="1870">
                  <c:v>9.1355718782791182E-3</c:v>
                </c:pt>
                <c:pt idx="1871">
                  <c:v>9.1355718782791182E-3</c:v>
                </c:pt>
                <c:pt idx="1872">
                  <c:v>9.1355718782791182E-3</c:v>
                </c:pt>
                <c:pt idx="1873">
                  <c:v>9.1355718782791182E-3</c:v>
                </c:pt>
                <c:pt idx="1874">
                  <c:v>9.1355718782791182E-3</c:v>
                </c:pt>
                <c:pt idx="1875">
                  <c:v>9.1355718782791182E-3</c:v>
                </c:pt>
                <c:pt idx="1876">
                  <c:v>9.1355718782791182E-3</c:v>
                </c:pt>
                <c:pt idx="1877">
                  <c:v>9.1355718782791182E-3</c:v>
                </c:pt>
                <c:pt idx="1878">
                  <c:v>9.1355718782791182E-3</c:v>
                </c:pt>
                <c:pt idx="1879">
                  <c:v>9.1355718782791182E-3</c:v>
                </c:pt>
                <c:pt idx="1880">
                  <c:v>9.1355718782791182E-3</c:v>
                </c:pt>
                <c:pt idx="1881">
                  <c:v>9.1355718782791182E-3</c:v>
                </c:pt>
                <c:pt idx="1882">
                  <c:v>9.1355718782791182E-3</c:v>
                </c:pt>
                <c:pt idx="1883">
                  <c:v>9.1355718782791182E-3</c:v>
                </c:pt>
                <c:pt idx="1884">
                  <c:v>9.1355718782791182E-3</c:v>
                </c:pt>
                <c:pt idx="1885">
                  <c:v>9.1355718782791182E-3</c:v>
                </c:pt>
                <c:pt idx="1886">
                  <c:v>9.1355718782791182E-3</c:v>
                </c:pt>
                <c:pt idx="1887">
                  <c:v>9.1355718782791182E-3</c:v>
                </c:pt>
                <c:pt idx="1888">
                  <c:v>9.1355718782791182E-3</c:v>
                </c:pt>
                <c:pt idx="1889">
                  <c:v>9.1355718782791182E-3</c:v>
                </c:pt>
                <c:pt idx="1890">
                  <c:v>9.1355718782791182E-3</c:v>
                </c:pt>
                <c:pt idx="1891">
                  <c:v>9.1355718782791182E-3</c:v>
                </c:pt>
                <c:pt idx="1892">
                  <c:v>9.1355718782791182E-3</c:v>
                </c:pt>
                <c:pt idx="1893">
                  <c:v>9.1355718782791182E-3</c:v>
                </c:pt>
                <c:pt idx="1894">
                  <c:v>9.1355718782791182E-3</c:v>
                </c:pt>
                <c:pt idx="1895">
                  <c:v>9.1355718782791182E-3</c:v>
                </c:pt>
                <c:pt idx="1896">
                  <c:v>9.1355718782791182E-3</c:v>
                </c:pt>
                <c:pt idx="1897">
                  <c:v>9.1355718782791182E-3</c:v>
                </c:pt>
                <c:pt idx="1898">
                  <c:v>9.1355718782791182E-3</c:v>
                </c:pt>
                <c:pt idx="1899">
                  <c:v>9.1355718782791182E-3</c:v>
                </c:pt>
                <c:pt idx="1900">
                  <c:v>9.1355718782791182E-3</c:v>
                </c:pt>
                <c:pt idx="1901">
                  <c:v>9.1355718782791182E-3</c:v>
                </c:pt>
                <c:pt idx="1902">
                  <c:v>9.1355718782791182E-3</c:v>
                </c:pt>
                <c:pt idx="1903">
                  <c:v>9.1355718782791182E-3</c:v>
                </c:pt>
                <c:pt idx="1904">
                  <c:v>9.1355718782791182E-3</c:v>
                </c:pt>
                <c:pt idx="1905">
                  <c:v>9.1355718782791182E-3</c:v>
                </c:pt>
                <c:pt idx="1906">
                  <c:v>9.1355718782791182E-3</c:v>
                </c:pt>
                <c:pt idx="1907">
                  <c:v>9.1355718782791182E-3</c:v>
                </c:pt>
                <c:pt idx="1908">
                  <c:v>9.1355718782791182E-3</c:v>
                </c:pt>
                <c:pt idx="1909">
                  <c:v>9.1355718782791182E-3</c:v>
                </c:pt>
                <c:pt idx="1910">
                  <c:v>9.1355718782791182E-3</c:v>
                </c:pt>
                <c:pt idx="1911">
                  <c:v>9.1355718782791182E-3</c:v>
                </c:pt>
                <c:pt idx="1912">
                  <c:v>9.1355718782791182E-3</c:v>
                </c:pt>
                <c:pt idx="1913">
                  <c:v>9.1355718782791182E-3</c:v>
                </c:pt>
                <c:pt idx="1914">
                  <c:v>9.1355718782791182E-3</c:v>
                </c:pt>
                <c:pt idx="1915">
                  <c:v>9.1355718782791182E-3</c:v>
                </c:pt>
                <c:pt idx="1916">
                  <c:v>9.1355718782791182E-3</c:v>
                </c:pt>
                <c:pt idx="1917">
                  <c:v>9.1355718782791182E-3</c:v>
                </c:pt>
                <c:pt idx="1918">
                  <c:v>9.1355718782791182E-3</c:v>
                </c:pt>
                <c:pt idx="1919">
                  <c:v>9.1355718782791182E-3</c:v>
                </c:pt>
                <c:pt idx="1920">
                  <c:v>9.1355718782791182E-3</c:v>
                </c:pt>
                <c:pt idx="1921">
                  <c:v>9.1355718782791182E-3</c:v>
                </c:pt>
                <c:pt idx="1922">
                  <c:v>9.1355718782791182E-3</c:v>
                </c:pt>
                <c:pt idx="1923">
                  <c:v>9.1355718782791182E-3</c:v>
                </c:pt>
                <c:pt idx="1924">
                  <c:v>9.1355718782791182E-3</c:v>
                </c:pt>
                <c:pt idx="1925">
                  <c:v>9.1355718782791182E-3</c:v>
                </c:pt>
                <c:pt idx="1926">
                  <c:v>9.1355718782791182E-3</c:v>
                </c:pt>
                <c:pt idx="1927">
                  <c:v>9.1355718782791182E-3</c:v>
                </c:pt>
                <c:pt idx="1928">
                  <c:v>9.1355718782791182E-3</c:v>
                </c:pt>
                <c:pt idx="1929">
                  <c:v>9.1355718782791182E-3</c:v>
                </c:pt>
                <c:pt idx="1930">
                  <c:v>9.1355718782791182E-3</c:v>
                </c:pt>
                <c:pt idx="1931">
                  <c:v>9.1355718782791182E-3</c:v>
                </c:pt>
                <c:pt idx="1932">
                  <c:v>9.1355718782791182E-3</c:v>
                </c:pt>
                <c:pt idx="1933">
                  <c:v>9.1355718782791182E-3</c:v>
                </c:pt>
                <c:pt idx="1934">
                  <c:v>9.1355718782791182E-3</c:v>
                </c:pt>
                <c:pt idx="1935">
                  <c:v>9.1355718782791182E-3</c:v>
                </c:pt>
                <c:pt idx="1936">
                  <c:v>9.1355718782791182E-3</c:v>
                </c:pt>
                <c:pt idx="1937">
                  <c:v>9.1355718782791182E-3</c:v>
                </c:pt>
                <c:pt idx="1938">
                  <c:v>9.1355718782791182E-3</c:v>
                </c:pt>
                <c:pt idx="1939">
                  <c:v>9.1355718782791182E-3</c:v>
                </c:pt>
                <c:pt idx="1940">
                  <c:v>9.1355718782791182E-3</c:v>
                </c:pt>
                <c:pt idx="1941">
                  <c:v>9.1355718782791182E-3</c:v>
                </c:pt>
                <c:pt idx="1942">
                  <c:v>9.1355718782791182E-3</c:v>
                </c:pt>
                <c:pt idx="1943">
                  <c:v>9.1355718782791182E-3</c:v>
                </c:pt>
                <c:pt idx="1944">
                  <c:v>9.1355718782791182E-3</c:v>
                </c:pt>
                <c:pt idx="1945">
                  <c:v>9.1355718782791182E-3</c:v>
                </c:pt>
                <c:pt idx="1946">
                  <c:v>9.1355718782791182E-3</c:v>
                </c:pt>
                <c:pt idx="1947">
                  <c:v>9.1355718782791182E-3</c:v>
                </c:pt>
                <c:pt idx="1948">
                  <c:v>9.1355718782791182E-3</c:v>
                </c:pt>
                <c:pt idx="1949">
                  <c:v>9.1355718782791182E-3</c:v>
                </c:pt>
                <c:pt idx="1950">
                  <c:v>9.1355718782791182E-3</c:v>
                </c:pt>
                <c:pt idx="1951">
                  <c:v>9.1355718782791182E-3</c:v>
                </c:pt>
                <c:pt idx="1952">
                  <c:v>9.1355718782791182E-3</c:v>
                </c:pt>
                <c:pt idx="1953">
                  <c:v>9.1355718782791182E-3</c:v>
                </c:pt>
                <c:pt idx="1954">
                  <c:v>9.1355718782791182E-3</c:v>
                </c:pt>
                <c:pt idx="1955">
                  <c:v>9.1355718782791182E-3</c:v>
                </c:pt>
                <c:pt idx="1956">
                  <c:v>9.1355718782791182E-3</c:v>
                </c:pt>
                <c:pt idx="1957">
                  <c:v>9.1355718782791182E-3</c:v>
                </c:pt>
                <c:pt idx="1958">
                  <c:v>9.1355718782791182E-3</c:v>
                </c:pt>
                <c:pt idx="1959">
                  <c:v>9.1355718782791182E-3</c:v>
                </c:pt>
                <c:pt idx="1960">
                  <c:v>9.1355718782791182E-3</c:v>
                </c:pt>
                <c:pt idx="1961">
                  <c:v>9.1355718782791182E-3</c:v>
                </c:pt>
                <c:pt idx="1962">
                  <c:v>9.1355718782791182E-3</c:v>
                </c:pt>
                <c:pt idx="1963">
                  <c:v>9.1355718782791182E-3</c:v>
                </c:pt>
                <c:pt idx="1964">
                  <c:v>9.1355718782791182E-3</c:v>
                </c:pt>
                <c:pt idx="1965">
                  <c:v>9.1355718782791182E-3</c:v>
                </c:pt>
                <c:pt idx="1966">
                  <c:v>9.1355718782791182E-3</c:v>
                </c:pt>
                <c:pt idx="1967">
                  <c:v>9.1355718782791182E-3</c:v>
                </c:pt>
                <c:pt idx="1968">
                  <c:v>9.1355718782791182E-3</c:v>
                </c:pt>
                <c:pt idx="1969">
                  <c:v>9.1355718782791182E-3</c:v>
                </c:pt>
                <c:pt idx="1970">
                  <c:v>9.1355718782791182E-3</c:v>
                </c:pt>
                <c:pt idx="1971">
                  <c:v>9.1355718782791182E-3</c:v>
                </c:pt>
                <c:pt idx="1972">
                  <c:v>9.1355718782791182E-3</c:v>
                </c:pt>
                <c:pt idx="1973">
                  <c:v>9.1355718782791182E-3</c:v>
                </c:pt>
                <c:pt idx="1974">
                  <c:v>9.1355718782791182E-3</c:v>
                </c:pt>
                <c:pt idx="1975">
                  <c:v>9.1355718782791182E-3</c:v>
                </c:pt>
                <c:pt idx="1976">
                  <c:v>9.1355718782791182E-3</c:v>
                </c:pt>
                <c:pt idx="1977">
                  <c:v>9.1355718782791182E-3</c:v>
                </c:pt>
                <c:pt idx="1978">
                  <c:v>9.1355718782791182E-3</c:v>
                </c:pt>
                <c:pt idx="1979">
                  <c:v>9.1355718782791182E-3</c:v>
                </c:pt>
                <c:pt idx="1980">
                  <c:v>9.1355718782791182E-3</c:v>
                </c:pt>
                <c:pt idx="1981">
                  <c:v>9.1355718782791182E-3</c:v>
                </c:pt>
                <c:pt idx="1982">
                  <c:v>9.1355718782791182E-3</c:v>
                </c:pt>
                <c:pt idx="1983">
                  <c:v>9.1355718782791182E-3</c:v>
                </c:pt>
                <c:pt idx="1984">
                  <c:v>9.1355718782791182E-3</c:v>
                </c:pt>
                <c:pt idx="1985">
                  <c:v>9.1355718782791182E-3</c:v>
                </c:pt>
                <c:pt idx="1986">
                  <c:v>9.1355718782791182E-3</c:v>
                </c:pt>
                <c:pt idx="1987">
                  <c:v>9.1355718782791182E-3</c:v>
                </c:pt>
                <c:pt idx="1988">
                  <c:v>9.1355718782791182E-3</c:v>
                </c:pt>
                <c:pt idx="1989">
                  <c:v>9.1355718782791182E-3</c:v>
                </c:pt>
                <c:pt idx="1990">
                  <c:v>9.1355718782791182E-3</c:v>
                </c:pt>
                <c:pt idx="1991">
                  <c:v>9.1355718782791182E-3</c:v>
                </c:pt>
                <c:pt idx="1992">
                  <c:v>9.1355718782791182E-3</c:v>
                </c:pt>
                <c:pt idx="1993">
                  <c:v>9.1355718782791182E-3</c:v>
                </c:pt>
                <c:pt idx="1994">
                  <c:v>9.1355718782791182E-3</c:v>
                </c:pt>
                <c:pt idx="1995">
                  <c:v>9.1355718782791182E-3</c:v>
                </c:pt>
                <c:pt idx="1996">
                  <c:v>9.1355718782791182E-3</c:v>
                </c:pt>
                <c:pt idx="1997">
                  <c:v>9.1355718782791182E-3</c:v>
                </c:pt>
                <c:pt idx="1998">
                  <c:v>9.1355718782791182E-3</c:v>
                </c:pt>
                <c:pt idx="1999">
                  <c:v>9.1355718782791182E-3</c:v>
                </c:pt>
                <c:pt idx="2000">
                  <c:v>9.1355718782791182E-3</c:v>
                </c:pt>
                <c:pt idx="2001">
                  <c:v>9.1355718782791182E-3</c:v>
                </c:pt>
                <c:pt idx="2002">
                  <c:v>9.1355718782791182E-3</c:v>
                </c:pt>
                <c:pt idx="2003">
                  <c:v>9.1355718782791182E-3</c:v>
                </c:pt>
                <c:pt idx="2004">
                  <c:v>9.1355718782791182E-3</c:v>
                </c:pt>
                <c:pt idx="2005">
                  <c:v>9.1355718782791182E-3</c:v>
                </c:pt>
                <c:pt idx="2006">
                  <c:v>9.1355718782791182E-3</c:v>
                </c:pt>
                <c:pt idx="2007">
                  <c:v>9.1355718782791182E-3</c:v>
                </c:pt>
                <c:pt idx="2008">
                  <c:v>9.1355718782791182E-3</c:v>
                </c:pt>
                <c:pt idx="2009">
                  <c:v>9.1355718782791182E-3</c:v>
                </c:pt>
                <c:pt idx="2010">
                  <c:v>9.1355718782791182E-3</c:v>
                </c:pt>
                <c:pt idx="2011">
                  <c:v>9.1355718782791182E-3</c:v>
                </c:pt>
                <c:pt idx="2012">
                  <c:v>9.1355718782791182E-3</c:v>
                </c:pt>
                <c:pt idx="2013">
                  <c:v>9.1355718782791182E-3</c:v>
                </c:pt>
                <c:pt idx="2014">
                  <c:v>9.1355718782791182E-3</c:v>
                </c:pt>
                <c:pt idx="2015">
                  <c:v>9.1355718782791182E-3</c:v>
                </c:pt>
                <c:pt idx="2016">
                  <c:v>9.1355718782791182E-3</c:v>
                </c:pt>
                <c:pt idx="2017">
                  <c:v>9.1355718782791182E-3</c:v>
                </c:pt>
                <c:pt idx="2018">
                  <c:v>9.1355718782791182E-3</c:v>
                </c:pt>
                <c:pt idx="2019">
                  <c:v>9.1355718782791182E-3</c:v>
                </c:pt>
                <c:pt idx="2020">
                  <c:v>9.1355718782791182E-3</c:v>
                </c:pt>
                <c:pt idx="2021">
                  <c:v>9.1355718782791182E-3</c:v>
                </c:pt>
                <c:pt idx="2022">
                  <c:v>9.1355718782791182E-3</c:v>
                </c:pt>
                <c:pt idx="2023">
                  <c:v>9.1355718782791182E-3</c:v>
                </c:pt>
                <c:pt idx="2024">
                  <c:v>9.1355718782791182E-3</c:v>
                </c:pt>
                <c:pt idx="2025">
                  <c:v>9.1355718782791182E-3</c:v>
                </c:pt>
                <c:pt idx="2026">
                  <c:v>9.1355718782791182E-3</c:v>
                </c:pt>
                <c:pt idx="2027">
                  <c:v>9.1355718782791182E-3</c:v>
                </c:pt>
                <c:pt idx="2028">
                  <c:v>9.1355718782791182E-3</c:v>
                </c:pt>
                <c:pt idx="2029">
                  <c:v>9.1355718782791182E-3</c:v>
                </c:pt>
                <c:pt idx="2030">
                  <c:v>9.1355718782791182E-3</c:v>
                </c:pt>
                <c:pt idx="2031">
                  <c:v>9.1355718782791182E-3</c:v>
                </c:pt>
                <c:pt idx="2032">
                  <c:v>9.1355718782791182E-3</c:v>
                </c:pt>
                <c:pt idx="2033">
                  <c:v>9.1355718782791182E-3</c:v>
                </c:pt>
                <c:pt idx="2034">
                  <c:v>9.1355718782791182E-3</c:v>
                </c:pt>
                <c:pt idx="2035">
                  <c:v>9.1355718782791182E-3</c:v>
                </c:pt>
                <c:pt idx="2036">
                  <c:v>9.1355718782791182E-3</c:v>
                </c:pt>
                <c:pt idx="2037">
                  <c:v>9.1355718782791182E-3</c:v>
                </c:pt>
                <c:pt idx="2038">
                  <c:v>9.1355718782791182E-3</c:v>
                </c:pt>
                <c:pt idx="2039">
                  <c:v>9.1355718782791182E-3</c:v>
                </c:pt>
                <c:pt idx="2040">
                  <c:v>9.1355718782791182E-3</c:v>
                </c:pt>
                <c:pt idx="2041">
                  <c:v>9.1355718782791182E-3</c:v>
                </c:pt>
                <c:pt idx="2042">
                  <c:v>9.1355718782791182E-3</c:v>
                </c:pt>
                <c:pt idx="2043">
                  <c:v>9.1355718782791182E-3</c:v>
                </c:pt>
                <c:pt idx="2044">
                  <c:v>9.1355718782791182E-3</c:v>
                </c:pt>
                <c:pt idx="2045">
                  <c:v>9.1355718782791182E-3</c:v>
                </c:pt>
                <c:pt idx="2046">
                  <c:v>9.1355718782791182E-3</c:v>
                </c:pt>
                <c:pt idx="2047">
                  <c:v>9.1355718782791182E-3</c:v>
                </c:pt>
                <c:pt idx="2048">
                  <c:v>9.1355718782791182E-3</c:v>
                </c:pt>
                <c:pt idx="2049">
                  <c:v>9.1355718782791182E-3</c:v>
                </c:pt>
                <c:pt idx="2050">
                  <c:v>9.1355718782791182E-3</c:v>
                </c:pt>
                <c:pt idx="2051">
                  <c:v>9.1355718782791182E-3</c:v>
                </c:pt>
                <c:pt idx="2052">
                  <c:v>9.1355718782791182E-3</c:v>
                </c:pt>
                <c:pt idx="2053">
                  <c:v>9.1355718782791182E-3</c:v>
                </c:pt>
                <c:pt idx="2054">
                  <c:v>9.1355718782791182E-3</c:v>
                </c:pt>
                <c:pt idx="2055">
                  <c:v>9.1355718782791182E-3</c:v>
                </c:pt>
                <c:pt idx="2056">
                  <c:v>9.1355718782791182E-3</c:v>
                </c:pt>
                <c:pt idx="2057">
                  <c:v>9.1355718782791182E-3</c:v>
                </c:pt>
                <c:pt idx="2058">
                  <c:v>9.1355718782791182E-3</c:v>
                </c:pt>
                <c:pt idx="2059">
                  <c:v>9.1355718782791182E-3</c:v>
                </c:pt>
                <c:pt idx="2060">
                  <c:v>9.1355718782791182E-3</c:v>
                </c:pt>
                <c:pt idx="2061">
                  <c:v>9.1355718782791182E-3</c:v>
                </c:pt>
                <c:pt idx="2062">
                  <c:v>9.1355718782791182E-3</c:v>
                </c:pt>
                <c:pt idx="2063">
                  <c:v>9.1355718782791182E-3</c:v>
                </c:pt>
                <c:pt idx="2064">
                  <c:v>9.1355718782791182E-3</c:v>
                </c:pt>
                <c:pt idx="2065">
                  <c:v>9.1355718782791182E-3</c:v>
                </c:pt>
                <c:pt idx="2066">
                  <c:v>9.1355718782791182E-3</c:v>
                </c:pt>
                <c:pt idx="2067">
                  <c:v>9.1355718782791182E-3</c:v>
                </c:pt>
                <c:pt idx="2068">
                  <c:v>9.1355718782791182E-3</c:v>
                </c:pt>
                <c:pt idx="2069">
                  <c:v>9.1355718782791182E-3</c:v>
                </c:pt>
                <c:pt idx="2070">
                  <c:v>9.1355718782791182E-3</c:v>
                </c:pt>
                <c:pt idx="2071">
                  <c:v>9.1355718782791182E-3</c:v>
                </c:pt>
                <c:pt idx="2072">
                  <c:v>9.1355718782791182E-3</c:v>
                </c:pt>
                <c:pt idx="2073">
                  <c:v>9.1355718782791182E-3</c:v>
                </c:pt>
                <c:pt idx="2074">
                  <c:v>9.1355718782791182E-3</c:v>
                </c:pt>
                <c:pt idx="2075">
                  <c:v>9.1355718782791182E-3</c:v>
                </c:pt>
                <c:pt idx="2076">
                  <c:v>9.1355718782791182E-3</c:v>
                </c:pt>
                <c:pt idx="2077">
                  <c:v>9.1355718782791182E-3</c:v>
                </c:pt>
                <c:pt idx="2078">
                  <c:v>9.1355718782791182E-3</c:v>
                </c:pt>
                <c:pt idx="2079">
                  <c:v>9.1355718782791182E-3</c:v>
                </c:pt>
                <c:pt idx="2080">
                  <c:v>9.1355718782791182E-3</c:v>
                </c:pt>
                <c:pt idx="2081">
                  <c:v>9.1355718782791182E-3</c:v>
                </c:pt>
                <c:pt idx="2082">
                  <c:v>9.1355718782791182E-3</c:v>
                </c:pt>
                <c:pt idx="2083">
                  <c:v>9.1355718782791182E-3</c:v>
                </c:pt>
                <c:pt idx="2084">
                  <c:v>9.1355718782791182E-3</c:v>
                </c:pt>
                <c:pt idx="2085">
                  <c:v>9.1355718782791182E-3</c:v>
                </c:pt>
                <c:pt idx="2086">
                  <c:v>9.1355718782791182E-3</c:v>
                </c:pt>
                <c:pt idx="2087">
                  <c:v>9.1355718782791182E-3</c:v>
                </c:pt>
                <c:pt idx="2088">
                  <c:v>9.1355718782791182E-3</c:v>
                </c:pt>
                <c:pt idx="2089">
                  <c:v>9.1355718782791182E-3</c:v>
                </c:pt>
                <c:pt idx="2090">
                  <c:v>9.1355718782791182E-3</c:v>
                </c:pt>
                <c:pt idx="2091">
                  <c:v>9.1355718782791182E-3</c:v>
                </c:pt>
                <c:pt idx="2092">
                  <c:v>9.1355718782791182E-3</c:v>
                </c:pt>
                <c:pt idx="2093">
                  <c:v>9.1355718782791182E-3</c:v>
                </c:pt>
                <c:pt idx="2094">
                  <c:v>9.1355718782791182E-3</c:v>
                </c:pt>
                <c:pt idx="2095">
                  <c:v>9.1355718782791182E-3</c:v>
                </c:pt>
                <c:pt idx="2096">
                  <c:v>9.1355718782791182E-3</c:v>
                </c:pt>
                <c:pt idx="2097">
                  <c:v>9.1355718782791182E-3</c:v>
                </c:pt>
                <c:pt idx="2098">
                  <c:v>9.1355718782791182E-3</c:v>
                </c:pt>
                <c:pt idx="2099">
                  <c:v>9.1355718782791182E-3</c:v>
                </c:pt>
                <c:pt idx="2100">
                  <c:v>9.1355718782791182E-3</c:v>
                </c:pt>
                <c:pt idx="2101">
                  <c:v>9.1355718782791182E-3</c:v>
                </c:pt>
                <c:pt idx="2102">
                  <c:v>9.1355718782791182E-3</c:v>
                </c:pt>
                <c:pt idx="2103">
                  <c:v>9.1355718782791182E-3</c:v>
                </c:pt>
                <c:pt idx="2104">
                  <c:v>9.1355718782791182E-3</c:v>
                </c:pt>
                <c:pt idx="2105">
                  <c:v>9.1355718782791182E-3</c:v>
                </c:pt>
                <c:pt idx="2106">
                  <c:v>9.1355718782791182E-3</c:v>
                </c:pt>
                <c:pt idx="2107">
                  <c:v>9.1355718782791182E-3</c:v>
                </c:pt>
                <c:pt idx="2108">
                  <c:v>9.1355718782791182E-3</c:v>
                </c:pt>
                <c:pt idx="2109">
                  <c:v>9.1355718782791182E-3</c:v>
                </c:pt>
                <c:pt idx="2110">
                  <c:v>9.1355718782791182E-3</c:v>
                </c:pt>
                <c:pt idx="2111">
                  <c:v>9.1355718782791182E-3</c:v>
                </c:pt>
                <c:pt idx="2112">
                  <c:v>9.1355718782791182E-3</c:v>
                </c:pt>
                <c:pt idx="2113">
                  <c:v>9.1355718782791182E-3</c:v>
                </c:pt>
                <c:pt idx="2114">
                  <c:v>9.1355718782791182E-3</c:v>
                </c:pt>
                <c:pt idx="2115">
                  <c:v>9.1355718782791182E-3</c:v>
                </c:pt>
                <c:pt idx="2116">
                  <c:v>9.1355718782791182E-3</c:v>
                </c:pt>
                <c:pt idx="2117">
                  <c:v>9.1355718782791182E-3</c:v>
                </c:pt>
                <c:pt idx="2118">
                  <c:v>9.1355718782791182E-3</c:v>
                </c:pt>
                <c:pt idx="2119">
                  <c:v>9.1355718782791182E-3</c:v>
                </c:pt>
                <c:pt idx="2120">
                  <c:v>9.1355718782791182E-3</c:v>
                </c:pt>
                <c:pt idx="2121">
                  <c:v>9.1355718782791182E-3</c:v>
                </c:pt>
                <c:pt idx="2122">
                  <c:v>9.1355718782791182E-3</c:v>
                </c:pt>
                <c:pt idx="2123">
                  <c:v>9.1355718782791182E-3</c:v>
                </c:pt>
                <c:pt idx="2124">
                  <c:v>9.1355718782791182E-3</c:v>
                </c:pt>
                <c:pt idx="2125">
                  <c:v>9.1355718782791182E-3</c:v>
                </c:pt>
                <c:pt idx="2126">
                  <c:v>9.1355718782791182E-3</c:v>
                </c:pt>
                <c:pt idx="2127">
                  <c:v>9.1355718782791182E-3</c:v>
                </c:pt>
                <c:pt idx="2128">
                  <c:v>9.1355718782791182E-3</c:v>
                </c:pt>
                <c:pt idx="2129">
                  <c:v>9.1355718782791182E-3</c:v>
                </c:pt>
                <c:pt idx="2130">
                  <c:v>9.1355718782791182E-3</c:v>
                </c:pt>
                <c:pt idx="2131">
                  <c:v>9.1355718782791182E-3</c:v>
                </c:pt>
                <c:pt idx="2132">
                  <c:v>9.1355718782791182E-3</c:v>
                </c:pt>
                <c:pt idx="2133">
                  <c:v>9.1355718782791182E-3</c:v>
                </c:pt>
                <c:pt idx="2134">
                  <c:v>9.1355718782791182E-3</c:v>
                </c:pt>
                <c:pt idx="2135">
                  <c:v>9.1355718782791182E-3</c:v>
                </c:pt>
                <c:pt idx="2136">
                  <c:v>9.1355718782791182E-3</c:v>
                </c:pt>
                <c:pt idx="2137">
                  <c:v>9.1355718782791182E-3</c:v>
                </c:pt>
                <c:pt idx="2138">
                  <c:v>9.1355718782791182E-3</c:v>
                </c:pt>
                <c:pt idx="2139">
                  <c:v>9.1355718782791182E-3</c:v>
                </c:pt>
                <c:pt idx="2140">
                  <c:v>9.1355718782791182E-3</c:v>
                </c:pt>
                <c:pt idx="2141">
                  <c:v>9.1355718782791182E-3</c:v>
                </c:pt>
                <c:pt idx="2142">
                  <c:v>9.1355718782791182E-3</c:v>
                </c:pt>
                <c:pt idx="2143">
                  <c:v>9.1355718782791182E-3</c:v>
                </c:pt>
                <c:pt idx="2144">
                  <c:v>9.1355718782791182E-3</c:v>
                </c:pt>
                <c:pt idx="2145">
                  <c:v>9.1355718782791182E-3</c:v>
                </c:pt>
                <c:pt idx="2146">
                  <c:v>9.1355718782791182E-3</c:v>
                </c:pt>
                <c:pt idx="2147">
                  <c:v>9.1355718782791182E-3</c:v>
                </c:pt>
                <c:pt idx="2148">
                  <c:v>9.1355718782791182E-3</c:v>
                </c:pt>
                <c:pt idx="2149">
                  <c:v>9.1355718782791182E-3</c:v>
                </c:pt>
                <c:pt idx="2150">
                  <c:v>9.1355718782791182E-3</c:v>
                </c:pt>
                <c:pt idx="2151">
                  <c:v>9.1355718782791182E-3</c:v>
                </c:pt>
                <c:pt idx="2152">
                  <c:v>9.1355718782791182E-3</c:v>
                </c:pt>
                <c:pt idx="2153">
                  <c:v>9.1355718782791182E-3</c:v>
                </c:pt>
                <c:pt idx="2154">
                  <c:v>9.1355718782791182E-3</c:v>
                </c:pt>
                <c:pt idx="2155">
                  <c:v>9.1355718782791182E-3</c:v>
                </c:pt>
                <c:pt idx="2156">
                  <c:v>9.1355718782791182E-3</c:v>
                </c:pt>
                <c:pt idx="2157">
                  <c:v>9.1355718782791182E-3</c:v>
                </c:pt>
                <c:pt idx="2158">
                  <c:v>9.1355718782791182E-3</c:v>
                </c:pt>
                <c:pt idx="2159">
                  <c:v>9.1355718782791182E-3</c:v>
                </c:pt>
                <c:pt idx="2160">
                  <c:v>9.1355718782791182E-3</c:v>
                </c:pt>
                <c:pt idx="2161">
                  <c:v>9.1355718782791182E-3</c:v>
                </c:pt>
                <c:pt idx="2162">
                  <c:v>9.1355718782791182E-3</c:v>
                </c:pt>
                <c:pt idx="2163">
                  <c:v>9.1355718782791182E-3</c:v>
                </c:pt>
                <c:pt idx="2164">
                  <c:v>9.1355718782791182E-3</c:v>
                </c:pt>
                <c:pt idx="2165">
                  <c:v>9.1355718782791182E-3</c:v>
                </c:pt>
                <c:pt idx="2166">
                  <c:v>9.1355718782791182E-3</c:v>
                </c:pt>
                <c:pt idx="2167">
                  <c:v>9.1355718782791182E-3</c:v>
                </c:pt>
                <c:pt idx="2168">
                  <c:v>9.1355718782791182E-3</c:v>
                </c:pt>
                <c:pt idx="2169">
                  <c:v>9.1355718782791182E-3</c:v>
                </c:pt>
                <c:pt idx="2170">
                  <c:v>9.1355718782791182E-3</c:v>
                </c:pt>
                <c:pt idx="2171">
                  <c:v>9.1355718782791182E-3</c:v>
                </c:pt>
                <c:pt idx="2172">
                  <c:v>9.1355718782791182E-3</c:v>
                </c:pt>
                <c:pt idx="2173">
                  <c:v>9.1355718782791182E-3</c:v>
                </c:pt>
                <c:pt idx="2174">
                  <c:v>9.1355718782791182E-3</c:v>
                </c:pt>
                <c:pt idx="2175">
                  <c:v>9.1355718782791182E-3</c:v>
                </c:pt>
                <c:pt idx="2176">
                  <c:v>9.1355718782791182E-3</c:v>
                </c:pt>
                <c:pt idx="2177">
                  <c:v>9.1355718782791182E-3</c:v>
                </c:pt>
                <c:pt idx="2178">
                  <c:v>9.1355718782791182E-3</c:v>
                </c:pt>
                <c:pt idx="2179">
                  <c:v>9.1355718782791182E-3</c:v>
                </c:pt>
                <c:pt idx="2180">
                  <c:v>9.1355718782791182E-3</c:v>
                </c:pt>
                <c:pt idx="2181">
                  <c:v>9.1355718782791182E-3</c:v>
                </c:pt>
                <c:pt idx="2182">
                  <c:v>9.1355718782791182E-3</c:v>
                </c:pt>
                <c:pt idx="2183">
                  <c:v>9.1355718782791182E-3</c:v>
                </c:pt>
                <c:pt idx="2184">
                  <c:v>9.1355718782791182E-3</c:v>
                </c:pt>
                <c:pt idx="2185">
                  <c:v>9.1355718782791182E-3</c:v>
                </c:pt>
                <c:pt idx="2186">
                  <c:v>9.1355718782791182E-3</c:v>
                </c:pt>
                <c:pt idx="2187">
                  <c:v>9.1355718782791182E-3</c:v>
                </c:pt>
                <c:pt idx="2188">
                  <c:v>9.1355718782791182E-3</c:v>
                </c:pt>
                <c:pt idx="2189">
                  <c:v>9.1355718782791182E-3</c:v>
                </c:pt>
                <c:pt idx="2190">
                  <c:v>9.1355718782791182E-3</c:v>
                </c:pt>
                <c:pt idx="2191">
                  <c:v>9.1355718782791182E-3</c:v>
                </c:pt>
                <c:pt idx="2192">
                  <c:v>9.1355718782791182E-3</c:v>
                </c:pt>
                <c:pt idx="2193">
                  <c:v>9.1355718782791182E-3</c:v>
                </c:pt>
                <c:pt idx="2194">
                  <c:v>9.1355718782791182E-3</c:v>
                </c:pt>
                <c:pt idx="2195">
                  <c:v>9.1355718782791182E-3</c:v>
                </c:pt>
                <c:pt idx="2196">
                  <c:v>9.1355718782791182E-3</c:v>
                </c:pt>
                <c:pt idx="2197">
                  <c:v>9.1355718782791182E-3</c:v>
                </c:pt>
                <c:pt idx="2198">
                  <c:v>9.1355718782791182E-3</c:v>
                </c:pt>
                <c:pt idx="2199">
                  <c:v>9.1355718782791182E-3</c:v>
                </c:pt>
                <c:pt idx="2200">
                  <c:v>9.1355718782791182E-3</c:v>
                </c:pt>
                <c:pt idx="2201">
                  <c:v>9.1355718782791182E-3</c:v>
                </c:pt>
                <c:pt idx="2202">
                  <c:v>9.1355718782791182E-3</c:v>
                </c:pt>
                <c:pt idx="2203">
                  <c:v>9.1355718782791182E-3</c:v>
                </c:pt>
                <c:pt idx="2204">
                  <c:v>9.1355718782791182E-3</c:v>
                </c:pt>
                <c:pt idx="2205">
                  <c:v>9.1355718782791182E-3</c:v>
                </c:pt>
                <c:pt idx="2206">
                  <c:v>9.1355718782791182E-3</c:v>
                </c:pt>
                <c:pt idx="2207">
                  <c:v>9.1355718782791182E-3</c:v>
                </c:pt>
                <c:pt idx="2208">
                  <c:v>9.1355718782791182E-3</c:v>
                </c:pt>
                <c:pt idx="2209">
                  <c:v>9.1355718782791182E-3</c:v>
                </c:pt>
                <c:pt idx="2210">
                  <c:v>9.1355718782791182E-3</c:v>
                </c:pt>
                <c:pt idx="2211">
                  <c:v>9.1355718782791182E-3</c:v>
                </c:pt>
                <c:pt idx="2212">
                  <c:v>9.1355718782791182E-3</c:v>
                </c:pt>
                <c:pt idx="2213">
                  <c:v>9.1355718782791182E-3</c:v>
                </c:pt>
                <c:pt idx="2214">
                  <c:v>9.1355718782791182E-3</c:v>
                </c:pt>
                <c:pt idx="2215">
                  <c:v>9.1355718782791182E-3</c:v>
                </c:pt>
                <c:pt idx="2216">
                  <c:v>9.1355718782791182E-3</c:v>
                </c:pt>
                <c:pt idx="2217">
                  <c:v>9.1355718782791182E-3</c:v>
                </c:pt>
                <c:pt idx="2218">
                  <c:v>9.1355718782791182E-3</c:v>
                </c:pt>
                <c:pt idx="2219">
                  <c:v>9.1355718782791182E-3</c:v>
                </c:pt>
                <c:pt idx="2220">
                  <c:v>9.1355718782791182E-3</c:v>
                </c:pt>
                <c:pt idx="2221">
                  <c:v>9.1355718782791182E-3</c:v>
                </c:pt>
                <c:pt idx="2222">
                  <c:v>9.1355718782791182E-3</c:v>
                </c:pt>
                <c:pt idx="2223">
                  <c:v>9.1355718782791182E-3</c:v>
                </c:pt>
                <c:pt idx="2224">
                  <c:v>9.1355718782791182E-3</c:v>
                </c:pt>
                <c:pt idx="2225">
                  <c:v>9.1355718782791182E-3</c:v>
                </c:pt>
                <c:pt idx="2226">
                  <c:v>9.1355718782791182E-3</c:v>
                </c:pt>
                <c:pt idx="2227">
                  <c:v>9.1355718782791182E-3</c:v>
                </c:pt>
                <c:pt idx="2228">
                  <c:v>9.1355718782791182E-3</c:v>
                </c:pt>
                <c:pt idx="2229">
                  <c:v>9.1355718782791182E-3</c:v>
                </c:pt>
                <c:pt idx="2230">
                  <c:v>9.1355718782791182E-3</c:v>
                </c:pt>
                <c:pt idx="2231">
                  <c:v>9.1355718782791182E-3</c:v>
                </c:pt>
                <c:pt idx="2232">
                  <c:v>9.1355718782791182E-3</c:v>
                </c:pt>
                <c:pt idx="2233">
                  <c:v>9.1355718782791182E-3</c:v>
                </c:pt>
                <c:pt idx="2234">
                  <c:v>9.1355718782791182E-3</c:v>
                </c:pt>
                <c:pt idx="2235">
                  <c:v>9.1355718782791182E-3</c:v>
                </c:pt>
                <c:pt idx="2236">
                  <c:v>9.1355718782791182E-3</c:v>
                </c:pt>
                <c:pt idx="2237">
                  <c:v>9.1355718782791182E-3</c:v>
                </c:pt>
                <c:pt idx="2238">
                  <c:v>9.1355718782791182E-3</c:v>
                </c:pt>
                <c:pt idx="2239">
                  <c:v>9.1355718782791182E-3</c:v>
                </c:pt>
                <c:pt idx="2240">
                  <c:v>9.1355718782791182E-3</c:v>
                </c:pt>
                <c:pt idx="2241">
                  <c:v>9.1355718782791182E-3</c:v>
                </c:pt>
                <c:pt idx="2242">
                  <c:v>9.1355718782791182E-3</c:v>
                </c:pt>
                <c:pt idx="2243">
                  <c:v>9.1355718782791182E-3</c:v>
                </c:pt>
                <c:pt idx="2244">
                  <c:v>9.1355718782791182E-3</c:v>
                </c:pt>
                <c:pt idx="2245">
                  <c:v>9.1355718782791182E-3</c:v>
                </c:pt>
                <c:pt idx="2246">
                  <c:v>9.1355718782791182E-3</c:v>
                </c:pt>
                <c:pt idx="2247">
                  <c:v>9.1355718782791182E-3</c:v>
                </c:pt>
                <c:pt idx="2248">
                  <c:v>9.1355718782791182E-3</c:v>
                </c:pt>
                <c:pt idx="2249">
                  <c:v>9.1355718782791182E-3</c:v>
                </c:pt>
                <c:pt idx="2250">
                  <c:v>9.1355718782791182E-3</c:v>
                </c:pt>
                <c:pt idx="2251">
                  <c:v>9.1355718782791182E-3</c:v>
                </c:pt>
                <c:pt idx="2252">
                  <c:v>9.1355718782791182E-3</c:v>
                </c:pt>
                <c:pt idx="2253">
                  <c:v>9.1355718782791182E-3</c:v>
                </c:pt>
                <c:pt idx="2254">
                  <c:v>9.1355718782791182E-3</c:v>
                </c:pt>
                <c:pt idx="2255">
                  <c:v>9.1355718782791182E-3</c:v>
                </c:pt>
                <c:pt idx="2256">
                  <c:v>9.1355718782791182E-3</c:v>
                </c:pt>
                <c:pt idx="2257">
                  <c:v>9.1355718782791182E-3</c:v>
                </c:pt>
                <c:pt idx="2258">
                  <c:v>9.1355718782791182E-3</c:v>
                </c:pt>
                <c:pt idx="2259">
                  <c:v>9.1355718782791182E-3</c:v>
                </c:pt>
                <c:pt idx="2260">
                  <c:v>9.1355718782791182E-3</c:v>
                </c:pt>
                <c:pt idx="2261">
                  <c:v>9.1355718782791182E-3</c:v>
                </c:pt>
                <c:pt idx="2262">
                  <c:v>9.1355718782791182E-3</c:v>
                </c:pt>
                <c:pt idx="2263">
                  <c:v>9.1355718782791182E-3</c:v>
                </c:pt>
                <c:pt idx="2264">
                  <c:v>9.1355718782791182E-3</c:v>
                </c:pt>
                <c:pt idx="2265">
                  <c:v>9.1355718782791182E-3</c:v>
                </c:pt>
                <c:pt idx="2266">
                  <c:v>9.1355718782791182E-3</c:v>
                </c:pt>
                <c:pt idx="2267">
                  <c:v>9.1355718782791182E-3</c:v>
                </c:pt>
                <c:pt idx="2268">
                  <c:v>9.1355718782791182E-3</c:v>
                </c:pt>
                <c:pt idx="2269">
                  <c:v>9.1355718782791182E-3</c:v>
                </c:pt>
                <c:pt idx="2270">
                  <c:v>9.1355718782791182E-3</c:v>
                </c:pt>
                <c:pt idx="2271">
                  <c:v>9.1355718782791182E-3</c:v>
                </c:pt>
                <c:pt idx="2272">
                  <c:v>9.1355718782791182E-3</c:v>
                </c:pt>
                <c:pt idx="2273">
                  <c:v>9.1355718782791182E-3</c:v>
                </c:pt>
                <c:pt idx="2274">
                  <c:v>9.1355718782791182E-3</c:v>
                </c:pt>
                <c:pt idx="2275">
                  <c:v>9.1355718782791182E-3</c:v>
                </c:pt>
                <c:pt idx="2276">
                  <c:v>9.1355718782791182E-3</c:v>
                </c:pt>
                <c:pt idx="2277">
                  <c:v>9.1355718782791182E-3</c:v>
                </c:pt>
                <c:pt idx="2278">
                  <c:v>9.1355718782791182E-3</c:v>
                </c:pt>
                <c:pt idx="2279">
                  <c:v>9.1355718782791182E-3</c:v>
                </c:pt>
                <c:pt idx="2280">
                  <c:v>9.1355718782791182E-3</c:v>
                </c:pt>
                <c:pt idx="2281">
                  <c:v>9.1355718782791182E-3</c:v>
                </c:pt>
                <c:pt idx="2282">
                  <c:v>9.1355718782791182E-3</c:v>
                </c:pt>
                <c:pt idx="2283">
                  <c:v>9.1355718782791182E-3</c:v>
                </c:pt>
                <c:pt idx="2284">
                  <c:v>9.1355718782791182E-3</c:v>
                </c:pt>
                <c:pt idx="2285">
                  <c:v>9.1355718782791182E-3</c:v>
                </c:pt>
                <c:pt idx="2286">
                  <c:v>9.1355718782791182E-3</c:v>
                </c:pt>
                <c:pt idx="2287">
                  <c:v>9.1355718782791182E-3</c:v>
                </c:pt>
                <c:pt idx="2288">
                  <c:v>9.1355718782791182E-3</c:v>
                </c:pt>
                <c:pt idx="2289">
                  <c:v>9.1355718782791182E-3</c:v>
                </c:pt>
                <c:pt idx="2290">
                  <c:v>9.1355718782791182E-3</c:v>
                </c:pt>
                <c:pt idx="2291">
                  <c:v>9.1355718782791182E-3</c:v>
                </c:pt>
                <c:pt idx="2292">
                  <c:v>9.1355718782791182E-3</c:v>
                </c:pt>
                <c:pt idx="2293">
                  <c:v>9.1355718782791182E-3</c:v>
                </c:pt>
                <c:pt idx="2294">
                  <c:v>9.1355718782791182E-3</c:v>
                </c:pt>
                <c:pt idx="2295">
                  <c:v>9.1355718782791182E-3</c:v>
                </c:pt>
                <c:pt idx="2296">
                  <c:v>9.1355718782791182E-3</c:v>
                </c:pt>
                <c:pt idx="2297">
                  <c:v>9.1355718782791182E-3</c:v>
                </c:pt>
                <c:pt idx="2298">
                  <c:v>9.1355718782791182E-3</c:v>
                </c:pt>
                <c:pt idx="2299">
                  <c:v>9.1355718782791182E-3</c:v>
                </c:pt>
                <c:pt idx="2300">
                  <c:v>9.1355718782791182E-3</c:v>
                </c:pt>
                <c:pt idx="2301">
                  <c:v>9.1355718782791182E-3</c:v>
                </c:pt>
                <c:pt idx="2302">
                  <c:v>9.1355718782791182E-3</c:v>
                </c:pt>
                <c:pt idx="2303">
                  <c:v>9.1355718782791182E-3</c:v>
                </c:pt>
                <c:pt idx="2304">
                  <c:v>9.1355718782791182E-3</c:v>
                </c:pt>
                <c:pt idx="2305">
                  <c:v>9.1355718782791182E-3</c:v>
                </c:pt>
                <c:pt idx="2306">
                  <c:v>9.1355718782791182E-3</c:v>
                </c:pt>
                <c:pt idx="2307">
                  <c:v>9.1355718782791182E-3</c:v>
                </c:pt>
                <c:pt idx="2308">
                  <c:v>9.1355718782791182E-3</c:v>
                </c:pt>
                <c:pt idx="2309">
                  <c:v>9.1355718782791182E-3</c:v>
                </c:pt>
                <c:pt idx="2310">
                  <c:v>9.1355718782791182E-3</c:v>
                </c:pt>
                <c:pt idx="2311">
                  <c:v>9.1355718782791182E-3</c:v>
                </c:pt>
                <c:pt idx="2312">
                  <c:v>9.1355718782791182E-3</c:v>
                </c:pt>
                <c:pt idx="2313">
                  <c:v>9.1355718782791182E-3</c:v>
                </c:pt>
                <c:pt idx="2314">
                  <c:v>9.1355718782791182E-3</c:v>
                </c:pt>
                <c:pt idx="2315">
                  <c:v>9.1355718782791182E-3</c:v>
                </c:pt>
                <c:pt idx="2316">
                  <c:v>9.1355718782791182E-3</c:v>
                </c:pt>
                <c:pt idx="2317">
                  <c:v>9.1355718782791182E-3</c:v>
                </c:pt>
                <c:pt idx="2318">
                  <c:v>9.1355718782791182E-3</c:v>
                </c:pt>
                <c:pt idx="2319">
                  <c:v>9.1355718782791182E-3</c:v>
                </c:pt>
                <c:pt idx="2320">
                  <c:v>9.1355718782791182E-3</c:v>
                </c:pt>
                <c:pt idx="2321">
                  <c:v>9.1355718782791182E-3</c:v>
                </c:pt>
                <c:pt idx="2322">
                  <c:v>9.1355718782791182E-3</c:v>
                </c:pt>
                <c:pt idx="2323">
                  <c:v>9.1355718782791182E-3</c:v>
                </c:pt>
                <c:pt idx="2324">
                  <c:v>9.1355718782791182E-3</c:v>
                </c:pt>
                <c:pt idx="2325">
                  <c:v>9.1355718782791182E-3</c:v>
                </c:pt>
                <c:pt idx="2326">
                  <c:v>9.1355718782791182E-3</c:v>
                </c:pt>
                <c:pt idx="2327">
                  <c:v>9.1355718782791182E-3</c:v>
                </c:pt>
                <c:pt idx="2328">
                  <c:v>9.1355718782791182E-3</c:v>
                </c:pt>
                <c:pt idx="2329">
                  <c:v>9.1355718782791182E-3</c:v>
                </c:pt>
                <c:pt idx="2330">
                  <c:v>9.1355718782791182E-3</c:v>
                </c:pt>
                <c:pt idx="2331">
                  <c:v>9.1355718782791182E-3</c:v>
                </c:pt>
                <c:pt idx="2332">
                  <c:v>9.1355718782791182E-3</c:v>
                </c:pt>
                <c:pt idx="2333">
                  <c:v>9.1355718782791182E-3</c:v>
                </c:pt>
                <c:pt idx="2334">
                  <c:v>9.1355718782791182E-3</c:v>
                </c:pt>
                <c:pt idx="2335">
                  <c:v>9.1355718782791182E-3</c:v>
                </c:pt>
                <c:pt idx="2336">
                  <c:v>9.1355718782791182E-3</c:v>
                </c:pt>
                <c:pt idx="2337">
                  <c:v>9.1355718782791182E-3</c:v>
                </c:pt>
                <c:pt idx="2338">
                  <c:v>9.1355718782791182E-3</c:v>
                </c:pt>
                <c:pt idx="2339">
                  <c:v>9.1355718782791182E-3</c:v>
                </c:pt>
                <c:pt idx="2340">
                  <c:v>9.1355718782791182E-3</c:v>
                </c:pt>
                <c:pt idx="2341">
                  <c:v>9.1355718782791182E-3</c:v>
                </c:pt>
                <c:pt idx="2342">
                  <c:v>9.1355718782791182E-3</c:v>
                </c:pt>
                <c:pt idx="2343">
                  <c:v>9.1355718782791182E-3</c:v>
                </c:pt>
                <c:pt idx="2344">
                  <c:v>9.1355718782791182E-3</c:v>
                </c:pt>
                <c:pt idx="2345">
                  <c:v>9.1355718782791182E-3</c:v>
                </c:pt>
                <c:pt idx="2346">
                  <c:v>9.1355718782791182E-3</c:v>
                </c:pt>
                <c:pt idx="2347">
                  <c:v>9.1355718782791182E-3</c:v>
                </c:pt>
                <c:pt idx="2348">
                  <c:v>9.1355718782791182E-3</c:v>
                </c:pt>
                <c:pt idx="2349">
                  <c:v>9.1355718782791182E-3</c:v>
                </c:pt>
                <c:pt idx="2350">
                  <c:v>9.1355718782791182E-3</c:v>
                </c:pt>
                <c:pt idx="2351">
                  <c:v>9.1355718782791182E-3</c:v>
                </c:pt>
                <c:pt idx="2352">
                  <c:v>9.1355718782791182E-3</c:v>
                </c:pt>
                <c:pt idx="2353">
                  <c:v>9.1355718782791182E-3</c:v>
                </c:pt>
                <c:pt idx="2354">
                  <c:v>9.1355718782791182E-3</c:v>
                </c:pt>
                <c:pt idx="2355">
                  <c:v>9.1355718782791182E-3</c:v>
                </c:pt>
                <c:pt idx="2356">
                  <c:v>9.1355718782791182E-3</c:v>
                </c:pt>
                <c:pt idx="2357">
                  <c:v>9.1355718782791182E-3</c:v>
                </c:pt>
                <c:pt idx="2358">
                  <c:v>9.1355718782791182E-3</c:v>
                </c:pt>
                <c:pt idx="2359">
                  <c:v>9.1355718782791182E-3</c:v>
                </c:pt>
                <c:pt idx="2360">
                  <c:v>9.1355718782791182E-3</c:v>
                </c:pt>
                <c:pt idx="2361">
                  <c:v>9.1355718782791182E-3</c:v>
                </c:pt>
                <c:pt idx="2362">
                  <c:v>9.1355718782791182E-3</c:v>
                </c:pt>
                <c:pt idx="2363">
                  <c:v>9.1355718782791182E-3</c:v>
                </c:pt>
                <c:pt idx="2364">
                  <c:v>9.1355718782791182E-3</c:v>
                </c:pt>
                <c:pt idx="2365">
                  <c:v>9.1355718782791182E-3</c:v>
                </c:pt>
                <c:pt idx="2366">
                  <c:v>9.1355718782791182E-3</c:v>
                </c:pt>
                <c:pt idx="2367">
                  <c:v>9.1355718782791182E-3</c:v>
                </c:pt>
                <c:pt idx="2368">
                  <c:v>9.1355718782791182E-3</c:v>
                </c:pt>
                <c:pt idx="2369">
                  <c:v>9.1355718782791182E-3</c:v>
                </c:pt>
                <c:pt idx="2370">
                  <c:v>9.1355718782791182E-3</c:v>
                </c:pt>
                <c:pt idx="2371">
                  <c:v>9.1355718782791182E-3</c:v>
                </c:pt>
                <c:pt idx="2372">
                  <c:v>9.1355718782791182E-3</c:v>
                </c:pt>
                <c:pt idx="2373">
                  <c:v>9.1355718782791182E-3</c:v>
                </c:pt>
                <c:pt idx="2374">
                  <c:v>9.1355718782791182E-3</c:v>
                </c:pt>
                <c:pt idx="2375">
                  <c:v>9.1355718782791182E-3</c:v>
                </c:pt>
                <c:pt idx="2376">
                  <c:v>9.1355718782791182E-3</c:v>
                </c:pt>
                <c:pt idx="2377">
                  <c:v>9.1355718782791182E-3</c:v>
                </c:pt>
                <c:pt idx="2378">
                  <c:v>9.1355718782791182E-3</c:v>
                </c:pt>
                <c:pt idx="2379">
                  <c:v>9.1355718782791182E-3</c:v>
                </c:pt>
                <c:pt idx="2380">
                  <c:v>9.1355718782791182E-3</c:v>
                </c:pt>
                <c:pt idx="2381">
                  <c:v>9.1355718782791182E-3</c:v>
                </c:pt>
                <c:pt idx="2382">
                  <c:v>9.1355718782791182E-3</c:v>
                </c:pt>
                <c:pt idx="2383">
                  <c:v>9.1355718782791182E-3</c:v>
                </c:pt>
                <c:pt idx="2384">
                  <c:v>9.1355718782791182E-3</c:v>
                </c:pt>
                <c:pt idx="2385">
                  <c:v>9.1355718782791182E-3</c:v>
                </c:pt>
                <c:pt idx="2386">
                  <c:v>9.1355718782791182E-3</c:v>
                </c:pt>
                <c:pt idx="2387">
                  <c:v>9.1355718782791182E-3</c:v>
                </c:pt>
                <c:pt idx="2388">
                  <c:v>9.1355718782791182E-3</c:v>
                </c:pt>
                <c:pt idx="2389">
                  <c:v>9.1355718782791182E-3</c:v>
                </c:pt>
                <c:pt idx="2390">
                  <c:v>9.1355718782791182E-3</c:v>
                </c:pt>
                <c:pt idx="2391">
                  <c:v>9.1355718782791182E-3</c:v>
                </c:pt>
                <c:pt idx="2392">
                  <c:v>9.1355718782791182E-3</c:v>
                </c:pt>
                <c:pt idx="2393">
                  <c:v>9.1355718782791182E-3</c:v>
                </c:pt>
                <c:pt idx="2394">
                  <c:v>9.1355718782791182E-3</c:v>
                </c:pt>
                <c:pt idx="2395">
                  <c:v>9.1355718782791182E-3</c:v>
                </c:pt>
                <c:pt idx="2396">
                  <c:v>9.1355718782791182E-3</c:v>
                </c:pt>
                <c:pt idx="2397">
                  <c:v>9.1355718782791182E-3</c:v>
                </c:pt>
                <c:pt idx="2398">
                  <c:v>9.1355718782791182E-3</c:v>
                </c:pt>
                <c:pt idx="2399">
                  <c:v>9.1355718782791182E-3</c:v>
                </c:pt>
                <c:pt idx="2400">
                  <c:v>9.1355718782791182E-3</c:v>
                </c:pt>
                <c:pt idx="2401">
                  <c:v>9.1355718782791182E-3</c:v>
                </c:pt>
                <c:pt idx="2402">
                  <c:v>9.1355718782791182E-3</c:v>
                </c:pt>
                <c:pt idx="2403">
                  <c:v>9.1355718782791182E-3</c:v>
                </c:pt>
                <c:pt idx="2404">
                  <c:v>9.1355718782791182E-3</c:v>
                </c:pt>
                <c:pt idx="2405">
                  <c:v>9.1355718782791182E-3</c:v>
                </c:pt>
                <c:pt idx="2406">
                  <c:v>9.1355718782791182E-3</c:v>
                </c:pt>
                <c:pt idx="2407">
                  <c:v>9.1355718782791182E-3</c:v>
                </c:pt>
                <c:pt idx="2408">
                  <c:v>9.1355718782791182E-3</c:v>
                </c:pt>
                <c:pt idx="2409">
                  <c:v>9.1355718782791182E-3</c:v>
                </c:pt>
                <c:pt idx="2410">
                  <c:v>9.1355718782791182E-3</c:v>
                </c:pt>
                <c:pt idx="2411">
                  <c:v>9.1355718782791182E-3</c:v>
                </c:pt>
                <c:pt idx="2412">
                  <c:v>9.1355718782791182E-3</c:v>
                </c:pt>
                <c:pt idx="2413">
                  <c:v>9.1355718782791182E-3</c:v>
                </c:pt>
                <c:pt idx="2414">
                  <c:v>9.1355718782791182E-3</c:v>
                </c:pt>
                <c:pt idx="2415">
                  <c:v>9.1355718782791182E-3</c:v>
                </c:pt>
                <c:pt idx="2416">
                  <c:v>9.1355718782791182E-3</c:v>
                </c:pt>
                <c:pt idx="2417">
                  <c:v>9.1355718782791182E-3</c:v>
                </c:pt>
                <c:pt idx="2418">
                  <c:v>9.1355718782791182E-3</c:v>
                </c:pt>
                <c:pt idx="2419">
                  <c:v>9.1355718782791182E-3</c:v>
                </c:pt>
                <c:pt idx="2420">
                  <c:v>9.1355718782791182E-3</c:v>
                </c:pt>
                <c:pt idx="2421">
                  <c:v>9.1355718782791182E-3</c:v>
                </c:pt>
                <c:pt idx="2422">
                  <c:v>9.1355718782791182E-3</c:v>
                </c:pt>
                <c:pt idx="2423">
                  <c:v>9.1355718782791182E-3</c:v>
                </c:pt>
                <c:pt idx="2424">
                  <c:v>9.1355718782791182E-3</c:v>
                </c:pt>
                <c:pt idx="2425">
                  <c:v>9.1355718782791182E-3</c:v>
                </c:pt>
                <c:pt idx="2426">
                  <c:v>9.1355718782791182E-3</c:v>
                </c:pt>
                <c:pt idx="2427">
                  <c:v>9.1355718782791182E-3</c:v>
                </c:pt>
                <c:pt idx="2428">
                  <c:v>9.1355718782791182E-3</c:v>
                </c:pt>
                <c:pt idx="2429">
                  <c:v>9.1355718782791182E-3</c:v>
                </c:pt>
                <c:pt idx="2430">
                  <c:v>9.1355718782791182E-3</c:v>
                </c:pt>
                <c:pt idx="2431">
                  <c:v>9.1355718782791182E-3</c:v>
                </c:pt>
                <c:pt idx="2432">
                  <c:v>9.1355718782791182E-3</c:v>
                </c:pt>
                <c:pt idx="2433">
                  <c:v>9.1355718782791182E-3</c:v>
                </c:pt>
                <c:pt idx="2434">
                  <c:v>9.1355718782791182E-3</c:v>
                </c:pt>
                <c:pt idx="2435">
                  <c:v>9.1355718782791182E-3</c:v>
                </c:pt>
                <c:pt idx="2436">
                  <c:v>9.1355718782791182E-3</c:v>
                </c:pt>
                <c:pt idx="2437">
                  <c:v>9.1355718782791182E-3</c:v>
                </c:pt>
                <c:pt idx="2438">
                  <c:v>9.1355718782791182E-3</c:v>
                </c:pt>
                <c:pt idx="2439">
                  <c:v>9.1355718782791182E-3</c:v>
                </c:pt>
                <c:pt idx="2440">
                  <c:v>9.1355718782791182E-3</c:v>
                </c:pt>
                <c:pt idx="2441">
                  <c:v>9.1355718782791182E-3</c:v>
                </c:pt>
                <c:pt idx="2442">
                  <c:v>9.1355718782791182E-3</c:v>
                </c:pt>
                <c:pt idx="2443">
                  <c:v>9.1355718782791182E-3</c:v>
                </c:pt>
                <c:pt idx="2444">
                  <c:v>9.1355718782791182E-3</c:v>
                </c:pt>
                <c:pt idx="2445">
                  <c:v>9.1355718782791182E-3</c:v>
                </c:pt>
                <c:pt idx="2446">
                  <c:v>9.1355718782791182E-3</c:v>
                </c:pt>
                <c:pt idx="2447">
                  <c:v>9.1355718782791182E-3</c:v>
                </c:pt>
                <c:pt idx="2448">
                  <c:v>9.1355718782791182E-3</c:v>
                </c:pt>
                <c:pt idx="2449">
                  <c:v>9.1355718782791182E-3</c:v>
                </c:pt>
                <c:pt idx="2450">
                  <c:v>9.1355718782791182E-3</c:v>
                </c:pt>
                <c:pt idx="2451">
                  <c:v>9.1355718782791182E-3</c:v>
                </c:pt>
                <c:pt idx="2452">
                  <c:v>9.1355718782791182E-3</c:v>
                </c:pt>
                <c:pt idx="2453">
                  <c:v>9.1355718782791182E-3</c:v>
                </c:pt>
                <c:pt idx="2454">
                  <c:v>9.1355718782791182E-3</c:v>
                </c:pt>
                <c:pt idx="2455">
                  <c:v>9.1355718782791182E-3</c:v>
                </c:pt>
                <c:pt idx="2456">
                  <c:v>9.1355718782791182E-3</c:v>
                </c:pt>
                <c:pt idx="2457">
                  <c:v>9.1355718782791182E-3</c:v>
                </c:pt>
                <c:pt idx="2458">
                  <c:v>9.1355718782791182E-3</c:v>
                </c:pt>
                <c:pt idx="2459">
                  <c:v>9.1355718782791182E-3</c:v>
                </c:pt>
                <c:pt idx="2460">
                  <c:v>9.1355718782791182E-3</c:v>
                </c:pt>
                <c:pt idx="2461">
                  <c:v>9.1355718782791182E-3</c:v>
                </c:pt>
                <c:pt idx="2462">
                  <c:v>9.1355718782791182E-3</c:v>
                </c:pt>
                <c:pt idx="2463">
                  <c:v>9.1355718782791182E-3</c:v>
                </c:pt>
                <c:pt idx="2464">
                  <c:v>9.1355718782791182E-3</c:v>
                </c:pt>
                <c:pt idx="2465">
                  <c:v>9.1355718782791182E-3</c:v>
                </c:pt>
                <c:pt idx="2466">
                  <c:v>9.1355718782791182E-3</c:v>
                </c:pt>
                <c:pt idx="2467">
                  <c:v>9.1355718782791182E-3</c:v>
                </c:pt>
                <c:pt idx="2468">
                  <c:v>9.1355718782791182E-3</c:v>
                </c:pt>
                <c:pt idx="2469">
                  <c:v>9.1355718782791182E-3</c:v>
                </c:pt>
                <c:pt idx="2470">
                  <c:v>9.1355718782791182E-3</c:v>
                </c:pt>
                <c:pt idx="2471">
                  <c:v>9.1355718782791182E-3</c:v>
                </c:pt>
                <c:pt idx="2472">
                  <c:v>9.1355718782791182E-3</c:v>
                </c:pt>
                <c:pt idx="2473">
                  <c:v>9.1355718782791182E-3</c:v>
                </c:pt>
                <c:pt idx="2474">
                  <c:v>9.1355718782791182E-3</c:v>
                </c:pt>
                <c:pt idx="2475">
                  <c:v>9.1355718782791182E-3</c:v>
                </c:pt>
                <c:pt idx="2476">
                  <c:v>9.1355718782791182E-3</c:v>
                </c:pt>
                <c:pt idx="2477">
                  <c:v>9.1355718782791182E-3</c:v>
                </c:pt>
                <c:pt idx="2478">
                  <c:v>9.1355718782791182E-3</c:v>
                </c:pt>
                <c:pt idx="2479">
                  <c:v>9.1355718782791182E-3</c:v>
                </c:pt>
                <c:pt idx="2480">
                  <c:v>9.1355718782791182E-3</c:v>
                </c:pt>
                <c:pt idx="2481">
                  <c:v>9.1355718782791182E-3</c:v>
                </c:pt>
                <c:pt idx="2482">
                  <c:v>9.1355718782791182E-3</c:v>
                </c:pt>
                <c:pt idx="2483">
                  <c:v>9.1355718782791182E-3</c:v>
                </c:pt>
                <c:pt idx="2484">
                  <c:v>9.1355718782791182E-3</c:v>
                </c:pt>
                <c:pt idx="2485">
                  <c:v>9.1355718782791182E-3</c:v>
                </c:pt>
                <c:pt idx="2486">
                  <c:v>9.1355718782791182E-3</c:v>
                </c:pt>
                <c:pt idx="2487">
                  <c:v>9.1355718782791182E-3</c:v>
                </c:pt>
                <c:pt idx="2488">
                  <c:v>9.1355718782791182E-3</c:v>
                </c:pt>
                <c:pt idx="2489">
                  <c:v>9.1355718782791182E-3</c:v>
                </c:pt>
                <c:pt idx="2490">
                  <c:v>9.1355718782791182E-3</c:v>
                </c:pt>
                <c:pt idx="2491">
                  <c:v>9.1355718782791182E-3</c:v>
                </c:pt>
                <c:pt idx="2492">
                  <c:v>9.1355718782791182E-3</c:v>
                </c:pt>
                <c:pt idx="2493">
                  <c:v>9.1355718782791182E-3</c:v>
                </c:pt>
                <c:pt idx="2494">
                  <c:v>9.1355718782791182E-3</c:v>
                </c:pt>
                <c:pt idx="2495">
                  <c:v>9.1355718782791182E-3</c:v>
                </c:pt>
                <c:pt idx="2496">
                  <c:v>9.1355718782791182E-3</c:v>
                </c:pt>
                <c:pt idx="2497">
                  <c:v>9.1355718782791182E-3</c:v>
                </c:pt>
                <c:pt idx="2498">
                  <c:v>9.1355718782791182E-3</c:v>
                </c:pt>
                <c:pt idx="2499">
                  <c:v>9.1355718782791182E-3</c:v>
                </c:pt>
                <c:pt idx="2500">
                  <c:v>9.1355718782791182E-3</c:v>
                </c:pt>
                <c:pt idx="2501">
                  <c:v>9.1355718782791182E-3</c:v>
                </c:pt>
                <c:pt idx="2502">
                  <c:v>9.1355718782791182E-3</c:v>
                </c:pt>
                <c:pt idx="2503">
                  <c:v>9.1355718782791182E-3</c:v>
                </c:pt>
                <c:pt idx="2504">
                  <c:v>9.1355718782791182E-3</c:v>
                </c:pt>
                <c:pt idx="2505">
                  <c:v>9.1355718782791182E-3</c:v>
                </c:pt>
                <c:pt idx="2506">
                  <c:v>9.1355718782791182E-3</c:v>
                </c:pt>
                <c:pt idx="2507">
                  <c:v>9.1355718782791182E-3</c:v>
                </c:pt>
                <c:pt idx="2508">
                  <c:v>9.1355718782791182E-3</c:v>
                </c:pt>
                <c:pt idx="2509">
                  <c:v>9.1355718782791182E-3</c:v>
                </c:pt>
                <c:pt idx="2510">
                  <c:v>9.1355718782791182E-3</c:v>
                </c:pt>
                <c:pt idx="2511">
                  <c:v>9.1355718782791182E-3</c:v>
                </c:pt>
                <c:pt idx="2512">
                  <c:v>9.1355718782791182E-3</c:v>
                </c:pt>
                <c:pt idx="2513">
                  <c:v>9.1355718782791182E-3</c:v>
                </c:pt>
                <c:pt idx="2514">
                  <c:v>9.1355718782791182E-3</c:v>
                </c:pt>
                <c:pt idx="2515">
                  <c:v>9.1355718782791182E-3</c:v>
                </c:pt>
                <c:pt idx="2516">
                  <c:v>9.1355718782791182E-3</c:v>
                </c:pt>
                <c:pt idx="2517">
                  <c:v>9.1355718782791182E-3</c:v>
                </c:pt>
                <c:pt idx="2518">
                  <c:v>9.1355718782791182E-3</c:v>
                </c:pt>
                <c:pt idx="2519">
                  <c:v>9.1355718782791182E-3</c:v>
                </c:pt>
                <c:pt idx="2520">
                  <c:v>9.1355718782791182E-3</c:v>
                </c:pt>
                <c:pt idx="2521">
                  <c:v>9.1355718782791182E-3</c:v>
                </c:pt>
                <c:pt idx="2522">
                  <c:v>9.1355718782791182E-3</c:v>
                </c:pt>
                <c:pt idx="2523">
                  <c:v>9.1355718782791182E-3</c:v>
                </c:pt>
                <c:pt idx="2524">
                  <c:v>9.1355718782791182E-3</c:v>
                </c:pt>
                <c:pt idx="2525">
                  <c:v>9.1355718782791182E-3</c:v>
                </c:pt>
                <c:pt idx="2526">
                  <c:v>9.1355718782791182E-3</c:v>
                </c:pt>
                <c:pt idx="2527">
                  <c:v>9.1355718782791182E-3</c:v>
                </c:pt>
                <c:pt idx="2528">
                  <c:v>9.1355718782791182E-3</c:v>
                </c:pt>
              </c:numCache>
            </c:numRef>
          </c:val>
          <c:smooth val="0"/>
          <c:extLst>
            <c:ext xmlns:c16="http://schemas.microsoft.com/office/drawing/2014/chart" uri="{C3380CC4-5D6E-409C-BE32-E72D297353CC}">
              <c16:uniqueId val="{00000005-79D8-3C43-B4FC-5731188DDA32}"/>
            </c:ext>
          </c:extLst>
        </c:ser>
        <c:ser>
          <c:idx val="4"/>
          <c:order val="4"/>
          <c:tx>
            <c:strRef>
              <c:f>Graphs!$F$1</c:f>
              <c:strCache>
                <c:ptCount val="1"/>
                <c:pt idx="0">
                  <c:v>1 Mo. LIBOR</c:v>
                </c:pt>
              </c:strCache>
            </c:strRef>
          </c:tx>
          <c:spPr>
            <a:ln w="25400" cap="rnd">
              <a:solidFill>
                <a:srgbClr val="53E1F5"/>
              </a:solidFill>
              <a:prstDash val="solid"/>
              <a:round/>
            </a:ln>
            <a:effectLst/>
          </c:spPr>
          <c:marker>
            <c:symbol val="none"/>
          </c:marker>
          <c:cat>
            <c:numRef>
              <c:f>Graphs!$A$2:$A$2530</c:f>
              <c:numCache>
                <c:formatCode>m/d/yyyy</c:formatCode>
                <c:ptCount val="2529"/>
                <c:pt idx="0">
                  <c:v>44747</c:v>
                </c:pt>
                <c:pt idx="1">
                  <c:v>44746</c:v>
                </c:pt>
                <c:pt idx="2">
                  <c:v>44743</c:v>
                </c:pt>
                <c:pt idx="3">
                  <c:v>44742</c:v>
                </c:pt>
                <c:pt idx="4">
                  <c:v>44741</c:v>
                </c:pt>
                <c:pt idx="5">
                  <c:v>44740</c:v>
                </c:pt>
                <c:pt idx="6">
                  <c:v>44739</c:v>
                </c:pt>
                <c:pt idx="7">
                  <c:v>44736</c:v>
                </c:pt>
                <c:pt idx="8">
                  <c:v>44735</c:v>
                </c:pt>
                <c:pt idx="9">
                  <c:v>44734</c:v>
                </c:pt>
                <c:pt idx="10">
                  <c:v>44733</c:v>
                </c:pt>
                <c:pt idx="11">
                  <c:v>44732</c:v>
                </c:pt>
                <c:pt idx="12">
                  <c:v>44729</c:v>
                </c:pt>
                <c:pt idx="13">
                  <c:v>44728</c:v>
                </c:pt>
                <c:pt idx="14">
                  <c:v>44727</c:v>
                </c:pt>
                <c:pt idx="15">
                  <c:v>44726</c:v>
                </c:pt>
                <c:pt idx="16">
                  <c:v>44725</c:v>
                </c:pt>
                <c:pt idx="17">
                  <c:v>44722</c:v>
                </c:pt>
                <c:pt idx="18">
                  <c:v>44721</c:v>
                </c:pt>
                <c:pt idx="19">
                  <c:v>44720</c:v>
                </c:pt>
                <c:pt idx="20">
                  <c:v>44719</c:v>
                </c:pt>
                <c:pt idx="21">
                  <c:v>44718</c:v>
                </c:pt>
                <c:pt idx="22">
                  <c:v>44713</c:v>
                </c:pt>
                <c:pt idx="23">
                  <c:v>44712</c:v>
                </c:pt>
                <c:pt idx="24">
                  <c:v>44711</c:v>
                </c:pt>
                <c:pt idx="25">
                  <c:v>44708</c:v>
                </c:pt>
                <c:pt idx="26">
                  <c:v>44707</c:v>
                </c:pt>
                <c:pt idx="27">
                  <c:v>44706</c:v>
                </c:pt>
                <c:pt idx="28">
                  <c:v>44705</c:v>
                </c:pt>
                <c:pt idx="29">
                  <c:v>44704</c:v>
                </c:pt>
                <c:pt idx="30">
                  <c:v>44701</c:v>
                </c:pt>
                <c:pt idx="31">
                  <c:v>44700</c:v>
                </c:pt>
                <c:pt idx="32">
                  <c:v>44699</c:v>
                </c:pt>
                <c:pt idx="33">
                  <c:v>44698</c:v>
                </c:pt>
                <c:pt idx="34">
                  <c:v>44697</c:v>
                </c:pt>
                <c:pt idx="35">
                  <c:v>44694</c:v>
                </c:pt>
                <c:pt idx="36">
                  <c:v>44693</c:v>
                </c:pt>
                <c:pt idx="37">
                  <c:v>44692</c:v>
                </c:pt>
                <c:pt idx="38">
                  <c:v>44691</c:v>
                </c:pt>
                <c:pt idx="39">
                  <c:v>44690</c:v>
                </c:pt>
                <c:pt idx="40">
                  <c:v>44687</c:v>
                </c:pt>
                <c:pt idx="41">
                  <c:v>44686</c:v>
                </c:pt>
                <c:pt idx="42">
                  <c:v>44685</c:v>
                </c:pt>
                <c:pt idx="43">
                  <c:v>44684</c:v>
                </c:pt>
                <c:pt idx="44">
                  <c:v>44680</c:v>
                </c:pt>
                <c:pt idx="45">
                  <c:v>44679</c:v>
                </c:pt>
                <c:pt idx="46">
                  <c:v>44678</c:v>
                </c:pt>
                <c:pt idx="47">
                  <c:v>44677</c:v>
                </c:pt>
                <c:pt idx="48">
                  <c:v>44676</c:v>
                </c:pt>
                <c:pt idx="49">
                  <c:v>44673</c:v>
                </c:pt>
                <c:pt idx="50">
                  <c:v>44672</c:v>
                </c:pt>
                <c:pt idx="51">
                  <c:v>44671</c:v>
                </c:pt>
                <c:pt idx="52">
                  <c:v>44670</c:v>
                </c:pt>
                <c:pt idx="53">
                  <c:v>44665</c:v>
                </c:pt>
                <c:pt idx="54">
                  <c:v>44664</c:v>
                </c:pt>
                <c:pt idx="55">
                  <c:v>44663</c:v>
                </c:pt>
                <c:pt idx="56">
                  <c:v>44662</c:v>
                </c:pt>
                <c:pt idx="57">
                  <c:v>44659</c:v>
                </c:pt>
                <c:pt idx="58">
                  <c:v>44658</c:v>
                </c:pt>
                <c:pt idx="59">
                  <c:v>44657</c:v>
                </c:pt>
                <c:pt idx="60">
                  <c:v>44656</c:v>
                </c:pt>
                <c:pt idx="61">
                  <c:v>44655</c:v>
                </c:pt>
                <c:pt idx="62">
                  <c:v>44652</c:v>
                </c:pt>
                <c:pt idx="63">
                  <c:v>44651</c:v>
                </c:pt>
                <c:pt idx="64">
                  <c:v>44650</c:v>
                </c:pt>
                <c:pt idx="65">
                  <c:v>44649</c:v>
                </c:pt>
                <c:pt idx="66">
                  <c:v>44648</c:v>
                </c:pt>
                <c:pt idx="67">
                  <c:v>44645</c:v>
                </c:pt>
                <c:pt idx="68">
                  <c:v>44644</c:v>
                </c:pt>
                <c:pt idx="69">
                  <c:v>44643</c:v>
                </c:pt>
                <c:pt idx="70">
                  <c:v>44642</c:v>
                </c:pt>
                <c:pt idx="71">
                  <c:v>44641</c:v>
                </c:pt>
                <c:pt idx="72">
                  <c:v>44638</c:v>
                </c:pt>
                <c:pt idx="73">
                  <c:v>44637</c:v>
                </c:pt>
                <c:pt idx="74">
                  <c:v>44636</c:v>
                </c:pt>
                <c:pt idx="75">
                  <c:v>44635</c:v>
                </c:pt>
                <c:pt idx="76">
                  <c:v>44634</c:v>
                </c:pt>
                <c:pt idx="77">
                  <c:v>44631</c:v>
                </c:pt>
                <c:pt idx="78">
                  <c:v>44630</c:v>
                </c:pt>
                <c:pt idx="79">
                  <c:v>44629</c:v>
                </c:pt>
                <c:pt idx="80">
                  <c:v>44628</c:v>
                </c:pt>
                <c:pt idx="81">
                  <c:v>44627</c:v>
                </c:pt>
                <c:pt idx="82">
                  <c:v>44624</c:v>
                </c:pt>
                <c:pt idx="83">
                  <c:v>44623</c:v>
                </c:pt>
                <c:pt idx="84">
                  <c:v>44622</c:v>
                </c:pt>
                <c:pt idx="85">
                  <c:v>44621</c:v>
                </c:pt>
                <c:pt idx="86">
                  <c:v>44620</c:v>
                </c:pt>
                <c:pt idx="87">
                  <c:v>44617</c:v>
                </c:pt>
                <c:pt idx="88">
                  <c:v>44616</c:v>
                </c:pt>
                <c:pt idx="89">
                  <c:v>44615</c:v>
                </c:pt>
                <c:pt idx="90">
                  <c:v>44614</c:v>
                </c:pt>
                <c:pt idx="91">
                  <c:v>44613</c:v>
                </c:pt>
                <c:pt idx="92">
                  <c:v>44610</c:v>
                </c:pt>
                <c:pt idx="93">
                  <c:v>44609</c:v>
                </c:pt>
                <c:pt idx="94">
                  <c:v>44608</c:v>
                </c:pt>
                <c:pt idx="95">
                  <c:v>44607</c:v>
                </c:pt>
                <c:pt idx="96">
                  <c:v>44606</c:v>
                </c:pt>
                <c:pt idx="97">
                  <c:v>44603</c:v>
                </c:pt>
                <c:pt idx="98">
                  <c:v>44602</c:v>
                </c:pt>
                <c:pt idx="99">
                  <c:v>44601</c:v>
                </c:pt>
                <c:pt idx="100">
                  <c:v>44600</c:v>
                </c:pt>
                <c:pt idx="101">
                  <c:v>44599</c:v>
                </c:pt>
                <c:pt idx="102">
                  <c:v>44596</c:v>
                </c:pt>
                <c:pt idx="103">
                  <c:v>44595</c:v>
                </c:pt>
                <c:pt idx="104">
                  <c:v>44594</c:v>
                </c:pt>
                <c:pt idx="105">
                  <c:v>44593</c:v>
                </c:pt>
                <c:pt idx="106">
                  <c:v>44592</c:v>
                </c:pt>
                <c:pt idx="107">
                  <c:v>44589</c:v>
                </c:pt>
                <c:pt idx="108">
                  <c:v>44588</c:v>
                </c:pt>
                <c:pt idx="109">
                  <c:v>44587</c:v>
                </c:pt>
                <c:pt idx="110">
                  <c:v>44586</c:v>
                </c:pt>
                <c:pt idx="111">
                  <c:v>44585</c:v>
                </c:pt>
                <c:pt idx="112">
                  <c:v>44582</c:v>
                </c:pt>
                <c:pt idx="113">
                  <c:v>44581</c:v>
                </c:pt>
                <c:pt idx="114">
                  <c:v>44580</c:v>
                </c:pt>
                <c:pt idx="115">
                  <c:v>44579</c:v>
                </c:pt>
                <c:pt idx="116">
                  <c:v>44578</c:v>
                </c:pt>
                <c:pt idx="117">
                  <c:v>44575</c:v>
                </c:pt>
                <c:pt idx="118">
                  <c:v>44574</c:v>
                </c:pt>
                <c:pt idx="119">
                  <c:v>44573</c:v>
                </c:pt>
                <c:pt idx="120">
                  <c:v>44572</c:v>
                </c:pt>
                <c:pt idx="121">
                  <c:v>44571</c:v>
                </c:pt>
                <c:pt idx="122">
                  <c:v>44568</c:v>
                </c:pt>
                <c:pt idx="123">
                  <c:v>44567</c:v>
                </c:pt>
                <c:pt idx="124">
                  <c:v>44566</c:v>
                </c:pt>
                <c:pt idx="125">
                  <c:v>44565</c:v>
                </c:pt>
                <c:pt idx="126">
                  <c:v>44561</c:v>
                </c:pt>
                <c:pt idx="127">
                  <c:v>44560</c:v>
                </c:pt>
                <c:pt idx="128">
                  <c:v>44559</c:v>
                </c:pt>
                <c:pt idx="129">
                  <c:v>44554</c:v>
                </c:pt>
                <c:pt idx="130">
                  <c:v>44553</c:v>
                </c:pt>
                <c:pt idx="131">
                  <c:v>44552</c:v>
                </c:pt>
                <c:pt idx="132">
                  <c:v>44551</c:v>
                </c:pt>
                <c:pt idx="133">
                  <c:v>44550</c:v>
                </c:pt>
                <c:pt idx="134">
                  <c:v>44547</c:v>
                </c:pt>
                <c:pt idx="135">
                  <c:v>44546</c:v>
                </c:pt>
                <c:pt idx="136">
                  <c:v>44545</c:v>
                </c:pt>
                <c:pt idx="137">
                  <c:v>44544</c:v>
                </c:pt>
                <c:pt idx="138">
                  <c:v>44543</c:v>
                </c:pt>
                <c:pt idx="139">
                  <c:v>44540</c:v>
                </c:pt>
                <c:pt idx="140">
                  <c:v>44539</c:v>
                </c:pt>
                <c:pt idx="141">
                  <c:v>44538</c:v>
                </c:pt>
                <c:pt idx="142">
                  <c:v>44537</c:v>
                </c:pt>
                <c:pt idx="143">
                  <c:v>44536</c:v>
                </c:pt>
                <c:pt idx="144">
                  <c:v>44533</c:v>
                </c:pt>
                <c:pt idx="145">
                  <c:v>44532</c:v>
                </c:pt>
                <c:pt idx="146">
                  <c:v>44531</c:v>
                </c:pt>
                <c:pt idx="147">
                  <c:v>44530</c:v>
                </c:pt>
                <c:pt idx="148">
                  <c:v>44529</c:v>
                </c:pt>
                <c:pt idx="149">
                  <c:v>44526</c:v>
                </c:pt>
                <c:pt idx="150">
                  <c:v>44525</c:v>
                </c:pt>
                <c:pt idx="151">
                  <c:v>44524</c:v>
                </c:pt>
                <c:pt idx="152">
                  <c:v>44523</c:v>
                </c:pt>
                <c:pt idx="153">
                  <c:v>44522</c:v>
                </c:pt>
                <c:pt idx="154">
                  <c:v>44519</c:v>
                </c:pt>
                <c:pt idx="155">
                  <c:v>44518</c:v>
                </c:pt>
                <c:pt idx="156">
                  <c:v>44517</c:v>
                </c:pt>
                <c:pt idx="157">
                  <c:v>44516</c:v>
                </c:pt>
                <c:pt idx="158">
                  <c:v>44515</c:v>
                </c:pt>
                <c:pt idx="159">
                  <c:v>44512</c:v>
                </c:pt>
                <c:pt idx="160">
                  <c:v>44511</c:v>
                </c:pt>
                <c:pt idx="161">
                  <c:v>44510</c:v>
                </c:pt>
                <c:pt idx="162">
                  <c:v>44509</c:v>
                </c:pt>
                <c:pt idx="163">
                  <c:v>44508</c:v>
                </c:pt>
                <c:pt idx="164">
                  <c:v>44505</c:v>
                </c:pt>
                <c:pt idx="165">
                  <c:v>44504</c:v>
                </c:pt>
                <c:pt idx="166">
                  <c:v>44503</c:v>
                </c:pt>
                <c:pt idx="167">
                  <c:v>44502</c:v>
                </c:pt>
                <c:pt idx="168">
                  <c:v>44501</c:v>
                </c:pt>
                <c:pt idx="169">
                  <c:v>44498</c:v>
                </c:pt>
                <c:pt idx="170">
                  <c:v>44497</c:v>
                </c:pt>
                <c:pt idx="171">
                  <c:v>44496</c:v>
                </c:pt>
                <c:pt idx="172">
                  <c:v>44495</c:v>
                </c:pt>
                <c:pt idx="173">
                  <c:v>44494</c:v>
                </c:pt>
                <c:pt idx="174">
                  <c:v>44491</c:v>
                </c:pt>
                <c:pt idx="175">
                  <c:v>44490</c:v>
                </c:pt>
                <c:pt idx="176">
                  <c:v>44489</c:v>
                </c:pt>
                <c:pt idx="177">
                  <c:v>44488</c:v>
                </c:pt>
                <c:pt idx="178">
                  <c:v>44487</c:v>
                </c:pt>
                <c:pt idx="179">
                  <c:v>44484</c:v>
                </c:pt>
                <c:pt idx="180">
                  <c:v>44483</c:v>
                </c:pt>
                <c:pt idx="181">
                  <c:v>44482</c:v>
                </c:pt>
                <c:pt idx="182">
                  <c:v>44481</c:v>
                </c:pt>
                <c:pt idx="183">
                  <c:v>44480</c:v>
                </c:pt>
                <c:pt idx="184">
                  <c:v>44477</c:v>
                </c:pt>
                <c:pt idx="185">
                  <c:v>44476</c:v>
                </c:pt>
                <c:pt idx="186">
                  <c:v>44475</c:v>
                </c:pt>
                <c:pt idx="187">
                  <c:v>44474</c:v>
                </c:pt>
                <c:pt idx="188">
                  <c:v>44473</c:v>
                </c:pt>
                <c:pt idx="189">
                  <c:v>44470</c:v>
                </c:pt>
                <c:pt idx="190">
                  <c:v>44469</c:v>
                </c:pt>
                <c:pt idx="191">
                  <c:v>44468</c:v>
                </c:pt>
                <c:pt idx="192">
                  <c:v>44467</c:v>
                </c:pt>
                <c:pt idx="193">
                  <c:v>44466</c:v>
                </c:pt>
                <c:pt idx="194">
                  <c:v>44463</c:v>
                </c:pt>
                <c:pt idx="195">
                  <c:v>44462</c:v>
                </c:pt>
                <c:pt idx="196">
                  <c:v>44461</c:v>
                </c:pt>
                <c:pt idx="197">
                  <c:v>44460</c:v>
                </c:pt>
                <c:pt idx="198">
                  <c:v>44459</c:v>
                </c:pt>
                <c:pt idx="199">
                  <c:v>44456</c:v>
                </c:pt>
                <c:pt idx="200">
                  <c:v>44455</c:v>
                </c:pt>
                <c:pt idx="201">
                  <c:v>44454</c:v>
                </c:pt>
                <c:pt idx="202">
                  <c:v>44453</c:v>
                </c:pt>
                <c:pt idx="203">
                  <c:v>44452</c:v>
                </c:pt>
                <c:pt idx="204">
                  <c:v>44449</c:v>
                </c:pt>
                <c:pt idx="205">
                  <c:v>44448</c:v>
                </c:pt>
                <c:pt idx="206">
                  <c:v>44447</c:v>
                </c:pt>
                <c:pt idx="207">
                  <c:v>44446</c:v>
                </c:pt>
                <c:pt idx="208">
                  <c:v>44445</c:v>
                </c:pt>
                <c:pt idx="209">
                  <c:v>44442</c:v>
                </c:pt>
                <c:pt idx="210">
                  <c:v>44441</c:v>
                </c:pt>
                <c:pt idx="211">
                  <c:v>44440</c:v>
                </c:pt>
                <c:pt idx="212">
                  <c:v>44439</c:v>
                </c:pt>
                <c:pt idx="213">
                  <c:v>44435</c:v>
                </c:pt>
                <c:pt idx="214">
                  <c:v>44434</c:v>
                </c:pt>
                <c:pt idx="215">
                  <c:v>44433</c:v>
                </c:pt>
                <c:pt idx="216">
                  <c:v>44432</c:v>
                </c:pt>
                <c:pt idx="217">
                  <c:v>44431</c:v>
                </c:pt>
                <c:pt idx="218">
                  <c:v>44428</c:v>
                </c:pt>
                <c:pt idx="219">
                  <c:v>44427</c:v>
                </c:pt>
                <c:pt idx="220">
                  <c:v>44426</c:v>
                </c:pt>
                <c:pt idx="221">
                  <c:v>44425</c:v>
                </c:pt>
                <c:pt idx="222">
                  <c:v>44424</c:v>
                </c:pt>
                <c:pt idx="223">
                  <c:v>44421</c:v>
                </c:pt>
                <c:pt idx="224">
                  <c:v>44420</c:v>
                </c:pt>
                <c:pt idx="225">
                  <c:v>44419</c:v>
                </c:pt>
                <c:pt idx="226">
                  <c:v>44418</c:v>
                </c:pt>
                <c:pt idx="227">
                  <c:v>44417</c:v>
                </c:pt>
                <c:pt idx="228">
                  <c:v>44414</c:v>
                </c:pt>
                <c:pt idx="229">
                  <c:v>44413</c:v>
                </c:pt>
                <c:pt idx="230">
                  <c:v>44412</c:v>
                </c:pt>
                <c:pt idx="231">
                  <c:v>44411</c:v>
                </c:pt>
                <c:pt idx="232">
                  <c:v>44410</c:v>
                </c:pt>
                <c:pt idx="233">
                  <c:v>44407</c:v>
                </c:pt>
                <c:pt idx="234">
                  <c:v>44406</c:v>
                </c:pt>
                <c:pt idx="235">
                  <c:v>44405</c:v>
                </c:pt>
                <c:pt idx="236">
                  <c:v>44404</c:v>
                </c:pt>
                <c:pt idx="237">
                  <c:v>44403</c:v>
                </c:pt>
                <c:pt idx="238">
                  <c:v>44400</c:v>
                </c:pt>
                <c:pt idx="239">
                  <c:v>44399</c:v>
                </c:pt>
                <c:pt idx="240">
                  <c:v>44398</c:v>
                </c:pt>
                <c:pt idx="241">
                  <c:v>44397</c:v>
                </c:pt>
                <c:pt idx="242">
                  <c:v>44396</c:v>
                </c:pt>
                <c:pt idx="243">
                  <c:v>44393</c:v>
                </c:pt>
                <c:pt idx="244">
                  <c:v>44392</c:v>
                </c:pt>
                <c:pt idx="245">
                  <c:v>44391</c:v>
                </c:pt>
                <c:pt idx="246">
                  <c:v>44390</c:v>
                </c:pt>
                <c:pt idx="247">
                  <c:v>44389</c:v>
                </c:pt>
                <c:pt idx="248">
                  <c:v>44386</c:v>
                </c:pt>
                <c:pt idx="249">
                  <c:v>44385</c:v>
                </c:pt>
                <c:pt idx="250">
                  <c:v>44384</c:v>
                </c:pt>
                <c:pt idx="251">
                  <c:v>44383</c:v>
                </c:pt>
                <c:pt idx="252">
                  <c:v>44382</c:v>
                </c:pt>
                <c:pt idx="253">
                  <c:v>44379</c:v>
                </c:pt>
                <c:pt idx="254">
                  <c:v>44378</c:v>
                </c:pt>
                <c:pt idx="255">
                  <c:v>44377</c:v>
                </c:pt>
                <c:pt idx="256">
                  <c:v>44376</c:v>
                </c:pt>
                <c:pt idx="257">
                  <c:v>44375</c:v>
                </c:pt>
                <c:pt idx="258">
                  <c:v>44372</c:v>
                </c:pt>
                <c:pt idx="259">
                  <c:v>44371</c:v>
                </c:pt>
                <c:pt idx="260">
                  <c:v>44370</c:v>
                </c:pt>
                <c:pt idx="261">
                  <c:v>44369</c:v>
                </c:pt>
                <c:pt idx="262">
                  <c:v>44368</c:v>
                </c:pt>
                <c:pt idx="263">
                  <c:v>44365</c:v>
                </c:pt>
                <c:pt idx="264">
                  <c:v>44364</c:v>
                </c:pt>
                <c:pt idx="265">
                  <c:v>44363</c:v>
                </c:pt>
                <c:pt idx="266">
                  <c:v>44362</c:v>
                </c:pt>
                <c:pt idx="267">
                  <c:v>44361</c:v>
                </c:pt>
                <c:pt idx="268">
                  <c:v>44358</c:v>
                </c:pt>
                <c:pt idx="269">
                  <c:v>44357</c:v>
                </c:pt>
                <c:pt idx="270">
                  <c:v>44356</c:v>
                </c:pt>
                <c:pt idx="271">
                  <c:v>44355</c:v>
                </c:pt>
                <c:pt idx="272">
                  <c:v>44354</c:v>
                </c:pt>
                <c:pt idx="273">
                  <c:v>44351</c:v>
                </c:pt>
                <c:pt idx="274">
                  <c:v>44350</c:v>
                </c:pt>
                <c:pt idx="275">
                  <c:v>44349</c:v>
                </c:pt>
                <c:pt idx="276">
                  <c:v>44348</c:v>
                </c:pt>
                <c:pt idx="277">
                  <c:v>44344</c:v>
                </c:pt>
                <c:pt idx="278">
                  <c:v>44343</c:v>
                </c:pt>
                <c:pt idx="279">
                  <c:v>44342</c:v>
                </c:pt>
                <c:pt idx="280">
                  <c:v>44341</c:v>
                </c:pt>
                <c:pt idx="281">
                  <c:v>44340</c:v>
                </c:pt>
                <c:pt idx="282">
                  <c:v>44337</c:v>
                </c:pt>
                <c:pt idx="283">
                  <c:v>44336</c:v>
                </c:pt>
                <c:pt idx="284">
                  <c:v>44335</c:v>
                </c:pt>
                <c:pt idx="285">
                  <c:v>44334</c:v>
                </c:pt>
                <c:pt idx="286">
                  <c:v>44333</c:v>
                </c:pt>
                <c:pt idx="287">
                  <c:v>44330</c:v>
                </c:pt>
                <c:pt idx="288">
                  <c:v>44329</c:v>
                </c:pt>
                <c:pt idx="289">
                  <c:v>44328</c:v>
                </c:pt>
                <c:pt idx="290">
                  <c:v>44327</c:v>
                </c:pt>
                <c:pt idx="291">
                  <c:v>44326</c:v>
                </c:pt>
                <c:pt idx="292">
                  <c:v>44323</c:v>
                </c:pt>
                <c:pt idx="293">
                  <c:v>44322</c:v>
                </c:pt>
                <c:pt idx="294">
                  <c:v>44321</c:v>
                </c:pt>
                <c:pt idx="295">
                  <c:v>44320</c:v>
                </c:pt>
                <c:pt idx="296">
                  <c:v>44316</c:v>
                </c:pt>
                <c:pt idx="297">
                  <c:v>44315</c:v>
                </c:pt>
                <c:pt idx="298">
                  <c:v>44314</c:v>
                </c:pt>
                <c:pt idx="299">
                  <c:v>44313</c:v>
                </c:pt>
                <c:pt idx="300">
                  <c:v>44312</c:v>
                </c:pt>
                <c:pt idx="301">
                  <c:v>44309</c:v>
                </c:pt>
                <c:pt idx="302">
                  <c:v>44308</c:v>
                </c:pt>
                <c:pt idx="303">
                  <c:v>44307</c:v>
                </c:pt>
                <c:pt idx="304">
                  <c:v>44306</c:v>
                </c:pt>
                <c:pt idx="305">
                  <c:v>44305</c:v>
                </c:pt>
                <c:pt idx="306">
                  <c:v>44302</c:v>
                </c:pt>
                <c:pt idx="307">
                  <c:v>44301</c:v>
                </c:pt>
                <c:pt idx="308">
                  <c:v>44300</c:v>
                </c:pt>
                <c:pt idx="309">
                  <c:v>44299</c:v>
                </c:pt>
                <c:pt idx="310">
                  <c:v>44298</c:v>
                </c:pt>
                <c:pt idx="311">
                  <c:v>44295</c:v>
                </c:pt>
                <c:pt idx="312">
                  <c:v>44294</c:v>
                </c:pt>
                <c:pt idx="313">
                  <c:v>44293</c:v>
                </c:pt>
                <c:pt idx="314">
                  <c:v>44292</c:v>
                </c:pt>
                <c:pt idx="315">
                  <c:v>44287</c:v>
                </c:pt>
                <c:pt idx="316">
                  <c:v>44286</c:v>
                </c:pt>
                <c:pt idx="317">
                  <c:v>44285</c:v>
                </c:pt>
                <c:pt idx="318">
                  <c:v>44284</c:v>
                </c:pt>
                <c:pt idx="319">
                  <c:v>44281</c:v>
                </c:pt>
                <c:pt idx="320">
                  <c:v>44280</c:v>
                </c:pt>
                <c:pt idx="321">
                  <c:v>44279</c:v>
                </c:pt>
                <c:pt idx="322">
                  <c:v>44278</c:v>
                </c:pt>
                <c:pt idx="323">
                  <c:v>44277</c:v>
                </c:pt>
                <c:pt idx="324">
                  <c:v>44274</c:v>
                </c:pt>
                <c:pt idx="325">
                  <c:v>44273</c:v>
                </c:pt>
                <c:pt idx="326">
                  <c:v>44272</c:v>
                </c:pt>
                <c:pt idx="327">
                  <c:v>44271</c:v>
                </c:pt>
                <c:pt idx="328">
                  <c:v>44270</c:v>
                </c:pt>
                <c:pt idx="329">
                  <c:v>44267</c:v>
                </c:pt>
                <c:pt idx="330">
                  <c:v>44266</c:v>
                </c:pt>
                <c:pt idx="331">
                  <c:v>44265</c:v>
                </c:pt>
                <c:pt idx="332">
                  <c:v>44264</c:v>
                </c:pt>
                <c:pt idx="333">
                  <c:v>44263</c:v>
                </c:pt>
                <c:pt idx="334">
                  <c:v>44260</c:v>
                </c:pt>
                <c:pt idx="335">
                  <c:v>44259</c:v>
                </c:pt>
                <c:pt idx="336">
                  <c:v>44258</c:v>
                </c:pt>
                <c:pt idx="337">
                  <c:v>44257</c:v>
                </c:pt>
                <c:pt idx="338">
                  <c:v>44256</c:v>
                </c:pt>
                <c:pt idx="339">
                  <c:v>44253</c:v>
                </c:pt>
                <c:pt idx="340">
                  <c:v>44252</c:v>
                </c:pt>
                <c:pt idx="341">
                  <c:v>44251</c:v>
                </c:pt>
                <c:pt idx="342">
                  <c:v>44250</c:v>
                </c:pt>
                <c:pt idx="343">
                  <c:v>44249</c:v>
                </c:pt>
                <c:pt idx="344">
                  <c:v>44246</c:v>
                </c:pt>
                <c:pt idx="345">
                  <c:v>44245</c:v>
                </c:pt>
                <c:pt idx="346">
                  <c:v>44244</c:v>
                </c:pt>
                <c:pt idx="347">
                  <c:v>44243</c:v>
                </c:pt>
                <c:pt idx="348">
                  <c:v>44242</c:v>
                </c:pt>
                <c:pt idx="349">
                  <c:v>44239</c:v>
                </c:pt>
                <c:pt idx="350">
                  <c:v>44238</c:v>
                </c:pt>
                <c:pt idx="351">
                  <c:v>44237</c:v>
                </c:pt>
                <c:pt idx="352">
                  <c:v>44236</c:v>
                </c:pt>
                <c:pt idx="353">
                  <c:v>44235</c:v>
                </c:pt>
                <c:pt idx="354">
                  <c:v>44232</c:v>
                </c:pt>
                <c:pt idx="355">
                  <c:v>44231</c:v>
                </c:pt>
                <c:pt idx="356">
                  <c:v>44230</c:v>
                </c:pt>
                <c:pt idx="357">
                  <c:v>44229</c:v>
                </c:pt>
                <c:pt idx="358">
                  <c:v>44228</c:v>
                </c:pt>
                <c:pt idx="359">
                  <c:v>44225</c:v>
                </c:pt>
                <c:pt idx="360">
                  <c:v>44224</c:v>
                </c:pt>
                <c:pt idx="361">
                  <c:v>44223</c:v>
                </c:pt>
                <c:pt idx="362">
                  <c:v>44222</c:v>
                </c:pt>
                <c:pt idx="363">
                  <c:v>44221</c:v>
                </c:pt>
                <c:pt idx="364">
                  <c:v>44218</c:v>
                </c:pt>
                <c:pt idx="365">
                  <c:v>44217</c:v>
                </c:pt>
                <c:pt idx="366">
                  <c:v>44216</c:v>
                </c:pt>
                <c:pt idx="367">
                  <c:v>44215</c:v>
                </c:pt>
                <c:pt idx="368">
                  <c:v>44214</c:v>
                </c:pt>
                <c:pt idx="369">
                  <c:v>44211</c:v>
                </c:pt>
                <c:pt idx="370">
                  <c:v>44210</c:v>
                </c:pt>
                <c:pt idx="371">
                  <c:v>44209</c:v>
                </c:pt>
                <c:pt idx="372">
                  <c:v>44208</c:v>
                </c:pt>
                <c:pt idx="373">
                  <c:v>44207</c:v>
                </c:pt>
                <c:pt idx="374">
                  <c:v>44204</c:v>
                </c:pt>
                <c:pt idx="375">
                  <c:v>44203</c:v>
                </c:pt>
                <c:pt idx="376">
                  <c:v>44202</c:v>
                </c:pt>
                <c:pt idx="377">
                  <c:v>44201</c:v>
                </c:pt>
                <c:pt idx="378">
                  <c:v>44200</c:v>
                </c:pt>
                <c:pt idx="379">
                  <c:v>44196</c:v>
                </c:pt>
                <c:pt idx="380">
                  <c:v>44195</c:v>
                </c:pt>
                <c:pt idx="381">
                  <c:v>44194</c:v>
                </c:pt>
                <c:pt idx="382">
                  <c:v>44189</c:v>
                </c:pt>
                <c:pt idx="383">
                  <c:v>44188</c:v>
                </c:pt>
                <c:pt idx="384">
                  <c:v>44187</c:v>
                </c:pt>
                <c:pt idx="385">
                  <c:v>44186</c:v>
                </c:pt>
                <c:pt idx="386">
                  <c:v>44183</c:v>
                </c:pt>
                <c:pt idx="387">
                  <c:v>44182</c:v>
                </c:pt>
                <c:pt idx="388">
                  <c:v>44181</c:v>
                </c:pt>
                <c:pt idx="389">
                  <c:v>44180</c:v>
                </c:pt>
                <c:pt idx="390">
                  <c:v>44179</c:v>
                </c:pt>
                <c:pt idx="391">
                  <c:v>44176</c:v>
                </c:pt>
                <c:pt idx="392">
                  <c:v>44175</c:v>
                </c:pt>
                <c:pt idx="393">
                  <c:v>44174</c:v>
                </c:pt>
                <c:pt idx="394">
                  <c:v>44173</c:v>
                </c:pt>
                <c:pt idx="395">
                  <c:v>44172</c:v>
                </c:pt>
                <c:pt idx="396">
                  <c:v>44169</c:v>
                </c:pt>
                <c:pt idx="397">
                  <c:v>44168</c:v>
                </c:pt>
                <c:pt idx="398">
                  <c:v>44167</c:v>
                </c:pt>
                <c:pt idx="399">
                  <c:v>44166</c:v>
                </c:pt>
                <c:pt idx="400">
                  <c:v>44165</c:v>
                </c:pt>
                <c:pt idx="401">
                  <c:v>44162</c:v>
                </c:pt>
                <c:pt idx="402">
                  <c:v>44161</c:v>
                </c:pt>
                <c:pt idx="403">
                  <c:v>44160</c:v>
                </c:pt>
                <c:pt idx="404">
                  <c:v>44159</c:v>
                </c:pt>
                <c:pt idx="405">
                  <c:v>44158</c:v>
                </c:pt>
                <c:pt idx="406">
                  <c:v>44155</c:v>
                </c:pt>
                <c:pt idx="407">
                  <c:v>44154</c:v>
                </c:pt>
                <c:pt idx="408">
                  <c:v>44153</c:v>
                </c:pt>
                <c:pt idx="409">
                  <c:v>44152</c:v>
                </c:pt>
                <c:pt idx="410">
                  <c:v>44151</c:v>
                </c:pt>
                <c:pt idx="411">
                  <c:v>44148</c:v>
                </c:pt>
                <c:pt idx="412">
                  <c:v>44147</c:v>
                </c:pt>
                <c:pt idx="413">
                  <c:v>44146</c:v>
                </c:pt>
                <c:pt idx="414">
                  <c:v>44145</c:v>
                </c:pt>
                <c:pt idx="415">
                  <c:v>44144</c:v>
                </c:pt>
                <c:pt idx="416">
                  <c:v>44141</c:v>
                </c:pt>
                <c:pt idx="417">
                  <c:v>44140</c:v>
                </c:pt>
                <c:pt idx="418">
                  <c:v>44139</c:v>
                </c:pt>
                <c:pt idx="419">
                  <c:v>44138</c:v>
                </c:pt>
                <c:pt idx="420">
                  <c:v>44137</c:v>
                </c:pt>
                <c:pt idx="421">
                  <c:v>44134</c:v>
                </c:pt>
                <c:pt idx="422">
                  <c:v>44133</c:v>
                </c:pt>
                <c:pt idx="423">
                  <c:v>44132</c:v>
                </c:pt>
                <c:pt idx="424">
                  <c:v>44131</c:v>
                </c:pt>
                <c:pt idx="425">
                  <c:v>44130</c:v>
                </c:pt>
                <c:pt idx="426">
                  <c:v>44127</c:v>
                </c:pt>
                <c:pt idx="427">
                  <c:v>44126</c:v>
                </c:pt>
                <c:pt idx="428">
                  <c:v>44125</c:v>
                </c:pt>
                <c:pt idx="429">
                  <c:v>44124</c:v>
                </c:pt>
                <c:pt idx="430">
                  <c:v>44123</c:v>
                </c:pt>
                <c:pt idx="431">
                  <c:v>44120</c:v>
                </c:pt>
                <c:pt idx="432">
                  <c:v>44119</c:v>
                </c:pt>
                <c:pt idx="433">
                  <c:v>44118</c:v>
                </c:pt>
                <c:pt idx="434">
                  <c:v>44117</c:v>
                </c:pt>
                <c:pt idx="435">
                  <c:v>44116</c:v>
                </c:pt>
                <c:pt idx="436">
                  <c:v>44113</c:v>
                </c:pt>
                <c:pt idx="437">
                  <c:v>44112</c:v>
                </c:pt>
                <c:pt idx="438">
                  <c:v>44111</c:v>
                </c:pt>
                <c:pt idx="439">
                  <c:v>44110</c:v>
                </c:pt>
                <c:pt idx="440">
                  <c:v>44109</c:v>
                </c:pt>
                <c:pt idx="441">
                  <c:v>44106</c:v>
                </c:pt>
                <c:pt idx="442">
                  <c:v>44105</c:v>
                </c:pt>
                <c:pt idx="443">
                  <c:v>44104</c:v>
                </c:pt>
                <c:pt idx="444">
                  <c:v>44103</c:v>
                </c:pt>
                <c:pt idx="445">
                  <c:v>44102</c:v>
                </c:pt>
                <c:pt idx="446">
                  <c:v>44099</c:v>
                </c:pt>
                <c:pt idx="447">
                  <c:v>44098</c:v>
                </c:pt>
                <c:pt idx="448">
                  <c:v>44097</c:v>
                </c:pt>
                <c:pt idx="449">
                  <c:v>44096</c:v>
                </c:pt>
                <c:pt idx="450">
                  <c:v>44095</c:v>
                </c:pt>
                <c:pt idx="451">
                  <c:v>44092</c:v>
                </c:pt>
                <c:pt idx="452">
                  <c:v>44091</c:v>
                </c:pt>
                <c:pt idx="453">
                  <c:v>44090</c:v>
                </c:pt>
                <c:pt idx="454">
                  <c:v>44089</c:v>
                </c:pt>
                <c:pt idx="455">
                  <c:v>44088</c:v>
                </c:pt>
                <c:pt idx="456">
                  <c:v>44085</c:v>
                </c:pt>
                <c:pt idx="457">
                  <c:v>44084</c:v>
                </c:pt>
                <c:pt idx="458">
                  <c:v>44083</c:v>
                </c:pt>
                <c:pt idx="459">
                  <c:v>44082</c:v>
                </c:pt>
                <c:pt idx="460">
                  <c:v>44081</c:v>
                </c:pt>
                <c:pt idx="461">
                  <c:v>44078</c:v>
                </c:pt>
                <c:pt idx="462">
                  <c:v>44077</c:v>
                </c:pt>
                <c:pt idx="463">
                  <c:v>44076</c:v>
                </c:pt>
                <c:pt idx="464">
                  <c:v>44075</c:v>
                </c:pt>
                <c:pt idx="465">
                  <c:v>44071</c:v>
                </c:pt>
                <c:pt idx="466">
                  <c:v>44070</c:v>
                </c:pt>
                <c:pt idx="467">
                  <c:v>44069</c:v>
                </c:pt>
                <c:pt idx="468">
                  <c:v>44068</c:v>
                </c:pt>
                <c:pt idx="469">
                  <c:v>44067</c:v>
                </c:pt>
                <c:pt idx="470">
                  <c:v>44064</c:v>
                </c:pt>
                <c:pt idx="471">
                  <c:v>44063</c:v>
                </c:pt>
                <c:pt idx="472">
                  <c:v>44062</c:v>
                </c:pt>
                <c:pt idx="473">
                  <c:v>44061</c:v>
                </c:pt>
                <c:pt idx="474">
                  <c:v>44060</c:v>
                </c:pt>
                <c:pt idx="475">
                  <c:v>44057</c:v>
                </c:pt>
                <c:pt idx="476">
                  <c:v>44056</c:v>
                </c:pt>
                <c:pt idx="477">
                  <c:v>44055</c:v>
                </c:pt>
                <c:pt idx="478">
                  <c:v>44054</c:v>
                </c:pt>
                <c:pt idx="479">
                  <c:v>44053</c:v>
                </c:pt>
                <c:pt idx="480">
                  <c:v>44050</c:v>
                </c:pt>
                <c:pt idx="481">
                  <c:v>44049</c:v>
                </c:pt>
                <c:pt idx="482">
                  <c:v>44048</c:v>
                </c:pt>
                <c:pt idx="483">
                  <c:v>44047</c:v>
                </c:pt>
                <c:pt idx="484">
                  <c:v>44046</c:v>
                </c:pt>
                <c:pt idx="485">
                  <c:v>44043</c:v>
                </c:pt>
                <c:pt idx="486">
                  <c:v>44042</c:v>
                </c:pt>
                <c:pt idx="487">
                  <c:v>44041</c:v>
                </c:pt>
                <c:pt idx="488">
                  <c:v>44040</c:v>
                </c:pt>
                <c:pt idx="489">
                  <c:v>44039</c:v>
                </c:pt>
                <c:pt idx="490">
                  <c:v>44036</c:v>
                </c:pt>
                <c:pt idx="491">
                  <c:v>44035</c:v>
                </c:pt>
                <c:pt idx="492">
                  <c:v>44034</c:v>
                </c:pt>
                <c:pt idx="493">
                  <c:v>44033</c:v>
                </c:pt>
                <c:pt idx="494">
                  <c:v>44032</c:v>
                </c:pt>
                <c:pt idx="495">
                  <c:v>44029</c:v>
                </c:pt>
                <c:pt idx="496">
                  <c:v>44028</c:v>
                </c:pt>
                <c:pt idx="497">
                  <c:v>44027</c:v>
                </c:pt>
                <c:pt idx="498">
                  <c:v>44026</c:v>
                </c:pt>
                <c:pt idx="499">
                  <c:v>44025</c:v>
                </c:pt>
                <c:pt idx="500">
                  <c:v>44022</c:v>
                </c:pt>
                <c:pt idx="501">
                  <c:v>44021</c:v>
                </c:pt>
                <c:pt idx="502">
                  <c:v>44020</c:v>
                </c:pt>
                <c:pt idx="503">
                  <c:v>44019</c:v>
                </c:pt>
                <c:pt idx="504">
                  <c:v>44018</c:v>
                </c:pt>
                <c:pt idx="505">
                  <c:v>44015</c:v>
                </c:pt>
                <c:pt idx="506">
                  <c:v>44014</c:v>
                </c:pt>
                <c:pt idx="507">
                  <c:v>44013</c:v>
                </c:pt>
                <c:pt idx="508">
                  <c:v>44012</c:v>
                </c:pt>
                <c:pt idx="509">
                  <c:v>44011</c:v>
                </c:pt>
                <c:pt idx="510">
                  <c:v>44008</c:v>
                </c:pt>
                <c:pt idx="511">
                  <c:v>44007</c:v>
                </c:pt>
                <c:pt idx="512">
                  <c:v>44006</c:v>
                </c:pt>
                <c:pt idx="513">
                  <c:v>44005</c:v>
                </c:pt>
                <c:pt idx="514">
                  <c:v>44004</c:v>
                </c:pt>
                <c:pt idx="515">
                  <c:v>44001</c:v>
                </c:pt>
                <c:pt idx="516">
                  <c:v>44000</c:v>
                </c:pt>
                <c:pt idx="517">
                  <c:v>43999</c:v>
                </c:pt>
                <c:pt idx="518">
                  <c:v>43998</c:v>
                </c:pt>
                <c:pt idx="519">
                  <c:v>43997</c:v>
                </c:pt>
                <c:pt idx="520">
                  <c:v>43994</c:v>
                </c:pt>
                <c:pt idx="521">
                  <c:v>43993</c:v>
                </c:pt>
                <c:pt idx="522">
                  <c:v>43992</c:v>
                </c:pt>
                <c:pt idx="523">
                  <c:v>43991</c:v>
                </c:pt>
                <c:pt idx="524">
                  <c:v>43990</c:v>
                </c:pt>
                <c:pt idx="525">
                  <c:v>43987</c:v>
                </c:pt>
                <c:pt idx="526">
                  <c:v>43986</c:v>
                </c:pt>
                <c:pt idx="527">
                  <c:v>43985</c:v>
                </c:pt>
                <c:pt idx="528">
                  <c:v>43984</c:v>
                </c:pt>
                <c:pt idx="529">
                  <c:v>43983</c:v>
                </c:pt>
                <c:pt idx="530">
                  <c:v>43980</c:v>
                </c:pt>
                <c:pt idx="531">
                  <c:v>43979</c:v>
                </c:pt>
                <c:pt idx="532">
                  <c:v>43978</c:v>
                </c:pt>
                <c:pt idx="533">
                  <c:v>43977</c:v>
                </c:pt>
                <c:pt idx="534">
                  <c:v>43973</c:v>
                </c:pt>
                <c:pt idx="535">
                  <c:v>43972</c:v>
                </c:pt>
                <c:pt idx="536">
                  <c:v>43971</c:v>
                </c:pt>
                <c:pt idx="537">
                  <c:v>43970</c:v>
                </c:pt>
                <c:pt idx="538">
                  <c:v>43969</c:v>
                </c:pt>
                <c:pt idx="539">
                  <c:v>43966</c:v>
                </c:pt>
                <c:pt idx="540">
                  <c:v>43965</c:v>
                </c:pt>
                <c:pt idx="541">
                  <c:v>43964</c:v>
                </c:pt>
                <c:pt idx="542">
                  <c:v>43963</c:v>
                </c:pt>
                <c:pt idx="543">
                  <c:v>43962</c:v>
                </c:pt>
                <c:pt idx="544">
                  <c:v>43958</c:v>
                </c:pt>
                <c:pt idx="545">
                  <c:v>43957</c:v>
                </c:pt>
                <c:pt idx="546">
                  <c:v>43956</c:v>
                </c:pt>
                <c:pt idx="547">
                  <c:v>43955</c:v>
                </c:pt>
                <c:pt idx="548">
                  <c:v>43952</c:v>
                </c:pt>
                <c:pt idx="549">
                  <c:v>43951</c:v>
                </c:pt>
                <c:pt idx="550">
                  <c:v>43950</c:v>
                </c:pt>
                <c:pt idx="551">
                  <c:v>43949</c:v>
                </c:pt>
                <c:pt idx="552">
                  <c:v>43948</c:v>
                </c:pt>
                <c:pt idx="553">
                  <c:v>43945</c:v>
                </c:pt>
                <c:pt idx="554">
                  <c:v>43944</c:v>
                </c:pt>
                <c:pt idx="555">
                  <c:v>43943</c:v>
                </c:pt>
                <c:pt idx="556">
                  <c:v>43942</c:v>
                </c:pt>
                <c:pt idx="557">
                  <c:v>43941</c:v>
                </c:pt>
                <c:pt idx="558">
                  <c:v>43938</c:v>
                </c:pt>
                <c:pt idx="559">
                  <c:v>43937</c:v>
                </c:pt>
                <c:pt idx="560">
                  <c:v>43936</c:v>
                </c:pt>
                <c:pt idx="561">
                  <c:v>43935</c:v>
                </c:pt>
                <c:pt idx="562">
                  <c:v>43930</c:v>
                </c:pt>
                <c:pt idx="563">
                  <c:v>43929</c:v>
                </c:pt>
                <c:pt idx="564">
                  <c:v>43928</c:v>
                </c:pt>
                <c:pt idx="565">
                  <c:v>43927</c:v>
                </c:pt>
                <c:pt idx="566">
                  <c:v>43924</c:v>
                </c:pt>
                <c:pt idx="567">
                  <c:v>43923</c:v>
                </c:pt>
                <c:pt idx="568">
                  <c:v>43922</c:v>
                </c:pt>
                <c:pt idx="569">
                  <c:v>43921</c:v>
                </c:pt>
                <c:pt idx="570">
                  <c:v>43920</c:v>
                </c:pt>
                <c:pt idx="571">
                  <c:v>43917</c:v>
                </c:pt>
                <c:pt idx="572">
                  <c:v>43916</c:v>
                </c:pt>
                <c:pt idx="573">
                  <c:v>43915</c:v>
                </c:pt>
                <c:pt idx="574">
                  <c:v>43914</c:v>
                </c:pt>
                <c:pt idx="575">
                  <c:v>43913</c:v>
                </c:pt>
                <c:pt idx="576">
                  <c:v>43910</c:v>
                </c:pt>
                <c:pt idx="577">
                  <c:v>43909</c:v>
                </c:pt>
                <c:pt idx="578">
                  <c:v>43908</c:v>
                </c:pt>
                <c:pt idx="579">
                  <c:v>43907</c:v>
                </c:pt>
                <c:pt idx="580">
                  <c:v>43906</c:v>
                </c:pt>
                <c:pt idx="581">
                  <c:v>43903</c:v>
                </c:pt>
                <c:pt idx="582">
                  <c:v>43902</c:v>
                </c:pt>
                <c:pt idx="583">
                  <c:v>43901</c:v>
                </c:pt>
                <c:pt idx="584">
                  <c:v>43900</c:v>
                </c:pt>
                <c:pt idx="585">
                  <c:v>43899</c:v>
                </c:pt>
                <c:pt idx="586">
                  <c:v>43896</c:v>
                </c:pt>
                <c:pt idx="587">
                  <c:v>43895</c:v>
                </c:pt>
                <c:pt idx="588">
                  <c:v>43894</c:v>
                </c:pt>
                <c:pt idx="589">
                  <c:v>43893</c:v>
                </c:pt>
                <c:pt idx="590">
                  <c:v>43892</c:v>
                </c:pt>
                <c:pt idx="591">
                  <c:v>43889</c:v>
                </c:pt>
                <c:pt idx="592">
                  <c:v>43888</c:v>
                </c:pt>
                <c:pt idx="593">
                  <c:v>43887</c:v>
                </c:pt>
                <c:pt idx="594">
                  <c:v>43886</c:v>
                </c:pt>
                <c:pt idx="595">
                  <c:v>43885</c:v>
                </c:pt>
                <c:pt idx="596">
                  <c:v>43882</c:v>
                </c:pt>
                <c:pt idx="597">
                  <c:v>43881</c:v>
                </c:pt>
                <c:pt idx="598">
                  <c:v>43880</c:v>
                </c:pt>
                <c:pt idx="599">
                  <c:v>43879</c:v>
                </c:pt>
                <c:pt idx="600">
                  <c:v>43878</c:v>
                </c:pt>
                <c:pt idx="601">
                  <c:v>43875</c:v>
                </c:pt>
                <c:pt idx="602">
                  <c:v>43874</c:v>
                </c:pt>
                <c:pt idx="603">
                  <c:v>43873</c:v>
                </c:pt>
                <c:pt idx="604">
                  <c:v>43872</c:v>
                </c:pt>
                <c:pt idx="605">
                  <c:v>43871</c:v>
                </c:pt>
                <c:pt idx="606">
                  <c:v>43868</c:v>
                </c:pt>
                <c:pt idx="607">
                  <c:v>43867</c:v>
                </c:pt>
                <c:pt idx="608">
                  <c:v>43866</c:v>
                </c:pt>
                <c:pt idx="609">
                  <c:v>43865</c:v>
                </c:pt>
                <c:pt idx="610">
                  <c:v>43864</c:v>
                </c:pt>
                <c:pt idx="611">
                  <c:v>43861</c:v>
                </c:pt>
                <c:pt idx="612">
                  <c:v>43860</c:v>
                </c:pt>
                <c:pt idx="613">
                  <c:v>43859</c:v>
                </c:pt>
                <c:pt idx="614">
                  <c:v>43858</c:v>
                </c:pt>
                <c:pt idx="615">
                  <c:v>43857</c:v>
                </c:pt>
                <c:pt idx="616">
                  <c:v>43854</c:v>
                </c:pt>
                <c:pt idx="617">
                  <c:v>43853</c:v>
                </c:pt>
                <c:pt idx="618">
                  <c:v>43852</c:v>
                </c:pt>
                <c:pt idx="619">
                  <c:v>43851</c:v>
                </c:pt>
                <c:pt idx="620">
                  <c:v>43850</c:v>
                </c:pt>
                <c:pt idx="621">
                  <c:v>43847</c:v>
                </c:pt>
                <c:pt idx="622">
                  <c:v>43846</c:v>
                </c:pt>
                <c:pt idx="623">
                  <c:v>43845</c:v>
                </c:pt>
                <c:pt idx="624">
                  <c:v>43844</c:v>
                </c:pt>
                <c:pt idx="625">
                  <c:v>43843</c:v>
                </c:pt>
                <c:pt idx="626">
                  <c:v>43840</c:v>
                </c:pt>
                <c:pt idx="627">
                  <c:v>43839</c:v>
                </c:pt>
                <c:pt idx="628">
                  <c:v>43838</c:v>
                </c:pt>
                <c:pt idx="629">
                  <c:v>43837</c:v>
                </c:pt>
                <c:pt idx="630">
                  <c:v>43836</c:v>
                </c:pt>
                <c:pt idx="631">
                  <c:v>43833</c:v>
                </c:pt>
                <c:pt idx="632">
                  <c:v>43832</c:v>
                </c:pt>
                <c:pt idx="633">
                  <c:v>43830</c:v>
                </c:pt>
                <c:pt idx="634">
                  <c:v>43829</c:v>
                </c:pt>
                <c:pt idx="635">
                  <c:v>43826</c:v>
                </c:pt>
                <c:pt idx="636">
                  <c:v>43823</c:v>
                </c:pt>
                <c:pt idx="637">
                  <c:v>43822</c:v>
                </c:pt>
                <c:pt idx="638">
                  <c:v>43819</c:v>
                </c:pt>
                <c:pt idx="639">
                  <c:v>43818</c:v>
                </c:pt>
                <c:pt idx="640">
                  <c:v>43817</c:v>
                </c:pt>
                <c:pt idx="641">
                  <c:v>43816</c:v>
                </c:pt>
                <c:pt idx="642">
                  <c:v>43815</c:v>
                </c:pt>
                <c:pt idx="643">
                  <c:v>43812</c:v>
                </c:pt>
                <c:pt idx="644">
                  <c:v>43811</c:v>
                </c:pt>
                <c:pt idx="645">
                  <c:v>43810</c:v>
                </c:pt>
                <c:pt idx="646">
                  <c:v>43809</c:v>
                </c:pt>
                <c:pt idx="647">
                  <c:v>43808</c:v>
                </c:pt>
                <c:pt idx="648">
                  <c:v>43805</c:v>
                </c:pt>
                <c:pt idx="649">
                  <c:v>43804</c:v>
                </c:pt>
                <c:pt idx="650">
                  <c:v>43803</c:v>
                </c:pt>
                <c:pt idx="651">
                  <c:v>43802</c:v>
                </c:pt>
                <c:pt idx="652">
                  <c:v>43801</c:v>
                </c:pt>
                <c:pt idx="653">
                  <c:v>43798</c:v>
                </c:pt>
                <c:pt idx="654">
                  <c:v>43797</c:v>
                </c:pt>
                <c:pt idx="655">
                  <c:v>43796</c:v>
                </c:pt>
                <c:pt idx="656">
                  <c:v>43795</c:v>
                </c:pt>
                <c:pt idx="657">
                  <c:v>43794</c:v>
                </c:pt>
                <c:pt idx="658">
                  <c:v>43791</c:v>
                </c:pt>
                <c:pt idx="659">
                  <c:v>43790</c:v>
                </c:pt>
                <c:pt idx="660">
                  <c:v>43789</c:v>
                </c:pt>
                <c:pt idx="661">
                  <c:v>43788</c:v>
                </c:pt>
                <c:pt idx="662">
                  <c:v>43787</c:v>
                </c:pt>
                <c:pt idx="663">
                  <c:v>43784</c:v>
                </c:pt>
                <c:pt idx="664">
                  <c:v>43783</c:v>
                </c:pt>
                <c:pt idx="665">
                  <c:v>43782</c:v>
                </c:pt>
                <c:pt idx="666">
                  <c:v>43781</c:v>
                </c:pt>
                <c:pt idx="667">
                  <c:v>43780</c:v>
                </c:pt>
                <c:pt idx="668">
                  <c:v>43777</c:v>
                </c:pt>
                <c:pt idx="669">
                  <c:v>43776</c:v>
                </c:pt>
                <c:pt idx="670">
                  <c:v>43775</c:v>
                </c:pt>
                <c:pt idx="671">
                  <c:v>43774</c:v>
                </c:pt>
                <c:pt idx="672">
                  <c:v>43773</c:v>
                </c:pt>
                <c:pt idx="673">
                  <c:v>43770</c:v>
                </c:pt>
                <c:pt idx="674">
                  <c:v>43769</c:v>
                </c:pt>
                <c:pt idx="675">
                  <c:v>43768</c:v>
                </c:pt>
                <c:pt idx="676">
                  <c:v>43767</c:v>
                </c:pt>
                <c:pt idx="677">
                  <c:v>43766</c:v>
                </c:pt>
                <c:pt idx="678">
                  <c:v>43763</c:v>
                </c:pt>
                <c:pt idx="679">
                  <c:v>43762</c:v>
                </c:pt>
                <c:pt idx="680">
                  <c:v>43761</c:v>
                </c:pt>
                <c:pt idx="681">
                  <c:v>43760</c:v>
                </c:pt>
                <c:pt idx="682">
                  <c:v>43759</c:v>
                </c:pt>
                <c:pt idx="683">
                  <c:v>43756</c:v>
                </c:pt>
                <c:pt idx="684">
                  <c:v>43755</c:v>
                </c:pt>
                <c:pt idx="685">
                  <c:v>43754</c:v>
                </c:pt>
                <c:pt idx="686">
                  <c:v>43753</c:v>
                </c:pt>
                <c:pt idx="687">
                  <c:v>43752</c:v>
                </c:pt>
                <c:pt idx="688">
                  <c:v>43749</c:v>
                </c:pt>
                <c:pt idx="689">
                  <c:v>43748</c:v>
                </c:pt>
                <c:pt idx="690">
                  <c:v>43747</c:v>
                </c:pt>
                <c:pt idx="691">
                  <c:v>43746</c:v>
                </c:pt>
                <c:pt idx="692">
                  <c:v>43745</c:v>
                </c:pt>
                <c:pt idx="693">
                  <c:v>43742</c:v>
                </c:pt>
                <c:pt idx="694">
                  <c:v>43741</c:v>
                </c:pt>
                <c:pt idx="695">
                  <c:v>43740</c:v>
                </c:pt>
                <c:pt idx="696">
                  <c:v>43739</c:v>
                </c:pt>
                <c:pt idx="697">
                  <c:v>43738</c:v>
                </c:pt>
                <c:pt idx="698">
                  <c:v>43735</c:v>
                </c:pt>
                <c:pt idx="699">
                  <c:v>43734</c:v>
                </c:pt>
                <c:pt idx="700">
                  <c:v>43733</c:v>
                </c:pt>
                <c:pt idx="701">
                  <c:v>43732</c:v>
                </c:pt>
                <c:pt idx="702">
                  <c:v>43731</c:v>
                </c:pt>
                <c:pt idx="703">
                  <c:v>43728</c:v>
                </c:pt>
                <c:pt idx="704">
                  <c:v>43727</c:v>
                </c:pt>
                <c:pt idx="705">
                  <c:v>43726</c:v>
                </c:pt>
                <c:pt idx="706">
                  <c:v>43725</c:v>
                </c:pt>
                <c:pt idx="707">
                  <c:v>43724</c:v>
                </c:pt>
                <c:pt idx="708">
                  <c:v>43721</c:v>
                </c:pt>
                <c:pt idx="709">
                  <c:v>43720</c:v>
                </c:pt>
                <c:pt idx="710">
                  <c:v>43719</c:v>
                </c:pt>
                <c:pt idx="711">
                  <c:v>43718</c:v>
                </c:pt>
                <c:pt idx="712">
                  <c:v>43717</c:v>
                </c:pt>
                <c:pt idx="713">
                  <c:v>43714</c:v>
                </c:pt>
                <c:pt idx="714">
                  <c:v>43713</c:v>
                </c:pt>
                <c:pt idx="715">
                  <c:v>43712</c:v>
                </c:pt>
                <c:pt idx="716">
                  <c:v>43711</c:v>
                </c:pt>
                <c:pt idx="717">
                  <c:v>43710</c:v>
                </c:pt>
                <c:pt idx="718">
                  <c:v>43707</c:v>
                </c:pt>
                <c:pt idx="719">
                  <c:v>43706</c:v>
                </c:pt>
                <c:pt idx="720">
                  <c:v>43705</c:v>
                </c:pt>
                <c:pt idx="721">
                  <c:v>43704</c:v>
                </c:pt>
                <c:pt idx="722">
                  <c:v>43700</c:v>
                </c:pt>
                <c:pt idx="723">
                  <c:v>43699</c:v>
                </c:pt>
                <c:pt idx="724">
                  <c:v>43698</c:v>
                </c:pt>
                <c:pt idx="725">
                  <c:v>43697</c:v>
                </c:pt>
                <c:pt idx="726">
                  <c:v>43696</c:v>
                </c:pt>
                <c:pt idx="727">
                  <c:v>43693</c:v>
                </c:pt>
                <c:pt idx="728">
                  <c:v>43692</c:v>
                </c:pt>
                <c:pt idx="729">
                  <c:v>43691</c:v>
                </c:pt>
                <c:pt idx="730">
                  <c:v>43690</c:v>
                </c:pt>
                <c:pt idx="731">
                  <c:v>43689</c:v>
                </c:pt>
                <c:pt idx="732">
                  <c:v>43686</c:v>
                </c:pt>
                <c:pt idx="733">
                  <c:v>43685</c:v>
                </c:pt>
                <c:pt idx="734">
                  <c:v>43684</c:v>
                </c:pt>
                <c:pt idx="735">
                  <c:v>43683</c:v>
                </c:pt>
                <c:pt idx="736">
                  <c:v>43682</c:v>
                </c:pt>
                <c:pt idx="737">
                  <c:v>43679</c:v>
                </c:pt>
                <c:pt idx="738">
                  <c:v>43678</c:v>
                </c:pt>
                <c:pt idx="739">
                  <c:v>43677</c:v>
                </c:pt>
                <c:pt idx="740">
                  <c:v>43676</c:v>
                </c:pt>
                <c:pt idx="741">
                  <c:v>43675</c:v>
                </c:pt>
                <c:pt idx="742">
                  <c:v>43672</c:v>
                </c:pt>
                <c:pt idx="743">
                  <c:v>43671</c:v>
                </c:pt>
                <c:pt idx="744">
                  <c:v>43670</c:v>
                </c:pt>
                <c:pt idx="745">
                  <c:v>43669</c:v>
                </c:pt>
                <c:pt idx="746">
                  <c:v>43668</c:v>
                </c:pt>
                <c:pt idx="747">
                  <c:v>43665</c:v>
                </c:pt>
                <c:pt idx="748">
                  <c:v>43664</c:v>
                </c:pt>
                <c:pt idx="749">
                  <c:v>43663</c:v>
                </c:pt>
                <c:pt idx="750">
                  <c:v>43662</c:v>
                </c:pt>
                <c:pt idx="751">
                  <c:v>43661</c:v>
                </c:pt>
                <c:pt idx="752">
                  <c:v>43658</c:v>
                </c:pt>
                <c:pt idx="753">
                  <c:v>43657</c:v>
                </c:pt>
                <c:pt idx="754">
                  <c:v>43656</c:v>
                </c:pt>
                <c:pt idx="755">
                  <c:v>43655</c:v>
                </c:pt>
                <c:pt idx="756">
                  <c:v>43654</c:v>
                </c:pt>
                <c:pt idx="757">
                  <c:v>43651</c:v>
                </c:pt>
                <c:pt idx="758">
                  <c:v>43650</c:v>
                </c:pt>
                <c:pt idx="759">
                  <c:v>43649</c:v>
                </c:pt>
                <c:pt idx="760">
                  <c:v>43648</c:v>
                </c:pt>
                <c:pt idx="761">
                  <c:v>43647</c:v>
                </c:pt>
                <c:pt idx="762">
                  <c:v>43644</c:v>
                </c:pt>
                <c:pt idx="763">
                  <c:v>43643</c:v>
                </c:pt>
                <c:pt idx="764">
                  <c:v>43642</c:v>
                </c:pt>
                <c:pt idx="765">
                  <c:v>43641</c:v>
                </c:pt>
                <c:pt idx="766">
                  <c:v>43640</c:v>
                </c:pt>
                <c:pt idx="767">
                  <c:v>43637</c:v>
                </c:pt>
                <c:pt idx="768">
                  <c:v>43636</c:v>
                </c:pt>
                <c:pt idx="769">
                  <c:v>43635</c:v>
                </c:pt>
                <c:pt idx="770">
                  <c:v>43634</c:v>
                </c:pt>
                <c:pt idx="771">
                  <c:v>43633</c:v>
                </c:pt>
                <c:pt idx="772">
                  <c:v>43630</c:v>
                </c:pt>
                <c:pt idx="773">
                  <c:v>43629</c:v>
                </c:pt>
                <c:pt idx="774">
                  <c:v>43628</c:v>
                </c:pt>
                <c:pt idx="775">
                  <c:v>43627</c:v>
                </c:pt>
                <c:pt idx="776">
                  <c:v>43626</c:v>
                </c:pt>
                <c:pt idx="777">
                  <c:v>43623</c:v>
                </c:pt>
                <c:pt idx="778">
                  <c:v>43622</c:v>
                </c:pt>
                <c:pt idx="779">
                  <c:v>43621</c:v>
                </c:pt>
                <c:pt idx="780">
                  <c:v>43620</c:v>
                </c:pt>
                <c:pt idx="781">
                  <c:v>43619</c:v>
                </c:pt>
                <c:pt idx="782">
                  <c:v>43616</c:v>
                </c:pt>
                <c:pt idx="783">
                  <c:v>43615</c:v>
                </c:pt>
                <c:pt idx="784">
                  <c:v>43614</c:v>
                </c:pt>
                <c:pt idx="785">
                  <c:v>43613</c:v>
                </c:pt>
                <c:pt idx="786">
                  <c:v>43609</c:v>
                </c:pt>
                <c:pt idx="787">
                  <c:v>43608</c:v>
                </c:pt>
                <c:pt idx="788">
                  <c:v>43607</c:v>
                </c:pt>
                <c:pt idx="789">
                  <c:v>43606</c:v>
                </c:pt>
                <c:pt idx="790">
                  <c:v>43605</c:v>
                </c:pt>
                <c:pt idx="791">
                  <c:v>43602</c:v>
                </c:pt>
                <c:pt idx="792">
                  <c:v>43601</c:v>
                </c:pt>
                <c:pt idx="793">
                  <c:v>43600</c:v>
                </c:pt>
                <c:pt idx="794">
                  <c:v>43599</c:v>
                </c:pt>
                <c:pt idx="795">
                  <c:v>43598</c:v>
                </c:pt>
                <c:pt idx="796">
                  <c:v>43595</c:v>
                </c:pt>
                <c:pt idx="797">
                  <c:v>43594</c:v>
                </c:pt>
                <c:pt idx="798">
                  <c:v>43593</c:v>
                </c:pt>
                <c:pt idx="799">
                  <c:v>43592</c:v>
                </c:pt>
                <c:pt idx="800">
                  <c:v>43588</c:v>
                </c:pt>
                <c:pt idx="801">
                  <c:v>43587</c:v>
                </c:pt>
                <c:pt idx="802">
                  <c:v>43586</c:v>
                </c:pt>
                <c:pt idx="803">
                  <c:v>43585</c:v>
                </c:pt>
                <c:pt idx="804">
                  <c:v>43584</c:v>
                </c:pt>
                <c:pt idx="805">
                  <c:v>43581</c:v>
                </c:pt>
                <c:pt idx="806">
                  <c:v>43580</c:v>
                </c:pt>
                <c:pt idx="807">
                  <c:v>43579</c:v>
                </c:pt>
                <c:pt idx="808">
                  <c:v>43578</c:v>
                </c:pt>
                <c:pt idx="809">
                  <c:v>43573</c:v>
                </c:pt>
                <c:pt idx="810">
                  <c:v>43572</c:v>
                </c:pt>
                <c:pt idx="811">
                  <c:v>43571</c:v>
                </c:pt>
                <c:pt idx="812">
                  <c:v>43570</c:v>
                </c:pt>
                <c:pt idx="813">
                  <c:v>43567</c:v>
                </c:pt>
                <c:pt idx="814">
                  <c:v>43566</c:v>
                </c:pt>
                <c:pt idx="815">
                  <c:v>43565</c:v>
                </c:pt>
                <c:pt idx="816">
                  <c:v>43564</c:v>
                </c:pt>
                <c:pt idx="817">
                  <c:v>43563</c:v>
                </c:pt>
                <c:pt idx="818">
                  <c:v>43560</c:v>
                </c:pt>
                <c:pt idx="819">
                  <c:v>43559</c:v>
                </c:pt>
                <c:pt idx="820">
                  <c:v>43558</c:v>
                </c:pt>
                <c:pt idx="821">
                  <c:v>43557</c:v>
                </c:pt>
                <c:pt idx="822">
                  <c:v>43556</c:v>
                </c:pt>
                <c:pt idx="823">
                  <c:v>43553</c:v>
                </c:pt>
                <c:pt idx="824">
                  <c:v>43552</c:v>
                </c:pt>
                <c:pt idx="825">
                  <c:v>43551</c:v>
                </c:pt>
                <c:pt idx="826">
                  <c:v>43550</c:v>
                </c:pt>
                <c:pt idx="827">
                  <c:v>43549</c:v>
                </c:pt>
                <c:pt idx="828">
                  <c:v>43546</c:v>
                </c:pt>
                <c:pt idx="829">
                  <c:v>43545</c:v>
                </c:pt>
                <c:pt idx="830">
                  <c:v>43544</c:v>
                </c:pt>
                <c:pt idx="831">
                  <c:v>43543</c:v>
                </c:pt>
                <c:pt idx="832">
                  <c:v>43542</c:v>
                </c:pt>
                <c:pt idx="833">
                  <c:v>43539</c:v>
                </c:pt>
                <c:pt idx="834">
                  <c:v>43538</c:v>
                </c:pt>
                <c:pt idx="835">
                  <c:v>43537</c:v>
                </c:pt>
                <c:pt idx="836">
                  <c:v>43536</c:v>
                </c:pt>
                <c:pt idx="837">
                  <c:v>43535</c:v>
                </c:pt>
                <c:pt idx="838">
                  <c:v>43532</c:v>
                </c:pt>
                <c:pt idx="839">
                  <c:v>43531</c:v>
                </c:pt>
                <c:pt idx="840">
                  <c:v>43530</c:v>
                </c:pt>
                <c:pt idx="841">
                  <c:v>43529</c:v>
                </c:pt>
                <c:pt idx="842">
                  <c:v>43528</c:v>
                </c:pt>
                <c:pt idx="843">
                  <c:v>43525</c:v>
                </c:pt>
                <c:pt idx="844">
                  <c:v>43524</c:v>
                </c:pt>
                <c:pt idx="845">
                  <c:v>43523</c:v>
                </c:pt>
                <c:pt idx="846">
                  <c:v>43522</c:v>
                </c:pt>
                <c:pt idx="847">
                  <c:v>43521</c:v>
                </c:pt>
                <c:pt idx="848">
                  <c:v>43518</c:v>
                </c:pt>
                <c:pt idx="849">
                  <c:v>43517</c:v>
                </c:pt>
                <c:pt idx="850">
                  <c:v>43516</c:v>
                </c:pt>
                <c:pt idx="851">
                  <c:v>43515</c:v>
                </c:pt>
                <c:pt idx="852">
                  <c:v>43514</c:v>
                </c:pt>
                <c:pt idx="853">
                  <c:v>43511</c:v>
                </c:pt>
                <c:pt idx="854">
                  <c:v>43510</c:v>
                </c:pt>
                <c:pt idx="855">
                  <c:v>43509</c:v>
                </c:pt>
                <c:pt idx="856">
                  <c:v>43508</c:v>
                </c:pt>
                <c:pt idx="857">
                  <c:v>43507</c:v>
                </c:pt>
                <c:pt idx="858">
                  <c:v>43504</c:v>
                </c:pt>
                <c:pt idx="859">
                  <c:v>43503</c:v>
                </c:pt>
                <c:pt idx="860">
                  <c:v>43502</c:v>
                </c:pt>
                <c:pt idx="861">
                  <c:v>43501</c:v>
                </c:pt>
                <c:pt idx="862">
                  <c:v>43500</c:v>
                </c:pt>
                <c:pt idx="863">
                  <c:v>43497</c:v>
                </c:pt>
                <c:pt idx="864">
                  <c:v>43496</c:v>
                </c:pt>
                <c:pt idx="865">
                  <c:v>43495</c:v>
                </c:pt>
                <c:pt idx="866">
                  <c:v>43494</c:v>
                </c:pt>
                <c:pt idx="867">
                  <c:v>43493</c:v>
                </c:pt>
                <c:pt idx="868">
                  <c:v>43490</c:v>
                </c:pt>
                <c:pt idx="869">
                  <c:v>43489</c:v>
                </c:pt>
                <c:pt idx="870">
                  <c:v>43488</c:v>
                </c:pt>
                <c:pt idx="871">
                  <c:v>43487</c:v>
                </c:pt>
                <c:pt idx="872">
                  <c:v>43486</c:v>
                </c:pt>
                <c:pt idx="873">
                  <c:v>43483</c:v>
                </c:pt>
                <c:pt idx="874">
                  <c:v>43482</c:v>
                </c:pt>
                <c:pt idx="875">
                  <c:v>43481</c:v>
                </c:pt>
                <c:pt idx="876">
                  <c:v>43480</c:v>
                </c:pt>
                <c:pt idx="877">
                  <c:v>43479</c:v>
                </c:pt>
                <c:pt idx="878">
                  <c:v>43476</c:v>
                </c:pt>
                <c:pt idx="879">
                  <c:v>43475</c:v>
                </c:pt>
                <c:pt idx="880">
                  <c:v>43474</c:v>
                </c:pt>
                <c:pt idx="881">
                  <c:v>43473</c:v>
                </c:pt>
                <c:pt idx="882">
                  <c:v>43472</c:v>
                </c:pt>
                <c:pt idx="883">
                  <c:v>43469</c:v>
                </c:pt>
                <c:pt idx="884">
                  <c:v>43468</c:v>
                </c:pt>
                <c:pt idx="885">
                  <c:v>43467</c:v>
                </c:pt>
                <c:pt idx="886">
                  <c:v>43465</c:v>
                </c:pt>
                <c:pt idx="887">
                  <c:v>43462</c:v>
                </c:pt>
                <c:pt idx="888">
                  <c:v>43461</c:v>
                </c:pt>
                <c:pt idx="889">
                  <c:v>43458</c:v>
                </c:pt>
                <c:pt idx="890">
                  <c:v>43455</c:v>
                </c:pt>
                <c:pt idx="891">
                  <c:v>43454</c:v>
                </c:pt>
                <c:pt idx="892">
                  <c:v>43453</c:v>
                </c:pt>
                <c:pt idx="893">
                  <c:v>43452</c:v>
                </c:pt>
                <c:pt idx="894">
                  <c:v>43451</c:v>
                </c:pt>
                <c:pt idx="895">
                  <c:v>43448</c:v>
                </c:pt>
                <c:pt idx="896">
                  <c:v>43447</c:v>
                </c:pt>
                <c:pt idx="897">
                  <c:v>43446</c:v>
                </c:pt>
                <c:pt idx="898">
                  <c:v>43445</c:v>
                </c:pt>
                <c:pt idx="899">
                  <c:v>43444</c:v>
                </c:pt>
                <c:pt idx="900">
                  <c:v>43441</c:v>
                </c:pt>
                <c:pt idx="901">
                  <c:v>43440</c:v>
                </c:pt>
                <c:pt idx="902">
                  <c:v>43439</c:v>
                </c:pt>
                <c:pt idx="903">
                  <c:v>43438</c:v>
                </c:pt>
                <c:pt idx="904">
                  <c:v>43437</c:v>
                </c:pt>
                <c:pt idx="905">
                  <c:v>43434</c:v>
                </c:pt>
                <c:pt idx="906">
                  <c:v>43433</c:v>
                </c:pt>
                <c:pt idx="907">
                  <c:v>43432</c:v>
                </c:pt>
                <c:pt idx="908">
                  <c:v>43431</c:v>
                </c:pt>
                <c:pt idx="909">
                  <c:v>43430</c:v>
                </c:pt>
                <c:pt idx="910">
                  <c:v>43427</c:v>
                </c:pt>
                <c:pt idx="911">
                  <c:v>43426</c:v>
                </c:pt>
                <c:pt idx="912">
                  <c:v>43425</c:v>
                </c:pt>
                <c:pt idx="913">
                  <c:v>43424</c:v>
                </c:pt>
                <c:pt idx="914">
                  <c:v>43423</c:v>
                </c:pt>
                <c:pt idx="915">
                  <c:v>43420</c:v>
                </c:pt>
                <c:pt idx="916">
                  <c:v>43419</c:v>
                </c:pt>
                <c:pt idx="917">
                  <c:v>43418</c:v>
                </c:pt>
                <c:pt idx="918">
                  <c:v>43417</c:v>
                </c:pt>
                <c:pt idx="919">
                  <c:v>43416</c:v>
                </c:pt>
                <c:pt idx="920">
                  <c:v>43413</c:v>
                </c:pt>
                <c:pt idx="921">
                  <c:v>43412</c:v>
                </c:pt>
                <c:pt idx="922">
                  <c:v>43411</c:v>
                </c:pt>
                <c:pt idx="923">
                  <c:v>43410</c:v>
                </c:pt>
                <c:pt idx="924">
                  <c:v>43409</c:v>
                </c:pt>
                <c:pt idx="925">
                  <c:v>43406</c:v>
                </c:pt>
                <c:pt idx="926">
                  <c:v>43405</c:v>
                </c:pt>
                <c:pt idx="927">
                  <c:v>43404</c:v>
                </c:pt>
                <c:pt idx="928">
                  <c:v>43403</c:v>
                </c:pt>
                <c:pt idx="929">
                  <c:v>43402</c:v>
                </c:pt>
                <c:pt idx="930">
                  <c:v>43399</c:v>
                </c:pt>
                <c:pt idx="931">
                  <c:v>43398</c:v>
                </c:pt>
                <c:pt idx="932">
                  <c:v>43397</c:v>
                </c:pt>
                <c:pt idx="933">
                  <c:v>43396</c:v>
                </c:pt>
                <c:pt idx="934">
                  <c:v>43395</c:v>
                </c:pt>
                <c:pt idx="935">
                  <c:v>43392</c:v>
                </c:pt>
                <c:pt idx="936">
                  <c:v>43391</c:v>
                </c:pt>
                <c:pt idx="937">
                  <c:v>43390</c:v>
                </c:pt>
                <c:pt idx="938">
                  <c:v>43389</c:v>
                </c:pt>
                <c:pt idx="939">
                  <c:v>43388</c:v>
                </c:pt>
                <c:pt idx="940">
                  <c:v>43385</c:v>
                </c:pt>
                <c:pt idx="941">
                  <c:v>43384</c:v>
                </c:pt>
                <c:pt idx="942">
                  <c:v>43383</c:v>
                </c:pt>
                <c:pt idx="943">
                  <c:v>43382</c:v>
                </c:pt>
                <c:pt idx="944">
                  <c:v>43381</c:v>
                </c:pt>
                <c:pt idx="945">
                  <c:v>43378</c:v>
                </c:pt>
                <c:pt idx="946">
                  <c:v>43377</c:v>
                </c:pt>
                <c:pt idx="947">
                  <c:v>43376</c:v>
                </c:pt>
                <c:pt idx="948">
                  <c:v>43375</c:v>
                </c:pt>
                <c:pt idx="949">
                  <c:v>43374</c:v>
                </c:pt>
                <c:pt idx="950">
                  <c:v>43371</c:v>
                </c:pt>
                <c:pt idx="951">
                  <c:v>43370</c:v>
                </c:pt>
                <c:pt idx="952">
                  <c:v>43369</c:v>
                </c:pt>
                <c:pt idx="953">
                  <c:v>43368</c:v>
                </c:pt>
                <c:pt idx="954">
                  <c:v>43367</c:v>
                </c:pt>
                <c:pt idx="955">
                  <c:v>43364</c:v>
                </c:pt>
                <c:pt idx="956">
                  <c:v>43363</c:v>
                </c:pt>
                <c:pt idx="957">
                  <c:v>43362</c:v>
                </c:pt>
                <c:pt idx="958">
                  <c:v>43361</c:v>
                </c:pt>
                <c:pt idx="959">
                  <c:v>43360</c:v>
                </c:pt>
                <c:pt idx="960">
                  <c:v>43357</c:v>
                </c:pt>
                <c:pt idx="961">
                  <c:v>43356</c:v>
                </c:pt>
                <c:pt idx="962">
                  <c:v>43355</c:v>
                </c:pt>
                <c:pt idx="963">
                  <c:v>43354</c:v>
                </c:pt>
                <c:pt idx="964">
                  <c:v>43353</c:v>
                </c:pt>
                <c:pt idx="965">
                  <c:v>43350</c:v>
                </c:pt>
                <c:pt idx="966">
                  <c:v>43349</c:v>
                </c:pt>
                <c:pt idx="967">
                  <c:v>43348</c:v>
                </c:pt>
                <c:pt idx="968">
                  <c:v>43347</c:v>
                </c:pt>
                <c:pt idx="969">
                  <c:v>43346</c:v>
                </c:pt>
                <c:pt idx="970">
                  <c:v>43343</c:v>
                </c:pt>
                <c:pt idx="971">
                  <c:v>43342</c:v>
                </c:pt>
                <c:pt idx="972">
                  <c:v>43341</c:v>
                </c:pt>
                <c:pt idx="973">
                  <c:v>43340</c:v>
                </c:pt>
                <c:pt idx="974">
                  <c:v>43336</c:v>
                </c:pt>
                <c:pt idx="975">
                  <c:v>43335</c:v>
                </c:pt>
                <c:pt idx="976">
                  <c:v>43334</c:v>
                </c:pt>
                <c:pt idx="977">
                  <c:v>43333</c:v>
                </c:pt>
                <c:pt idx="978">
                  <c:v>43332</c:v>
                </c:pt>
                <c:pt idx="979">
                  <c:v>43329</c:v>
                </c:pt>
                <c:pt idx="980">
                  <c:v>43328</c:v>
                </c:pt>
                <c:pt idx="981">
                  <c:v>43327</c:v>
                </c:pt>
                <c:pt idx="982">
                  <c:v>43326</c:v>
                </c:pt>
                <c:pt idx="983">
                  <c:v>43325</c:v>
                </c:pt>
                <c:pt idx="984">
                  <c:v>43322</c:v>
                </c:pt>
                <c:pt idx="985">
                  <c:v>43321</c:v>
                </c:pt>
                <c:pt idx="986">
                  <c:v>43320</c:v>
                </c:pt>
                <c:pt idx="987">
                  <c:v>43319</c:v>
                </c:pt>
                <c:pt idx="988">
                  <c:v>43318</c:v>
                </c:pt>
                <c:pt idx="989">
                  <c:v>43315</c:v>
                </c:pt>
                <c:pt idx="990">
                  <c:v>43314</c:v>
                </c:pt>
                <c:pt idx="991">
                  <c:v>43313</c:v>
                </c:pt>
                <c:pt idx="992">
                  <c:v>43312</c:v>
                </c:pt>
                <c:pt idx="993">
                  <c:v>43311</c:v>
                </c:pt>
                <c:pt idx="994">
                  <c:v>43308</c:v>
                </c:pt>
                <c:pt idx="995">
                  <c:v>43307</c:v>
                </c:pt>
                <c:pt idx="996">
                  <c:v>43306</c:v>
                </c:pt>
                <c:pt idx="997">
                  <c:v>43305</c:v>
                </c:pt>
                <c:pt idx="998">
                  <c:v>43304</c:v>
                </c:pt>
                <c:pt idx="999">
                  <c:v>43301</c:v>
                </c:pt>
                <c:pt idx="1000">
                  <c:v>43300</c:v>
                </c:pt>
                <c:pt idx="1001">
                  <c:v>43299</c:v>
                </c:pt>
                <c:pt idx="1002">
                  <c:v>43298</c:v>
                </c:pt>
                <c:pt idx="1003">
                  <c:v>43297</c:v>
                </c:pt>
                <c:pt idx="1004">
                  <c:v>43294</c:v>
                </c:pt>
                <c:pt idx="1005">
                  <c:v>43293</c:v>
                </c:pt>
                <c:pt idx="1006">
                  <c:v>43292</c:v>
                </c:pt>
                <c:pt idx="1007">
                  <c:v>43291</c:v>
                </c:pt>
                <c:pt idx="1008">
                  <c:v>43290</c:v>
                </c:pt>
                <c:pt idx="1009">
                  <c:v>43287</c:v>
                </c:pt>
                <c:pt idx="1010">
                  <c:v>43286</c:v>
                </c:pt>
                <c:pt idx="1011">
                  <c:v>43285</c:v>
                </c:pt>
                <c:pt idx="1012">
                  <c:v>43284</c:v>
                </c:pt>
                <c:pt idx="1013">
                  <c:v>43283</c:v>
                </c:pt>
                <c:pt idx="1014">
                  <c:v>43280</c:v>
                </c:pt>
                <c:pt idx="1015">
                  <c:v>43279</c:v>
                </c:pt>
                <c:pt idx="1016">
                  <c:v>43278</c:v>
                </c:pt>
                <c:pt idx="1017">
                  <c:v>43277</c:v>
                </c:pt>
                <c:pt idx="1018">
                  <c:v>43276</c:v>
                </c:pt>
                <c:pt idx="1019">
                  <c:v>43273</c:v>
                </c:pt>
                <c:pt idx="1020">
                  <c:v>43272</c:v>
                </c:pt>
                <c:pt idx="1021">
                  <c:v>43271</c:v>
                </c:pt>
                <c:pt idx="1022">
                  <c:v>43270</c:v>
                </c:pt>
                <c:pt idx="1023">
                  <c:v>43269</c:v>
                </c:pt>
                <c:pt idx="1024">
                  <c:v>43266</c:v>
                </c:pt>
                <c:pt idx="1025">
                  <c:v>43265</c:v>
                </c:pt>
                <c:pt idx="1026">
                  <c:v>43264</c:v>
                </c:pt>
                <c:pt idx="1027">
                  <c:v>43263</c:v>
                </c:pt>
                <c:pt idx="1028">
                  <c:v>43262</c:v>
                </c:pt>
                <c:pt idx="1029">
                  <c:v>43259</c:v>
                </c:pt>
                <c:pt idx="1030">
                  <c:v>43258</c:v>
                </c:pt>
                <c:pt idx="1031">
                  <c:v>43257</c:v>
                </c:pt>
                <c:pt idx="1032">
                  <c:v>43256</c:v>
                </c:pt>
                <c:pt idx="1033">
                  <c:v>43255</c:v>
                </c:pt>
                <c:pt idx="1034">
                  <c:v>43252</c:v>
                </c:pt>
                <c:pt idx="1035">
                  <c:v>43251</c:v>
                </c:pt>
                <c:pt idx="1036">
                  <c:v>43250</c:v>
                </c:pt>
                <c:pt idx="1037">
                  <c:v>43249</c:v>
                </c:pt>
                <c:pt idx="1038">
                  <c:v>43245</c:v>
                </c:pt>
                <c:pt idx="1039">
                  <c:v>43244</c:v>
                </c:pt>
                <c:pt idx="1040">
                  <c:v>43243</c:v>
                </c:pt>
                <c:pt idx="1041">
                  <c:v>43242</c:v>
                </c:pt>
                <c:pt idx="1042">
                  <c:v>43241</c:v>
                </c:pt>
                <c:pt idx="1043">
                  <c:v>43238</c:v>
                </c:pt>
                <c:pt idx="1044">
                  <c:v>43237</c:v>
                </c:pt>
                <c:pt idx="1045">
                  <c:v>43236</c:v>
                </c:pt>
                <c:pt idx="1046">
                  <c:v>43235</c:v>
                </c:pt>
                <c:pt idx="1047">
                  <c:v>43234</c:v>
                </c:pt>
                <c:pt idx="1048">
                  <c:v>43231</c:v>
                </c:pt>
                <c:pt idx="1049">
                  <c:v>43230</c:v>
                </c:pt>
                <c:pt idx="1050">
                  <c:v>43229</c:v>
                </c:pt>
                <c:pt idx="1051">
                  <c:v>43228</c:v>
                </c:pt>
                <c:pt idx="1052">
                  <c:v>43224</c:v>
                </c:pt>
                <c:pt idx="1053">
                  <c:v>43223</c:v>
                </c:pt>
                <c:pt idx="1054">
                  <c:v>43222</c:v>
                </c:pt>
                <c:pt idx="1055">
                  <c:v>43221</c:v>
                </c:pt>
                <c:pt idx="1056">
                  <c:v>43220</c:v>
                </c:pt>
                <c:pt idx="1057">
                  <c:v>43217</c:v>
                </c:pt>
                <c:pt idx="1058">
                  <c:v>43216</c:v>
                </c:pt>
                <c:pt idx="1059">
                  <c:v>43215</c:v>
                </c:pt>
                <c:pt idx="1060">
                  <c:v>43214</c:v>
                </c:pt>
                <c:pt idx="1061">
                  <c:v>43213</c:v>
                </c:pt>
                <c:pt idx="1062">
                  <c:v>43210</c:v>
                </c:pt>
                <c:pt idx="1063">
                  <c:v>43209</c:v>
                </c:pt>
                <c:pt idx="1064">
                  <c:v>43208</c:v>
                </c:pt>
                <c:pt idx="1065">
                  <c:v>43207</c:v>
                </c:pt>
                <c:pt idx="1066">
                  <c:v>43206</c:v>
                </c:pt>
                <c:pt idx="1067">
                  <c:v>43203</c:v>
                </c:pt>
                <c:pt idx="1068">
                  <c:v>43202</c:v>
                </c:pt>
                <c:pt idx="1069">
                  <c:v>43201</c:v>
                </c:pt>
                <c:pt idx="1070">
                  <c:v>43200</c:v>
                </c:pt>
                <c:pt idx="1071">
                  <c:v>43199</c:v>
                </c:pt>
                <c:pt idx="1072">
                  <c:v>43196</c:v>
                </c:pt>
                <c:pt idx="1073">
                  <c:v>43195</c:v>
                </c:pt>
                <c:pt idx="1074">
                  <c:v>43194</c:v>
                </c:pt>
                <c:pt idx="1075">
                  <c:v>43193</c:v>
                </c:pt>
                <c:pt idx="1076">
                  <c:v>43188</c:v>
                </c:pt>
                <c:pt idx="1077">
                  <c:v>43187</c:v>
                </c:pt>
                <c:pt idx="1078">
                  <c:v>43186</c:v>
                </c:pt>
                <c:pt idx="1079">
                  <c:v>43185</c:v>
                </c:pt>
                <c:pt idx="1080">
                  <c:v>43182</c:v>
                </c:pt>
                <c:pt idx="1081">
                  <c:v>43181</c:v>
                </c:pt>
                <c:pt idx="1082">
                  <c:v>43180</c:v>
                </c:pt>
                <c:pt idx="1083">
                  <c:v>43179</c:v>
                </c:pt>
                <c:pt idx="1084">
                  <c:v>43178</c:v>
                </c:pt>
                <c:pt idx="1085">
                  <c:v>43175</c:v>
                </c:pt>
                <c:pt idx="1086">
                  <c:v>43174</c:v>
                </c:pt>
                <c:pt idx="1087">
                  <c:v>43173</c:v>
                </c:pt>
                <c:pt idx="1088">
                  <c:v>43172</c:v>
                </c:pt>
                <c:pt idx="1089">
                  <c:v>43171</c:v>
                </c:pt>
                <c:pt idx="1090">
                  <c:v>43168</c:v>
                </c:pt>
                <c:pt idx="1091">
                  <c:v>43167</c:v>
                </c:pt>
                <c:pt idx="1092">
                  <c:v>43166</c:v>
                </c:pt>
                <c:pt idx="1093">
                  <c:v>43165</c:v>
                </c:pt>
                <c:pt idx="1094">
                  <c:v>43164</c:v>
                </c:pt>
                <c:pt idx="1095">
                  <c:v>43161</c:v>
                </c:pt>
                <c:pt idx="1096">
                  <c:v>43160</c:v>
                </c:pt>
                <c:pt idx="1097">
                  <c:v>43159</c:v>
                </c:pt>
                <c:pt idx="1098">
                  <c:v>43158</c:v>
                </c:pt>
                <c:pt idx="1099">
                  <c:v>43157</c:v>
                </c:pt>
                <c:pt idx="1100">
                  <c:v>43154</c:v>
                </c:pt>
                <c:pt idx="1101">
                  <c:v>43153</c:v>
                </c:pt>
                <c:pt idx="1102">
                  <c:v>43152</c:v>
                </c:pt>
                <c:pt idx="1103">
                  <c:v>43151</c:v>
                </c:pt>
                <c:pt idx="1104">
                  <c:v>43150</c:v>
                </c:pt>
                <c:pt idx="1105">
                  <c:v>43147</c:v>
                </c:pt>
                <c:pt idx="1106">
                  <c:v>43146</c:v>
                </c:pt>
                <c:pt idx="1107">
                  <c:v>43145</c:v>
                </c:pt>
                <c:pt idx="1108">
                  <c:v>43144</c:v>
                </c:pt>
                <c:pt idx="1109">
                  <c:v>43143</c:v>
                </c:pt>
                <c:pt idx="1110">
                  <c:v>43140</c:v>
                </c:pt>
                <c:pt idx="1111">
                  <c:v>43139</c:v>
                </c:pt>
                <c:pt idx="1112">
                  <c:v>43138</c:v>
                </c:pt>
                <c:pt idx="1113">
                  <c:v>43137</c:v>
                </c:pt>
                <c:pt idx="1114">
                  <c:v>43136</c:v>
                </c:pt>
                <c:pt idx="1115">
                  <c:v>43133</c:v>
                </c:pt>
                <c:pt idx="1116">
                  <c:v>43132</c:v>
                </c:pt>
                <c:pt idx="1117">
                  <c:v>43131</c:v>
                </c:pt>
                <c:pt idx="1118">
                  <c:v>43130</c:v>
                </c:pt>
                <c:pt idx="1119">
                  <c:v>43129</c:v>
                </c:pt>
                <c:pt idx="1120">
                  <c:v>43126</c:v>
                </c:pt>
                <c:pt idx="1121">
                  <c:v>43125</c:v>
                </c:pt>
                <c:pt idx="1122">
                  <c:v>43124</c:v>
                </c:pt>
                <c:pt idx="1123">
                  <c:v>43123</c:v>
                </c:pt>
                <c:pt idx="1124">
                  <c:v>43122</c:v>
                </c:pt>
                <c:pt idx="1125">
                  <c:v>43119</c:v>
                </c:pt>
                <c:pt idx="1126">
                  <c:v>43118</c:v>
                </c:pt>
                <c:pt idx="1127">
                  <c:v>43117</c:v>
                </c:pt>
                <c:pt idx="1128">
                  <c:v>43116</c:v>
                </c:pt>
                <c:pt idx="1129">
                  <c:v>43115</c:v>
                </c:pt>
                <c:pt idx="1130">
                  <c:v>43112</c:v>
                </c:pt>
                <c:pt idx="1131">
                  <c:v>43111</c:v>
                </c:pt>
                <c:pt idx="1132">
                  <c:v>43110</c:v>
                </c:pt>
                <c:pt idx="1133">
                  <c:v>43109</c:v>
                </c:pt>
                <c:pt idx="1134">
                  <c:v>43108</c:v>
                </c:pt>
                <c:pt idx="1135">
                  <c:v>43105</c:v>
                </c:pt>
                <c:pt idx="1136">
                  <c:v>43104</c:v>
                </c:pt>
                <c:pt idx="1137">
                  <c:v>43103</c:v>
                </c:pt>
                <c:pt idx="1138">
                  <c:v>43102</c:v>
                </c:pt>
                <c:pt idx="1139">
                  <c:v>43098</c:v>
                </c:pt>
                <c:pt idx="1140">
                  <c:v>43097</c:v>
                </c:pt>
                <c:pt idx="1141">
                  <c:v>43096</c:v>
                </c:pt>
                <c:pt idx="1142">
                  <c:v>43091</c:v>
                </c:pt>
                <c:pt idx="1143">
                  <c:v>43090</c:v>
                </c:pt>
                <c:pt idx="1144">
                  <c:v>43089</c:v>
                </c:pt>
                <c:pt idx="1145">
                  <c:v>43088</c:v>
                </c:pt>
                <c:pt idx="1146">
                  <c:v>43087</c:v>
                </c:pt>
                <c:pt idx="1147">
                  <c:v>43084</c:v>
                </c:pt>
                <c:pt idx="1148">
                  <c:v>43083</c:v>
                </c:pt>
                <c:pt idx="1149">
                  <c:v>43082</c:v>
                </c:pt>
                <c:pt idx="1150">
                  <c:v>43081</c:v>
                </c:pt>
                <c:pt idx="1151">
                  <c:v>43080</c:v>
                </c:pt>
                <c:pt idx="1152">
                  <c:v>43077</c:v>
                </c:pt>
                <c:pt idx="1153">
                  <c:v>43076</c:v>
                </c:pt>
                <c:pt idx="1154">
                  <c:v>43075</c:v>
                </c:pt>
                <c:pt idx="1155">
                  <c:v>43074</c:v>
                </c:pt>
                <c:pt idx="1156">
                  <c:v>43073</c:v>
                </c:pt>
                <c:pt idx="1157">
                  <c:v>43070</c:v>
                </c:pt>
                <c:pt idx="1158">
                  <c:v>43069</c:v>
                </c:pt>
                <c:pt idx="1159">
                  <c:v>43068</c:v>
                </c:pt>
                <c:pt idx="1160">
                  <c:v>43067</c:v>
                </c:pt>
                <c:pt idx="1161">
                  <c:v>43066</c:v>
                </c:pt>
                <c:pt idx="1162">
                  <c:v>43063</c:v>
                </c:pt>
                <c:pt idx="1163">
                  <c:v>43062</c:v>
                </c:pt>
                <c:pt idx="1164">
                  <c:v>43061</c:v>
                </c:pt>
                <c:pt idx="1165">
                  <c:v>43060</c:v>
                </c:pt>
                <c:pt idx="1166">
                  <c:v>43059</c:v>
                </c:pt>
                <c:pt idx="1167">
                  <c:v>43056</c:v>
                </c:pt>
                <c:pt idx="1168">
                  <c:v>43055</c:v>
                </c:pt>
                <c:pt idx="1169">
                  <c:v>43054</c:v>
                </c:pt>
                <c:pt idx="1170">
                  <c:v>43053</c:v>
                </c:pt>
                <c:pt idx="1171">
                  <c:v>43052</c:v>
                </c:pt>
                <c:pt idx="1172">
                  <c:v>43049</c:v>
                </c:pt>
                <c:pt idx="1173">
                  <c:v>43048</c:v>
                </c:pt>
                <c:pt idx="1174">
                  <c:v>43047</c:v>
                </c:pt>
                <c:pt idx="1175">
                  <c:v>43046</c:v>
                </c:pt>
                <c:pt idx="1176">
                  <c:v>43045</c:v>
                </c:pt>
                <c:pt idx="1177">
                  <c:v>43042</c:v>
                </c:pt>
                <c:pt idx="1178">
                  <c:v>43041</c:v>
                </c:pt>
                <c:pt idx="1179">
                  <c:v>43040</c:v>
                </c:pt>
                <c:pt idx="1180">
                  <c:v>43039</c:v>
                </c:pt>
                <c:pt idx="1181">
                  <c:v>43038</c:v>
                </c:pt>
                <c:pt idx="1182">
                  <c:v>43035</c:v>
                </c:pt>
                <c:pt idx="1183">
                  <c:v>43034</c:v>
                </c:pt>
                <c:pt idx="1184">
                  <c:v>43033</c:v>
                </c:pt>
                <c:pt idx="1185">
                  <c:v>43032</c:v>
                </c:pt>
                <c:pt idx="1186">
                  <c:v>43031</c:v>
                </c:pt>
                <c:pt idx="1187">
                  <c:v>43028</c:v>
                </c:pt>
                <c:pt idx="1188">
                  <c:v>43027</c:v>
                </c:pt>
                <c:pt idx="1189">
                  <c:v>43026</c:v>
                </c:pt>
                <c:pt idx="1190">
                  <c:v>43025</c:v>
                </c:pt>
                <c:pt idx="1191">
                  <c:v>43024</c:v>
                </c:pt>
                <c:pt idx="1192">
                  <c:v>43021</c:v>
                </c:pt>
                <c:pt idx="1193">
                  <c:v>43020</c:v>
                </c:pt>
                <c:pt idx="1194">
                  <c:v>43019</c:v>
                </c:pt>
                <c:pt idx="1195">
                  <c:v>43018</c:v>
                </c:pt>
                <c:pt idx="1196">
                  <c:v>43017</c:v>
                </c:pt>
                <c:pt idx="1197">
                  <c:v>43014</c:v>
                </c:pt>
                <c:pt idx="1198">
                  <c:v>43013</c:v>
                </c:pt>
                <c:pt idx="1199">
                  <c:v>43012</c:v>
                </c:pt>
                <c:pt idx="1200">
                  <c:v>43011</c:v>
                </c:pt>
                <c:pt idx="1201">
                  <c:v>43010</c:v>
                </c:pt>
                <c:pt idx="1202">
                  <c:v>43007</c:v>
                </c:pt>
                <c:pt idx="1203">
                  <c:v>43006</c:v>
                </c:pt>
                <c:pt idx="1204">
                  <c:v>43005</c:v>
                </c:pt>
                <c:pt idx="1205">
                  <c:v>43004</c:v>
                </c:pt>
                <c:pt idx="1206">
                  <c:v>43003</c:v>
                </c:pt>
                <c:pt idx="1207">
                  <c:v>43000</c:v>
                </c:pt>
                <c:pt idx="1208">
                  <c:v>42999</c:v>
                </c:pt>
                <c:pt idx="1209">
                  <c:v>42998</c:v>
                </c:pt>
                <c:pt idx="1210">
                  <c:v>42997</c:v>
                </c:pt>
                <c:pt idx="1211">
                  <c:v>42996</c:v>
                </c:pt>
                <c:pt idx="1212">
                  <c:v>42993</c:v>
                </c:pt>
                <c:pt idx="1213">
                  <c:v>42992</c:v>
                </c:pt>
                <c:pt idx="1214">
                  <c:v>42991</c:v>
                </c:pt>
                <c:pt idx="1215">
                  <c:v>42990</c:v>
                </c:pt>
                <c:pt idx="1216">
                  <c:v>42989</c:v>
                </c:pt>
                <c:pt idx="1217">
                  <c:v>42986</c:v>
                </c:pt>
                <c:pt idx="1218">
                  <c:v>42985</c:v>
                </c:pt>
                <c:pt idx="1219">
                  <c:v>42984</c:v>
                </c:pt>
                <c:pt idx="1220">
                  <c:v>42983</c:v>
                </c:pt>
                <c:pt idx="1221">
                  <c:v>42982</c:v>
                </c:pt>
                <c:pt idx="1222">
                  <c:v>42979</c:v>
                </c:pt>
                <c:pt idx="1223">
                  <c:v>42978</c:v>
                </c:pt>
                <c:pt idx="1224">
                  <c:v>42977</c:v>
                </c:pt>
                <c:pt idx="1225">
                  <c:v>42976</c:v>
                </c:pt>
                <c:pt idx="1226">
                  <c:v>42972</c:v>
                </c:pt>
                <c:pt idx="1227">
                  <c:v>42971</c:v>
                </c:pt>
                <c:pt idx="1228">
                  <c:v>42970</c:v>
                </c:pt>
                <c:pt idx="1229">
                  <c:v>42969</c:v>
                </c:pt>
                <c:pt idx="1230">
                  <c:v>42968</c:v>
                </c:pt>
                <c:pt idx="1231">
                  <c:v>42965</c:v>
                </c:pt>
                <c:pt idx="1232">
                  <c:v>42964</c:v>
                </c:pt>
                <c:pt idx="1233">
                  <c:v>42963</c:v>
                </c:pt>
                <c:pt idx="1234">
                  <c:v>42962</c:v>
                </c:pt>
                <c:pt idx="1235">
                  <c:v>42961</c:v>
                </c:pt>
                <c:pt idx="1236">
                  <c:v>42958</c:v>
                </c:pt>
                <c:pt idx="1237">
                  <c:v>42957</c:v>
                </c:pt>
                <c:pt idx="1238">
                  <c:v>42956</c:v>
                </c:pt>
                <c:pt idx="1239">
                  <c:v>42955</c:v>
                </c:pt>
                <c:pt idx="1240">
                  <c:v>42954</c:v>
                </c:pt>
                <c:pt idx="1241">
                  <c:v>42951</c:v>
                </c:pt>
                <c:pt idx="1242">
                  <c:v>42950</c:v>
                </c:pt>
                <c:pt idx="1243">
                  <c:v>42949</c:v>
                </c:pt>
                <c:pt idx="1244">
                  <c:v>42948</c:v>
                </c:pt>
                <c:pt idx="1245">
                  <c:v>42947</c:v>
                </c:pt>
                <c:pt idx="1246">
                  <c:v>42944</c:v>
                </c:pt>
                <c:pt idx="1247">
                  <c:v>42943</c:v>
                </c:pt>
                <c:pt idx="1248">
                  <c:v>42942</c:v>
                </c:pt>
                <c:pt idx="1249">
                  <c:v>42941</c:v>
                </c:pt>
                <c:pt idx="1250">
                  <c:v>42940</c:v>
                </c:pt>
                <c:pt idx="1251">
                  <c:v>42937</c:v>
                </c:pt>
                <c:pt idx="1252">
                  <c:v>42936</c:v>
                </c:pt>
                <c:pt idx="1253">
                  <c:v>42935</c:v>
                </c:pt>
                <c:pt idx="1254">
                  <c:v>42934</c:v>
                </c:pt>
                <c:pt idx="1255">
                  <c:v>42933</c:v>
                </c:pt>
                <c:pt idx="1256">
                  <c:v>42930</c:v>
                </c:pt>
                <c:pt idx="1257">
                  <c:v>42929</c:v>
                </c:pt>
                <c:pt idx="1258">
                  <c:v>42928</c:v>
                </c:pt>
                <c:pt idx="1259">
                  <c:v>42927</c:v>
                </c:pt>
                <c:pt idx="1260">
                  <c:v>42926</c:v>
                </c:pt>
                <c:pt idx="1261">
                  <c:v>42923</c:v>
                </c:pt>
                <c:pt idx="1262">
                  <c:v>42922</c:v>
                </c:pt>
                <c:pt idx="1263">
                  <c:v>42921</c:v>
                </c:pt>
                <c:pt idx="1264">
                  <c:v>42920</c:v>
                </c:pt>
                <c:pt idx="1265">
                  <c:v>42919</c:v>
                </c:pt>
                <c:pt idx="1266">
                  <c:v>42916</c:v>
                </c:pt>
                <c:pt idx="1267">
                  <c:v>42915</c:v>
                </c:pt>
                <c:pt idx="1268">
                  <c:v>42914</c:v>
                </c:pt>
                <c:pt idx="1269">
                  <c:v>42913</c:v>
                </c:pt>
                <c:pt idx="1270">
                  <c:v>42912</c:v>
                </c:pt>
                <c:pt idx="1271">
                  <c:v>42909</c:v>
                </c:pt>
                <c:pt idx="1272">
                  <c:v>42908</c:v>
                </c:pt>
                <c:pt idx="1273">
                  <c:v>42907</c:v>
                </c:pt>
                <c:pt idx="1274">
                  <c:v>42906</c:v>
                </c:pt>
                <c:pt idx="1275">
                  <c:v>42905</c:v>
                </c:pt>
                <c:pt idx="1276">
                  <c:v>42902</c:v>
                </c:pt>
                <c:pt idx="1277">
                  <c:v>42901</c:v>
                </c:pt>
                <c:pt idx="1278">
                  <c:v>42900</c:v>
                </c:pt>
                <c:pt idx="1279">
                  <c:v>42899</c:v>
                </c:pt>
                <c:pt idx="1280">
                  <c:v>42898</c:v>
                </c:pt>
                <c:pt idx="1281">
                  <c:v>42895</c:v>
                </c:pt>
                <c:pt idx="1282">
                  <c:v>42894</c:v>
                </c:pt>
                <c:pt idx="1283">
                  <c:v>42893</c:v>
                </c:pt>
                <c:pt idx="1284">
                  <c:v>42892</c:v>
                </c:pt>
                <c:pt idx="1285">
                  <c:v>42891</c:v>
                </c:pt>
                <c:pt idx="1286">
                  <c:v>42888</c:v>
                </c:pt>
                <c:pt idx="1287">
                  <c:v>42887</c:v>
                </c:pt>
                <c:pt idx="1288">
                  <c:v>42886</c:v>
                </c:pt>
                <c:pt idx="1289">
                  <c:v>42885</c:v>
                </c:pt>
                <c:pt idx="1290">
                  <c:v>42881</c:v>
                </c:pt>
                <c:pt idx="1291">
                  <c:v>42880</c:v>
                </c:pt>
                <c:pt idx="1292">
                  <c:v>42879</c:v>
                </c:pt>
                <c:pt idx="1293">
                  <c:v>42878</c:v>
                </c:pt>
                <c:pt idx="1294">
                  <c:v>42877</c:v>
                </c:pt>
                <c:pt idx="1295">
                  <c:v>42874</c:v>
                </c:pt>
                <c:pt idx="1296">
                  <c:v>42873</c:v>
                </c:pt>
                <c:pt idx="1297">
                  <c:v>42872</c:v>
                </c:pt>
                <c:pt idx="1298">
                  <c:v>42871</c:v>
                </c:pt>
                <c:pt idx="1299">
                  <c:v>42870</c:v>
                </c:pt>
                <c:pt idx="1300">
                  <c:v>42867</c:v>
                </c:pt>
                <c:pt idx="1301">
                  <c:v>42866</c:v>
                </c:pt>
                <c:pt idx="1302">
                  <c:v>42865</c:v>
                </c:pt>
                <c:pt idx="1303">
                  <c:v>42864</c:v>
                </c:pt>
                <c:pt idx="1304">
                  <c:v>42863</c:v>
                </c:pt>
                <c:pt idx="1305">
                  <c:v>42860</c:v>
                </c:pt>
                <c:pt idx="1306">
                  <c:v>42859</c:v>
                </c:pt>
                <c:pt idx="1307">
                  <c:v>42858</c:v>
                </c:pt>
                <c:pt idx="1308">
                  <c:v>42857</c:v>
                </c:pt>
                <c:pt idx="1309">
                  <c:v>42853</c:v>
                </c:pt>
                <c:pt idx="1310">
                  <c:v>42852</c:v>
                </c:pt>
                <c:pt idx="1311">
                  <c:v>42851</c:v>
                </c:pt>
                <c:pt idx="1312">
                  <c:v>42850</c:v>
                </c:pt>
                <c:pt idx="1313">
                  <c:v>42849</c:v>
                </c:pt>
                <c:pt idx="1314">
                  <c:v>42846</c:v>
                </c:pt>
                <c:pt idx="1315">
                  <c:v>42845</c:v>
                </c:pt>
                <c:pt idx="1316">
                  <c:v>42844</c:v>
                </c:pt>
                <c:pt idx="1317">
                  <c:v>42843</c:v>
                </c:pt>
                <c:pt idx="1318">
                  <c:v>42838</c:v>
                </c:pt>
                <c:pt idx="1319">
                  <c:v>42837</c:v>
                </c:pt>
                <c:pt idx="1320">
                  <c:v>42836</c:v>
                </c:pt>
                <c:pt idx="1321">
                  <c:v>42835</c:v>
                </c:pt>
                <c:pt idx="1322">
                  <c:v>42832</c:v>
                </c:pt>
                <c:pt idx="1323">
                  <c:v>42831</c:v>
                </c:pt>
                <c:pt idx="1324">
                  <c:v>42830</c:v>
                </c:pt>
                <c:pt idx="1325">
                  <c:v>42829</c:v>
                </c:pt>
                <c:pt idx="1326">
                  <c:v>42828</c:v>
                </c:pt>
                <c:pt idx="1327">
                  <c:v>42825</c:v>
                </c:pt>
                <c:pt idx="1328">
                  <c:v>42824</c:v>
                </c:pt>
                <c:pt idx="1329">
                  <c:v>42823</c:v>
                </c:pt>
                <c:pt idx="1330">
                  <c:v>42822</c:v>
                </c:pt>
                <c:pt idx="1331">
                  <c:v>42821</c:v>
                </c:pt>
                <c:pt idx="1332">
                  <c:v>42818</c:v>
                </c:pt>
                <c:pt idx="1333">
                  <c:v>42817</c:v>
                </c:pt>
                <c:pt idx="1334">
                  <c:v>42816</c:v>
                </c:pt>
                <c:pt idx="1335">
                  <c:v>42815</c:v>
                </c:pt>
                <c:pt idx="1336">
                  <c:v>42814</c:v>
                </c:pt>
                <c:pt idx="1337">
                  <c:v>42811</c:v>
                </c:pt>
                <c:pt idx="1338">
                  <c:v>42810</c:v>
                </c:pt>
                <c:pt idx="1339">
                  <c:v>42809</c:v>
                </c:pt>
                <c:pt idx="1340">
                  <c:v>42808</c:v>
                </c:pt>
                <c:pt idx="1341">
                  <c:v>42807</c:v>
                </c:pt>
                <c:pt idx="1342">
                  <c:v>42804</c:v>
                </c:pt>
                <c:pt idx="1343">
                  <c:v>42803</c:v>
                </c:pt>
                <c:pt idx="1344">
                  <c:v>42802</c:v>
                </c:pt>
                <c:pt idx="1345">
                  <c:v>42801</c:v>
                </c:pt>
                <c:pt idx="1346">
                  <c:v>42800</c:v>
                </c:pt>
                <c:pt idx="1347">
                  <c:v>42797</c:v>
                </c:pt>
                <c:pt idx="1348">
                  <c:v>42796</c:v>
                </c:pt>
                <c:pt idx="1349">
                  <c:v>42795</c:v>
                </c:pt>
                <c:pt idx="1350">
                  <c:v>42794</c:v>
                </c:pt>
                <c:pt idx="1351">
                  <c:v>42793</c:v>
                </c:pt>
                <c:pt idx="1352">
                  <c:v>42790</c:v>
                </c:pt>
                <c:pt idx="1353">
                  <c:v>42789</c:v>
                </c:pt>
                <c:pt idx="1354">
                  <c:v>42788</c:v>
                </c:pt>
                <c:pt idx="1355">
                  <c:v>42787</c:v>
                </c:pt>
                <c:pt idx="1356">
                  <c:v>42786</c:v>
                </c:pt>
                <c:pt idx="1357">
                  <c:v>42783</c:v>
                </c:pt>
                <c:pt idx="1358">
                  <c:v>42782</c:v>
                </c:pt>
                <c:pt idx="1359">
                  <c:v>42781</c:v>
                </c:pt>
                <c:pt idx="1360">
                  <c:v>42780</c:v>
                </c:pt>
                <c:pt idx="1361">
                  <c:v>42779</c:v>
                </c:pt>
                <c:pt idx="1362">
                  <c:v>42776</c:v>
                </c:pt>
                <c:pt idx="1363">
                  <c:v>42775</c:v>
                </c:pt>
                <c:pt idx="1364">
                  <c:v>42774</c:v>
                </c:pt>
                <c:pt idx="1365">
                  <c:v>42773</c:v>
                </c:pt>
                <c:pt idx="1366">
                  <c:v>42772</c:v>
                </c:pt>
                <c:pt idx="1367">
                  <c:v>42769</c:v>
                </c:pt>
                <c:pt idx="1368">
                  <c:v>42768</c:v>
                </c:pt>
                <c:pt idx="1369">
                  <c:v>42767</c:v>
                </c:pt>
                <c:pt idx="1370">
                  <c:v>42766</c:v>
                </c:pt>
                <c:pt idx="1371">
                  <c:v>42765</c:v>
                </c:pt>
                <c:pt idx="1372">
                  <c:v>42762</c:v>
                </c:pt>
                <c:pt idx="1373">
                  <c:v>42761</c:v>
                </c:pt>
                <c:pt idx="1374">
                  <c:v>42760</c:v>
                </c:pt>
                <c:pt idx="1375">
                  <c:v>42759</c:v>
                </c:pt>
                <c:pt idx="1376">
                  <c:v>42758</c:v>
                </c:pt>
                <c:pt idx="1377">
                  <c:v>42755</c:v>
                </c:pt>
                <c:pt idx="1378">
                  <c:v>42754</c:v>
                </c:pt>
                <c:pt idx="1379">
                  <c:v>42753</c:v>
                </c:pt>
                <c:pt idx="1380">
                  <c:v>42752</c:v>
                </c:pt>
                <c:pt idx="1381">
                  <c:v>42751</c:v>
                </c:pt>
                <c:pt idx="1382">
                  <c:v>42748</c:v>
                </c:pt>
                <c:pt idx="1383">
                  <c:v>42747</c:v>
                </c:pt>
                <c:pt idx="1384">
                  <c:v>42746</c:v>
                </c:pt>
                <c:pt idx="1385">
                  <c:v>42745</c:v>
                </c:pt>
                <c:pt idx="1386">
                  <c:v>42744</c:v>
                </c:pt>
                <c:pt idx="1387">
                  <c:v>42741</c:v>
                </c:pt>
                <c:pt idx="1388">
                  <c:v>42740</c:v>
                </c:pt>
                <c:pt idx="1389">
                  <c:v>42739</c:v>
                </c:pt>
                <c:pt idx="1390">
                  <c:v>42738</c:v>
                </c:pt>
                <c:pt idx="1391">
                  <c:v>42734</c:v>
                </c:pt>
                <c:pt idx="1392">
                  <c:v>42733</c:v>
                </c:pt>
                <c:pt idx="1393">
                  <c:v>42732</c:v>
                </c:pt>
                <c:pt idx="1394">
                  <c:v>42727</c:v>
                </c:pt>
                <c:pt idx="1395">
                  <c:v>42726</c:v>
                </c:pt>
                <c:pt idx="1396">
                  <c:v>42725</c:v>
                </c:pt>
                <c:pt idx="1397">
                  <c:v>42724</c:v>
                </c:pt>
                <c:pt idx="1398">
                  <c:v>42723</c:v>
                </c:pt>
                <c:pt idx="1399">
                  <c:v>42720</c:v>
                </c:pt>
                <c:pt idx="1400">
                  <c:v>42719</c:v>
                </c:pt>
                <c:pt idx="1401">
                  <c:v>42718</c:v>
                </c:pt>
                <c:pt idx="1402">
                  <c:v>42717</c:v>
                </c:pt>
                <c:pt idx="1403">
                  <c:v>42716</c:v>
                </c:pt>
                <c:pt idx="1404">
                  <c:v>42713</c:v>
                </c:pt>
                <c:pt idx="1405">
                  <c:v>42712</c:v>
                </c:pt>
                <c:pt idx="1406">
                  <c:v>42711</c:v>
                </c:pt>
                <c:pt idx="1407">
                  <c:v>42710</c:v>
                </c:pt>
                <c:pt idx="1408">
                  <c:v>42709</c:v>
                </c:pt>
                <c:pt idx="1409">
                  <c:v>42706</c:v>
                </c:pt>
                <c:pt idx="1410">
                  <c:v>42705</c:v>
                </c:pt>
                <c:pt idx="1411">
                  <c:v>42704</c:v>
                </c:pt>
                <c:pt idx="1412">
                  <c:v>42703</c:v>
                </c:pt>
                <c:pt idx="1413">
                  <c:v>42702</c:v>
                </c:pt>
                <c:pt idx="1414">
                  <c:v>42699</c:v>
                </c:pt>
                <c:pt idx="1415">
                  <c:v>42698</c:v>
                </c:pt>
                <c:pt idx="1416">
                  <c:v>42697</c:v>
                </c:pt>
                <c:pt idx="1417">
                  <c:v>42696</c:v>
                </c:pt>
                <c:pt idx="1418">
                  <c:v>42695</c:v>
                </c:pt>
                <c:pt idx="1419">
                  <c:v>42692</c:v>
                </c:pt>
                <c:pt idx="1420">
                  <c:v>42691</c:v>
                </c:pt>
                <c:pt idx="1421">
                  <c:v>42690</c:v>
                </c:pt>
                <c:pt idx="1422">
                  <c:v>42689</c:v>
                </c:pt>
                <c:pt idx="1423">
                  <c:v>42688</c:v>
                </c:pt>
                <c:pt idx="1424">
                  <c:v>42685</c:v>
                </c:pt>
                <c:pt idx="1425">
                  <c:v>42684</c:v>
                </c:pt>
                <c:pt idx="1426">
                  <c:v>42683</c:v>
                </c:pt>
                <c:pt idx="1427">
                  <c:v>42682</c:v>
                </c:pt>
                <c:pt idx="1428">
                  <c:v>42681</c:v>
                </c:pt>
                <c:pt idx="1429">
                  <c:v>42678</c:v>
                </c:pt>
                <c:pt idx="1430">
                  <c:v>42677</c:v>
                </c:pt>
                <c:pt idx="1431">
                  <c:v>42676</c:v>
                </c:pt>
                <c:pt idx="1432">
                  <c:v>42675</c:v>
                </c:pt>
                <c:pt idx="1433">
                  <c:v>42674</c:v>
                </c:pt>
                <c:pt idx="1434">
                  <c:v>42671</c:v>
                </c:pt>
                <c:pt idx="1435">
                  <c:v>42670</c:v>
                </c:pt>
                <c:pt idx="1436">
                  <c:v>42669</c:v>
                </c:pt>
                <c:pt idx="1437">
                  <c:v>42668</c:v>
                </c:pt>
                <c:pt idx="1438">
                  <c:v>42667</c:v>
                </c:pt>
                <c:pt idx="1439">
                  <c:v>42664</c:v>
                </c:pt>
                <c:pt idx="1440">
                  <c:v>42663</c:v>
                </c:pt>
                <c:pt idx="1441">
                  <c:v>42662</c:v>
                </c:pt>
                <c:pt idx="1442">
                  <c:v>42661</c:v>
                </c:pt>
                <c:pt idx="1443">
                  <c:v>42660</c:v>
                </c:pt>
                <c:pt idx="1444">
                  <c:v>42657</c:v>
                </c:pt>
                <c:pt idx="1445">
                  <c:v>42656</c:v>
                </c:pt>
                <c:pt idx="1446">
                  <c:v>42655</c:v>
                </c:pt>
                <c:pt idx="1447">
                  <c:v>42654</c:v>
                </c:pt>
                <c:pt idx="1448">
                  <c:v>42653</c:v>
                </c:pt>
                <c:pt idx="1449">
                  <c:v>42650</c:v>
                </c:pt>
                <c:pt idx="1450">
                  <c:v>42649</c:v>
                </c:pt>
                <c:pt idx="1451">
                  <c:v>42648</c:v>
                </c:pt>
                <c:pt idx="1452">
                  <c:v>42647</c:v>
                </c:pt>
                <c:pt idx="1453">
                  <c:v>42646</c:v>
                </c:pt>
                <c:pt idx="1454">
                  <c:v>42643</c:v>
                </c:pt>
                <c:pt idx="1455">
                  <c:v>42642</c:v>
                </c:pt>
                <c:pt idx="1456">
                  <c:v>42641</c:v>
                </c:pt>
                <c:pt idx="1457">
                  <c:v>42640</c:v>
                </c:pt>
                <c:pt idx="1458">
                  <c:v>42639</c:v>
                </c:pt>
                <c:pt idx="1459">
                  <c:v>42636</c:v>
                </c:pt>
                <c:pt idx="1460">
                  <c:v>42635</c:v>
                </c:pt>
                <c:pt idx="1461">
                  <c:v>42634</c:v>
                </c:pt>
                <c:pt idx="1462">
                  <c:v>42633</c:v>
                </c:pt>
                <c:pt idx="1463">
                  <c:v>42632</c:v>
                </c:pt>
                <c:pt idx="1464">
                  <c:v>42629</c:v>
                </c:pt>
                <c:pt idx="1465">
                  <c:v>42628</c:v>
                </c:pt>
                <c:pt idx="1466">
                  <c:v>42627</c:v>
                </c:pt>
                <c:pt idx="1467">
                  <c:v>42626</c:v>
                </c:pt>
                <c:pt idx="1468">
                  <c:v>42625</c:v>
                </c:pt>
                <c:pt idx="1469">
                  <c:v>42622</c:v>
                </c:pt>
                <c:pt idx="1470">
                  <c:v>42621</c:v>
                </c:pt>
                <c:pt idx="1471">
                  <c:v>42620</c:v>
                </c:pt>
                <c:pt idx="1472">
                  <c:v>42619</c:v>
                </c:pt>
                <c:pt idx="1473">
                  <c:v>42618</c:v>
                </c:pt>
                <c:pt idx="1474">
                  <c:v>42615</c:v>
                </c:pt>
                <c:pt idx="1475">
                  <c:v>42614</c:v>
                </c:pt>
                <c:pt idx="1476">
                  <c:v>42613</c:v>
                </c:pt>
                <c:pt idx="1477">
                  <c:v>42612</c:v>
                </c:pt>
                <c:pt idx="1478">
                  <c:v>42608</c:v>
                </c:pt>
                <c:pt idx="1479">
                  <c:v>42607</c:v>
                </c:pt>
                <c:pt idx="1480">
                  <c:v>42606</c:v>
                </c:pt>
                <c:pt idx="1481">
                  <c:v>42605</c:v>
                </c:pt>
                <c:pt idx="1482">
                  <c:v>42604</c:v>
                </c:pt>
                <c:pt idx="1483">
                  <c:v>42601</c:v>
                </c:pt>
                <c:pt idx="1484">
                  <c:v>42600</c:v>
                </c:pt>
                <c:pt idx="1485">
                  <c:v>42599</c:v>
                </c:pt>
                <c:pt idx="1486">
                  <c:v>42598</c:v>
                </c:pt>
                <c:pt idx="1487">
                  <c:v>42597</c:v>
                </c:pt>
                <c:pt idx="1488">
                  <c:v>42594</c:v>
                </c:pt>
                <c:pt idx="1489">
                  <c:v>42593</c:v>
                </c:pt>
                <c:pt idx="1490">
                  <c:v>42592</c:v>
                </c:pt>
                <c:pt idx="1491">
                  <c:v>42591</c:v>
                </c:pt>
                <c:pt idx="1492">
                  <c:v>42590</c:v>
                </c:pt>
                <c:pt idx="1493">
                  <c:v>42587</c:v>
                </c:pt>
                <c:pt idx="1494">
                  <c:v>42586</c:v>
                </c:pt>
                <c:pt idx="1495">
                  <c:v>42585</c:v>
                </c:pt>
                <c:pt idx="1496">
                  <c:v>42584</c:v>
                </c:pt>
                <c:pt idx="1497">
                  <c:v>42583</c:v>
                </c:pt>
                <c:pt idx="1498">
                  <c:v>42580</c:v>
                </c:pt>
                <c:pt idx="1499">
                  <c:v>42579</c:v>
                </c:pt>
                <c:pt idx="1500">
                  <c:v>42578</c:v>
                </c:pt>
                <c:pt idx="1501">
                  <c:v>42577</c:v>
                </c:pt>
                <c:pt idx="1502">
                  <c:v>42576</c:v>
                </c:pt>
                <c:pt idx="1503">
                  <c:v>42573</c:v>
                </c:pt>
                <c:pt idx="1504">
                  <c:v>42572</c:v>
                </c:pt>
                <c:pt idx="1505">
                  <c:v>42571</c:v>
                </c:pt>
                <c:pt idx="1506">
                  <c:v>42570</c:v>
                </c:pt>
                <c:pt idx="1507">
                  <c:v>42569</c:v>
                </c:pt>
                <c:pt idx="1508">
                  <c:v>42566</c:v>
                </c:pt>
                <c:pt idx="1509">
                  <c:v>42565</c:v>
                </c:pt>
                <c:pt idx="1510">
                  <c:v>42564</c:v>
                </c:pt>
                <c:pt idx="1511">
                  <c:v>42563</c:v>
                </c:pt>
                <c:pt idx="1512">
                  <c:v>42562</c:v>
                </c:pt>
                <c:pt idx="1513">
                  <c:v>42559</c:v>
                </c:pt>
                <c:pt idx="1514">
                  <c:v>42558</c:v>
                </c:pt>
                <c:pt idx="1515">
                  <c:v>42557</c:v>
                </c:pt>
                <c:pt idx="1516">
                  <c:v>42556</c:v>
                </c:pt>
                <c:pt idx="1517">
                  <c:v>42555</c:v>
                </c:pt>
                <c:pt idx="1518">
                  <c:v>42552</c:v>
                </c:pt>
                <c:pt idx="1519">
                  <c:v>42551</c:v>
                </c:pt>
                <c:pt idx="1520">
                  <c:v>42550</c:v>
                </c:pt>
                <c:pt idx="1521">
                  <c:v>42549</c:v>
                </c:pt>
                <c:pt idx="1522">
                  <c:v>42548</c:v>
                </c:pt>
                <c:pt idx="1523">
                  <c:v>42545</c:v>
                </c:pt>
                <c:pt idx="1524">
                  <c:v>42544</c:v>
                </c:pt>
                <c:pt idx="1525">
                  <c:v>42543</c:v>
                </c:pt>
                <c:pt idx="1526">
                  <c:v>42542</c:v>
                </c:pt>
                <c:pt idx="1527">
                  <c:v>42541</c:v>
                </c:pt>
                <c:pt idx="1528">
                  <c:v>42538</c:v>
                </c:pt>
                <c:pt idx="1529">
                  <c:v>42537</c:v>
                </c:pt>
                <c:pt idx="1530">
                  <c:v>42536</c:v>
                </c:pt>
                <c:pt idx="1531">
                  <c:v>42535</c:v>
                </c:pt>
                <c:pt idx="1532">
                  <c:v>42534</c:v>
                </c:pt>
                <c:pt idx="1533">
                  <c:v>42531</c:v>
                </c:pt>
                <c:pt idx="1534">
                  <c:v>42530</c:v>
                </c:pt>
                <c:pt idx="1535">
                  <c:v>42529</c:v>
                </c:pt>
                <c:pt idx="1536">
                  <c:v>42528</c:v>
                </c:pt>
                <c:pt idx="1537">
                  <c:v>42527</c:v>
                </c:pt>
                <c:pt idx="1538">
                  <c:v>42524</c:v>
                </c:pt>
                <c:pt idx="1539">
                  <c:v>42523</c:v>
                </c:pt>
                <c:pt idx="1540">
                  <c:v>42522</c:v>
                </c:pt>
                <c:pt idx="1541">
                  <c:v>42521</c:v>
                </c:pt>
                <c:pt idx="1542">
                  <c:v>42517</c:v>
                </c:pt>
                <c:pt idx="1543">
                  <c:v>42516</c:v>
                </c:pt>
                <c:pt idx="1544">
                  <c:v>42515</c:v>
                </c:pt>
                <c:pt idx="1545">
                  <c:v>42514</c:v>
                </c:pt>
                <c:pt idx="1546">
                  <c:v>42513</c:v>
                </c:pt>
                <c:pt idx="1547">
                  <c:v>42510</c:v>
                </c:pt>
                <c:pt idx="1548">
                  <c:v>42509</c:v>
                </c:pt>
                <c:pt idx="1549">
                  <c:v>42508</c:v>
                </c:pt>
                <c:pt idx="1550">
                  <c:v>42507</c:v>
                </c:pt>
                <c:pt idx="1551">
                  <c:v>42506</c:v>
                </c:pt>
                <c:pt idx="1552">
                  <c:v>42503</c:v>
                </c:pt>
                <c:pt idx="1553">
                  <c:v>42502</c:v>
                </c:pt>
                <c:pt idx="1554">
                  <c:v>42501</c:v>
                </c:pt>
                <c:pt idx="1555">
                  <c:v>42500</c:v>
                </c:pt>
                <c:pt idx="1556">
                  <c:v>42499</c:v>
                </c:pt>
                <c:pt idx="1557">
                  <c:v>42496</c:v>
                </c:pt>
                <c:pt idx="1558">
                  <c:v>42495</c:v>
                </c:pt>
                <c:pt idx="1559">
                  <c:v>42494</c:v>
                </c:pt>
                <c:pt idx="1560">
                  <c:v>42493</c:v>
                </c:pt>
                <c:pt idx="1561">
                  <c:v>42489</c:v>
                </c:pt>
                <c:pt idx="1562">
                  <c:v>42488</c:v>
                </c:pt>
                <c:pt idx="1563">
                  <c:v>42487</c:v>
                </c:pt>
                <c:pt idx="1564">
                  <c:v>42486</c:v>
                </c:pt>
                <c:pt idx="1565">
                  <c:v>42485</c:v>
                </c:pt>
                <c:pt idx="1566">
                  <c:v>42482</c:v>
                </c:pt>
                <c:pt idx="1567">
                  <c:v>42481</c:v>
                </c:pt>
                <c:pt idx="1568">
                  <c:v>42480</c:v>
                </c:pt>
                <c:pt idx="1569">
                  <c:v>42479</c:v>
                </c:pt>
                <c:pt idx="1570">
                  <c:v>42478</c:v>
                </c:pt>
                <c:pt idx="1571">
                  <c:v>42475</c:v>
                </c:pt>
                <c:pt idx="1572">
                  <c:v>42474</c:v>
                </c:pt>
                <c:pt idx="1573">
                  <c:v>42473</c:v>
                </c:pt>
                <c:pt idx="1574">
                  <c:v>42472</c:v>
                </c:pt>
                <c:pt idx="1575">
                  <c:v>42471</c:v>
                </c:pt>
                <c:pt idx="1576">
                  <c:v>42468</c:v>
                </c:pt>
                <c:pt idx="1577">
                  <c:v>42467</c:v>
                </c:pt>
                <c:pt idx="1578">
                  <c:v>42466</c:v>
                </c:pt>
                <c:pt idx="1579">
                  <c:v>42465</c:v>
                </c:pt>
                <c:pt idx="1580">
                  <c:v>42464</c:v>
                </c:pt>
                <c:pt idx="1581">
                  <c:v>42461</c:v>
                </c:pt>
                <c:pt idx="1582">
                  <c:v>42460</c:v>
                </c:pt>
                <c:pt idx="1583">
                  <c:v>42459</c:v>
                </c:pt>
                <c:pt idx="1584">
                  <c:v>42458</c:v>
                </c:pt>
                <c:pt idx="1585">
                  <c:v>42453</c:v>
                </c:pt>
                <c:pt idx="1586">
                  <c:v>42452</c:v>
                </c:pt>
                <c:pt idx="1587">
                  <c:v>42451</c:v>
                </c:pt>
                <c:pt idx="1588">
                  <c:v>42450</c:v>
                </c:pt>
                <c:pt idx="1589">
                  <c:v>42447</c:v>
                </c:pt>
                <c:pt idx="1590">
                  <c:v>42446</c:v>
                </c:pt>
                <c:pt idx="1591">
                  <c:v>42445</c:v>
                </c:pt>
                <c:pt idx="1592">
                  <c:v>42444</c:v>
                </c:pt>
                <c:pt idx="1593">
                  <c:v>42443</c:v>
                </c:pt>
                <c:pt idx="1594">
                  <c:v>42440</c:v>
                </c:pt>
                <c:pt idx="1595">
                  <c:v>42439</c:v>
                </c:pt>
                <c:pt idx="1596">
                  <c:v>42438</c:v>
                </c:pt>
                <c:pt idx="1597">
                  <c:v>42437</c:v>
                </c:pt>
                <c:pt idx="1598">
                  <c:v>42436</c:v>
                </c:pt>
                <c:pt idx="1599">
                  <c:v>42433</c:v>
                </c:pt>
                <c:pt idx="1600">
                  <c:v>42432</c:v>
                </c:pt>
                <c:pt idx="1601">
                  <c:v>42431</c:v>
                </c:pt>
                <c:pt idx="1602">
                  <c:v>42430</c:v>
                </c:pt>
                <c:pt idx="1603">
                  <c:v>42429</c:v>
                </c:pt>
                <c:pt idx="1604">
                  <c:v>42426</c:v>
                </c:pt>
                <c:pt idx="1605">
                  <c:v>42425</c:v>
                </c:pt>
                <c:pt idx="1606">
                  <c:v>42424</c:v>
                </c:pt>
                <c:pt idx="1607">
                  <c:v>42423</c:v>
                </c:pt>
                <c:pt idx="1608">
                  <c:v>42422</c:v>
                </c:pt>
                <c:pt idx="1609">
                  <c:v>42419</c:v>
                </c:pt>
                <c:pt idx="1610">
                  <c:v>42418</c:v>
                </c:pt>
                <c:pt idx="1611">
                  <c:v>42417</c:v>
                </c:pt>
                <c:pt idx="1612">
                  <c:v>42416</c:v>
                </c:pt>
                <c:pt idx="1613">
                  <c:v>42415</c:v>
                </c:pt>
                <c:pt idx="1614">
                  <c:v>42412</c:v>
                </c:pt>
                <c:pt idx="1615">
                  <c:v>42411</c:v>
                </c:pt>
                <c:pt idx="1616">
                  <c:v>42410</c:v>
                </c:pt>
                <c:pt idx="1617">
                  <c:v>42409</c:v>
                </c:pt>
                <c:pt idx="1618">
                  <c:v>42408</c:v>
                </c:pt>
                <c:pt idx="1619">
                  <c:v>42405</c:v>
                </c:pt>
                <c:pt idx="1620">
                  <c:v>42404</c:v>
                </c:pt>
                <c:pt idx="1621">
                  <c:v>42403</c:v>
                </c:pt>
                <c:pt idx="1622">
                  <c:v>42402</c:v>
                </c:pt>
                <c:pt idx="1623">
                  <c:v>42401</c:v>
                </c:pt>
                <c:pt idx="1624">
                  <c:v>42398</c:v>
                </c:pt>
                <c:pt idx="1625">
                  <c:v>42397</c:v>
                </c:pt>
                <c:pt idx="1626">
                  <c:v>42396</c:v>
                </c:pt>
                <c:pt idx="1627">
                  <c:v>42395</c:v>
                </c:pt>
                <c:pt idx="1628">
                  <c:v>42394</c:v>
                </c:pt>
                <c:pt idx="1629">
                  <c:v>42391</c:v>
                </c:pt>
                <c:pt idx="1630">
                  <c:v>42390</c:v>
                </c:pt>
                <c:pt idx="1631">
                  <c:v>42389</c:v>
                </c:pt>
                <c:pt idx="1632">
                  <c:v>42388</c:v>
                </c:pt>
                <c:pt idx="1633">
                  <c:v>42387</c:v>
                </c:pt>
                <c:pt idx="1634">
                  <c:v>42384</c:v>
                </c:pt>
                <c:pt idx="1635">
                  <c:v>42383</c:v>
                </c:pt>
                <c:pt idx="1636">
                  <c:v>42382</c:v>
                </c:pt>
                <c:pt idx="1637">
                  <c:v>42381</c:v>
                </c:pt>
                <c:pt idx="1638">
                  <c:v>42380</c:v>
                </c:pt>
                <c:pt idx="1639">
                  <c:v>42377</c:v>
                </c:pt>
                <c:pt idx="1640">
                  <c:v>42376</c:v>
                </c:pt>
                <c:pt idx="1641">
                  <c:v>42375</c:v>
                </c:pt>
                <c:pt idx="1642">
                  <c:v>42374</c:v>
                </c:pt>
                <c:pt idx="1643">
                  <c:v>42373</c:v>
                </c:pt>
                <c:pt idx="1644">
                  <c:v>42369</c:v>
                </c:pt>
                <c:pt idx="1645">
                  <c:v>42368</c:v>
                </c:pt>
                <c:pt idx="1646">
                  <c:v>42367</c:v>
                </c:pt>
                <c:pt idx="1647">
                  <c:v>42362</c:v>
                </c:pt>
                <c:pt idx="1648">
                  <c:v>42361</c:v>
                </c:pt>
                <c:pt idx="1649">
                  <c:v>42360</c:v>
                </c:pt>
                <c:pt idx="1650">
                  <c:v>42359</c:v>
                </c:pt>
                <c:pt idx="1651">
                  <c:v>42356</c:v>
                </c:pt>
                <c:pt idx="1652">
                  <c:v>42355</c:v>
                </c:pt>
                <c:pt idx="1653">
                  <c:v>42354</c:v>
                </c:pt>
                <c:pt idx="1654">
                  <c:v>42353</c:v>
                </c:pt>
                <c:pt idx="1655">
                  <c:v>42352</c:v>
                </c:pt>
                <c:pt idx="1656">
                  <c:v>42349</c:v>
                </c:pt>
                <c:pt idx="1657">
                  <c:v>42348</c:v>
                </c:pt>
                <c:pt idx="1658">
                  <c:v>42347</c:v>
                </c:pt>
                <c:pt idx="1659">
                  <c:v>42346</c:v>
                </c:pt>
                <c:pt idx="1660">
                  <c:v>42345</c:v>
                </c:pt>
                <c:pt idx="1661">
                  <c:v>42342</c:v>
                </c:pt>
                <c:pt idx="1662">
                  <c:v>42341</c:v>
                </c:pt>
                <c:pt idx="1663">
                  <c:v>42340</c:v>
                </c:pt>
                <c:pt idx="1664">
                  <c:v>42339</c:v>
                </c:pt>
                <c:pt idx="1665">
                  <c:v>42338</c:v>
                </c:pt>
                <c:pt idx="1666">
                  <c:v>42335</c:v>
                </c:pt>
                <c:pt idx="1667">
                  <c:v>42334</c:v>
                </c:pt>
                <c:pt idx="1668">
                  <c:v>42333</c:v>
                </c:pt>
                <c:pt idx="1669">
                  <c:v>42332</c:v>
                </c:pt>
                <c:pt idx="1670">
                  <c:v>42331</c:v>
                </c:pt>
                <c:pt idx="1671">
                  <c:v>42328</c:v>
                </c:pt>
                <c:pt idx="1672">
                  <c:v>42327</c:v>
                </c:pt>
                <c:pt idx="1673">
                  <c:v>42326</c:v>
                </c:pt>
                <c:pt idx="1674">
                  <c:v>42325</c:v>
                </c:pt>
                <c:pt idx="1675">
                  <c:v>42324</c:v>
                </c:pt>
                <c:pt idx="1676">
                  <c:v>42321</c:v>
                </c:pt>
                <c:pt idx="1677">
                  <c:v>42320</c:v>
                </c:pt>
                <c:pt idx="1678">
                  <c:v>42319</c:v>
                </c:pt>
                <c:pt idx="1679">
                  <c:v>42318</c:v>
                </c:pt>
                <c:pt idx="1680">
                  <c:v>42317</c:v>
                </c:pt>
                <c:pt idx="1681">
                  <c:v>42314</c:v>
                </c:pt>
                <c:pt idx="1682">
                  <c:v>42313</c:v>
                </c:pt>
                <c:pt idx="1683">
                  <c:v>42312</c:v>
                </c:pt>
                <c:pt idx="1684">
                  <c:v>42311</c:v>
                </c:pt>
                <c:pt idx="1685">
                  <c:v>42310</c:v>
                </c:pt>
                <c:pt idx="1686">
                  <c:v>42307</c:v>
                </c:pt>
                <c:pt idx="1687">
                  <c:v>42306</c:v>
                </c:pt>
                <c:pt idx="1688">
                  <c:v>42305</c:v>
                </c:pt>
                <c:pt idx="1689">
                  <c:v>42304</c:v>
                </c:pt>
                <c:pt idx="1690">
                  <c:v>42303</c:v>
                </c:pt>
                <c:pt idx="1691">
                  <c:v>42300</c:v>
                </c:pt>
                <c:pt idx="1692">
                  <c:v>42299</c:v>
                </c:pt>
                <c:pt idx="1693">
                  <c:v>42298</c:v>
                </c:pt>
                <c:pt idx="1694">
                  <c:v>42297</c:v>
                </c:pt>
                <c:pt idx="1695">
                  <c:v>42296</c:v>
                </c:pt>
                <c:pt idx="1696">
                  <c:v>42293</c:v>
                </c:pt>
                <c:pt idx="1697">
                  <c:v>42292</c:v>
                </c:pt>
                <c:pt idx="1698">
                  <c:v>42291</c:v>
                </c:pt>
                <c:pt idx="1699">
                  <c:v>42290</c:v>
                </c:pt>
                <c:pt idx="1700">
                  <c:v>42289</c:v>
                </c:pt>
                <c:pt idx="1701">
                  <c:v>42286</c:v>
                </c:pt>
                <c:pt idx="1702">
                  <c:v>42285</c:v>
                </c:pt>
                <c:pt idx="1703">
                  <c:v>42284</c:v>
                </c:pt>
                <c:pt idx="1704">
                  <c:v>42283</c:v>
                </c:pt>
                <c:pt idx="1705">
                  <c:v>42282</c:v>
                </c:pt>
                <c:pt idx="1706">
                  <c:v>42279</c:v>
                </c:pt>
                <c:pt idx="1707">
                  <c:v>42278</c:v>
                </c:pt>
                <c:pt idx="1708">
                  <c:v>42277</c:v>
                </c:pt>
                <c:pt idx="1709">
                  <c:v>42276</c:v>
                </c:pt>
                <c:pt idx="1710">
                  <c:v>42275</c:v>
                </c:pt>
                <c:pt idx="1711">
                  <c:v>42272</c:v>
                </c:pt>
                <c:pt idx="1712">
                  <c:v>42271</c:v>
                </c:pt>
                <c:pt idx="1713">
                  <c:v>42270</c:v>
                </c:pt>
                <c:pt idx="1714">
                  <c:v>42269</c:v>
                </c:pt>
                <c:pt idx="1715">
                  <c:v>42268</c:v>
                </c:pt>
                <c:pt idx="1716">
                  <c:v>42265</c:v>
                </c:pt>
                <c:pt idx="1717">
                  <c:v>42264</c:v>
                </c:pt>
                <c:pt idx="1718">
                  <c:v>42263</c:v>
                </c:pt>
                <c:pt idx="1719">
                  <c:v>42262</c:v>
                </c:pt>
                <c:pt idx="1720">
                  <c:v>42261</c:v>
                </c:pt>
                <c:pt idx="1721">
                  <c:v>42258</c:v>
                </c:pt>
                <c:pt idx="1722">
                  <c:v>42257</c:v>
                </c:pt>
                <c:pt idx="1723">
                  <c:v>42256</c:v>
                </c:pt>
                <c:pt idx="1724">
                  <c:v>42255</c:v>
                </c:pt>
                <c:pt idx="1725">
                  <c:v>42254</c:v>
                </c:pt>
                <c:pt idx="1726">
                  <c:v>42251</c:v>
                </c:pt>
                <c:pt idx="1727">
                  <c:v>42250</c:v>
                </c:pt>
                <c:pt idx="1728">
                  <c:v>42249</c:v>
                </c:pt>
                <c:pt idx="1729">
                  <c:v>42248</c:v>
                </c:pt>
                <c:pt idx="1730">
                  <c:v>42244</c:v>
                </c:pt>
                <c:pt idx="1731">
                  <c:v>42243</c:v>
                </c:pt>
                <c:pt idx="1732">
                  <c:v>42242</c:v>
                </c:pt>
                <c:pt idx="1733">
                  <c:v>42241</c:v>
                </c:pt>
                <c:pt idx="1734">
                  <c:v>42240</c:v>
                </c:pt>
                <c:pt idx="1735">
                  <c:v>42237</c:v>
                </c:pt>
                <c:pt idx="1736">
                  <c:v>42236</c:v>
                </c:pt>
                <c:pt idx="1737">
                  <c:v>42235</c:v>
                </c:pt>
                <c:pt idx="1738">
                  <c:v>42234</c:v>
                </c:pt>
                <c:pt idx="1739">
                  <c:v>42233</c:v>
                </c:pt>
                <c:pt idx="1740">
                  <c:v>42230</c:v>
                </c:pt>
                <c:pt idx="1741">
                  <c:v>42229</c:v>
                </c:pt>
                <c:pt idx="1742">
                  <c:v>42228</c:v>
                </c:pt>
                <c:pt idx="1743">
                  <c:v>42227</c:v>
                </c:pt>
                <c:pt idx="1744">
                  <c:v>42226</c:v>
                </c:pt>
                <c:pt idx="1745">
                  <c:v>42223</c:v>
                </c:pt>
                <c:pt idx="1746">
                  <c:v>42222</c:v>
                </c:pt>
                <c:pt idx="1747">
                  <c:v>42221</c:v>
                </c:pt>
                <c:pt idx="1748">
                  <c:v>42220</c:v>
                </c:pt>
                <c:pt idx="1749">
                  <c:v>42219</c:v>
                </c:pt>
                <c:pt idx="1750">
                  <c:v>42216</c:v>
                </c:pt>
                <c:pt idx="1751">
                  <c:v>42215</c:v>
                </c:pt>
                <c:pt idx="1752">
                  <c:v>42214</c:v>
                </c:pt>
                <c:pt idx="1753">
                  <c:v>42213</c:v>
                </c:pt>
                <c:pt idx="1754">
                  <c:v>42212</c:v>
                </c:pt>
                <c:pt idx="1755">
                  <c:v>42209</c:v>
                </c:pt>
                <c:pt idx="1756">
                  <c:v>42208</c:v>
                </c:pt>
                <c:pt idx="1757">
                  <c:v>42207</c:v>
                </c:pt>
                <c:pt idx="1758">
                  <c:v>42206</c:v>
                </c:pt>
                <c:pt idx="1759">
                  <c:v>42205</c:v>
                </c:pt>
                <c:pt idx="1760">
                  <c:v>42202</c:v>
                </c:pt>
                <c:pt idx="1761">
                  <c:v>42201</c:v>
                </c:pt>
                <c:pt idx="1762">
                  <c:v>42200</c:v>
                </c:pt>
                <c:pt idx="1763">
                  <c:v>42199</c:v>
                </c:pt>
                <c:pt idx="1764">
                  <c:v>42198</c:v>
                </c:pt>
                <c:pt idx="1765">
                  <c:v>42195</c:v>
                </c:pt>
                <c:pt idx="1766">
                  <c:v>42194</c:v>
                </c:pt>
                <c:pt idx="1767">
                  <c:v>42193</c:v>
                </c:pt>
                <c:pt idx="1768">
                  <c:v>42192</c:v>
                </c:pt>
                <c:pt idx="1769">
                  <c:v>42191</c:v>
                </c:pt>
                <c:pt idx="1770">
                  <c:v>42188</c:v>
                </c:pt>
                <c:pt idx="1771">
                  <c:v>42187</c:v>
                </c:pt>
                <c:pt idx="1772">
                  <c:v>42186</c:v>
                </c:pt>
                <c:pt idx="1773">
                  <c:v>42185</c:v>
                </c:pt>
                <c:pt idx="1774">
                  <c:v>42184</c:v>
                </c:pt>
                <c:pt idx="1775">
                  <c:v>42181</c:v>
                </c:pt>
                <c:pt idx="1776">
                  <c:v>42180</c:v>
                </c:pt>
                <c:pt idx="1777">
                  <c:v>42179</c:v>
                </c:pt>
                <c:pt idx="1778">
                  <c:v>42178</c:v>
                </c:pt>
                <c:pt idx="1779">
                  <c:v>42177</c:v>
                </c:pt>
                <c:pt idx="1780">
                  <c:v>42174</c:v>
                </c:pt>
                <c:pt idx="1781">
                  <c:v>42173</c:v>
                </c:pt>
                <c:pt idx="1782">
                  <c:v>42172</c:v>
                </c:pt>
                <c:pt idx="1783">
                  <c:v>42171</c:v>
                </c:pt>
                <c:pt idx="1784">
                  <c:v>42170</c:v>
                </c:pt>
                <c:pt idx="1785">
                  <c:v>42167</c:v>
                </c:pt>
                <c:pt idx="1786">
                  <c:v>42166</c:v>
                </c:pt>
                <c:pt idx="1787">
                  <c:v>42165</c:v>
                </c:pt>
                <c:pt idx="1788">
                  <c:v>42164</c:v>
                </c:pt>
                <c:pt idx="1789">
                  <c:v>42163</c:v>
                </c:pt>
                <c:pt idx="1790">
                  <c:v>42160</c:v>
                </c:pt>
                <c:pt idx="1791">
                  <c:v>42159</c:v>
                </c:pt>
                <c:pt idx="1792">
                  <c:v>42158</c:v>
                </c:pt>
                <c:pt idx="1793">
                  <c:v>42157</c:v>
                </c:pt>
                <c:pt idx="1794">
                  <c:v>42156</c:v>
                </c:pt>
                <c:pt idx="1795">
                  <c:v>42153</c:v>
                </c:pt>
                <c:pt idx="1796">
                  <c:v>42152</c:v>
                </c:pt>
                <c:pt idx="1797">
                  <c:v>42151</c:v>
                </c:pt>
                <c:pt idx="1798">
                  <c:v>42150</c:v>
                </c:pt>
                <c:pt idx="1799">
                  <c:v>42146</c:v>
                </c:pt>
                <c:pt idx="1800">
                  <c:v>42145</c:v>
                </c:pt>
                <c:pt idx="1801">
                  <c:v>42144</c:v>
                </c:pt>
                <c:pt idx="1802">
                  <c:v>42143</c:v>
                </c:pt>
                <c:pt idx="1803">
                  <c:v>42142</c:v>
                </c:pt>
                <c:pt idx="1804">
                  <c:v>42139</c:v>
                </c:pt>
                <c:pt idx="1805">
                  <c:v>42138</c:v>
                </c:pt>
                <c:pt idx="1806">
                  <c:v>42137</c:v>
                </c:pt>
                <c:pt idx="1807">
                  <c:v>42136</c:v>
                </c:pt>
                <c:pt idx="1808">
                  <c:v>42135</c:v>
                </c:pt>
                <c:pt idx="1809">
                  <c:v>42132</c:v>
                </c:pt>
                <c:pt idx="1810">
                  <c:v>42131</c:v>
                </c:pt>
                <c:pt idx="1811">
                  <c:v>42130</c:v>
                </c:pt>
                <c:pt idx="1812">
                  <c:v>42129</c:v>
                </c:pt>
                <c:pt idx="1813">
                  <c:v>42125</c:v>
                </c:pt>
                <c:pt idx="1814">
                  <c:v>42124</c:v>
                </c:pt>
                <c:pt idx="1815">
                  <c:v>42123</c:v>
                </c:pt>
                <c:pt idx="1816">
                  <c:v>42122</c:v>
                </c:pt>
                <c:pt idx="1817">
                  <c:v>42121</c:v>
                </c:pt>
                <c:pt idx="1818">
                  <c:v>42118</c:v>
                </c:pt>
                <c:pt idx="1819">
                  <c:v>42117</c:v>
                </c:pt>
                <c:pt idx="1820">
                  <c:v>42116</c:v>
                </c:pt>
                <c:pt idx="1821">
                  <c:v>42115</c:v>
                </c:pt>
                <c:pt idx="1822">
                  <c:v>42114</c:v>
                </c:pt>
                <c:pt idx="1823">
                  <c:v>42111</c:v>
                </c:pt>
                <c:pt idx="1824">
                  <c:v>42110</c:v>
                </c:pt>
                <c:pt idx="1825">
                  <c:v>42109</c:v>
                </c:pt>
                <c:pt idx="1826">
                  <c:v>42108</c:v>
                </c:pt>
                <c:pt idx="1827">
                  <c:v>42107</c:v>
                </c:pt>
                <c:pt idx="1828">
                  <c:v>42104</c:v>
                </c:pt>
                <c:pt idx="1829">
                  <c:v>42103</c:v>
                </c:pt>
                <c:pt idx="1830">
                  <c:v>42102</c:v>
                </c:pt>
                <c:pt idx="1831">
                  <c:v>42101</c:v>
                </c:pt>
                <c:pt idx="1832">
                  <c:v>42096</c:v>
                </c:pt>
                <c:pt idx="1833">
                  <c:v>42095</c:v>
                </c:pt>
                <c:pt idx="1834">
                  <c:v>42094</c:v>
                </c:pt>
                <c:pt idx="1835">
                  <c:v>42093</c:v>
                </c:pt>
                <c:pt idx="1836">
                  <c:v>42090</c:v>
                </c:pt>
                <c:pt idx="1837">
                  <c:v>42089</c:v>
                </c:pt>
                <c:pt idx="1838">
                  <c:v>42088</c:v>
                </c:pt>
                <c:pt idx="1839">
                  <c:v>42087</c:v>
                </c:pt>
                <c:pt idx="1840">
                  <c:v>42086</c:v>
                </c:pt>
                <c:pt idx="1841">
                  <c:v>42083</c:v>
                </c:pt>
                <c:pt idx="1842">
                  <c:v>42082</c:v>
                </c:pt>
                <c:pt idx="1843">
                  <c:v>42081</c:v>
                </c:pt>
                <c:pt idx="1844">
                  <c:v>42080</c:v>
                </c:pt>
                <c:pt idx="1845">
                  <c:v>42079</c:v>
                </c:pt>
                <c:pt idx="1846">
                  <c:v>42076</c:v>
                </c:pt>
                <c:pt idx="1847">
                  <c:v>42075</c:v>
                </c:pt>
                <c:pt idx="1848">
                  <c:v>42074</c:v>
                </c:pt>
                <c:pt idx="1849">
                  <c:v>42073</c:v>
                </c:pt>
                <c:pt idx="1850">
                  <c:v>42072</c:v>
                </c:pt>
                <c:pt idx="1851">
                  <c:v>42069</c:v>
                </c:pt>
                <c:pt idx="1852">
                  <c:v>42068</c:v>
                </c:pt>
                <c:pt idx="1853">
                  <c:v>42067</c:v>
                </c:pt>
                <c:pt idx="1854">
                  <c:v>42066</c:v>
                </c:pt>
                <c:pt idx="1855">
                  <c:v>42065</c:v>
                </c:pt>
                <c:pt idx="1856">
                  <c:v>42062</c:v>
                </c:pt>
                <c:pt idx="1857">
                  <c:v>42061</c:v>
                </c:pt>
                <c:pt idx="1858">
                  <c:v>42060</c:v>
                </c:pt>
                <c:pt idx="1859">
                  <c:v>42059</c:v>
                </c:pt>
                <c:pt idx="1860">
                  <c:v>42058</c:v>
                </c:pt>
                <c:pt idx="1861">
                  <c:v>42055</c:v>
                </c:pt>
                <c:pt idx="1862">
                  <c:v>42054</c:v>
                </c:pt>
                <c:pt idx="1863">
                  <c:v>42053</c:v>
                </c:pt>
                <c:pt idx="1864">
                  <c:v>42052</c:v>
                </c:pt>
                <c:pt idx="1865">
                  <c:v>42051</c:v>
                </c:pt>
                <c:pt idx="1866">
                  <c:v>42048</c:v>
                </c:pt>
                <c:pt idx="1867">
                  <c:v>42047</c:v>
                </c:pt>
                <c:pt idx="1868">
                  <c:v>42046</c:v>
                </c:pt>
                <c:pt idx="1869">
                  <c:v>42045</c:v>
                </c:pt>
                <c:pt idx="1870">
                  <c:v>42044</c:v>
                </c:pt>
                <c:pt idx="1871">
                  <c:v>42041</c:v>
                </c:pt>
                <c:pt idx="1872">
                  <c:v>42040</c:v>
                </c:pt>
                <c:pt idx="1873">
                  <c:v>42039</c:v>
                </c:pt>
                <c:pt idx="1874">
                  <c:v>42038</c:v>
                </c:pt>
                <c:pt idx="1875">
                  <c:v>42037</c:v>
                </c:pt>
                <c:pt idx="1876">
                  <c:v>42034</c:v>
                </c:pt>
                <c:pt idx="1877">
                  <c:v>42033</c:v>
                </c:pt>
                <c:pt idx="1878">
                  <c:v>42032</c:v>
                </c:pt>
                <c:pt idx="1879">
                  <c:v>42031</c:v>
                </c:pt>
                <c:pt idx="1880">
                  <c:v>42030</c:v>
                </c:pt>
                <c:pt idx="1881">
                  <c:v>42027</c:v>
                </c:pt>
                <c:pt idx="1882">
                  <c:v>42026</c:v>
                </c:pt>
                <c:pt idx="1883">
                  <c:v>42025</c:v>
                </c:pt>
                <c:pt idx="1884">
                  <c:v>42024</c:v>
                </c:pt>
                <c:pt idx="1885">
                  <c:v>42023</c:v>
                </c:pt>
                <c:pt idx="1886">
                  <c:v>42020</c:v>
                </c:pt>
                <c:pt idx="1887">
                  <c:v>42019</c:v>
                </c:pt>
                <c:pt idx="1888">
                  <c:v>42018</c:v>
                </c:pt>
                <c:pt idx="1889">
                  <c:v>42017</c:v>
                </c:pt>
                <c:pt idx="1890">
                  <c:v>42016</c:v>
                </c:pt>
                <c:pt idx="1891">
                  <c:v>42013</c:v>
                </c:pt>
                <c:pt idx="1892">
                  <c:v>42012</c:v>
                </c:pt>
                <c:pt idx="1893">
                  <c:v>42011</c:v>
                </c:pt>
                <c:pt idx="1894">
                  <c:v>42010</c:v>
                </c:pt>
                <c:pt idx="1895">
                  <c:v>42009</c:v>
                </c:pt>
                <c:pt idx="1896">
                  <c:v>42006</c:v>
                </c:pt>
                <c:pt idx="1897">
                  <c:v>42004</c:v>
                </c:pt>
                <c:pt idx="1898">
                  <c:v>42003</c:v>
                </c:pt>
                <c:pt idx="1899">
                  <c:v>42002</c:v>
                </c:pt>
                <c:pt idx="1900">
                  <c:v>41997</c:v>
                </c:pt>
                <c:pt idx="1901">
                  <c:v>41996</c:v>
                </c:pt>
                <c:pt idx="1902">
                  <c:v>41995</c:v>
                </c:pt>
                <c:pt idx="1903">
                  <c:v>41992</c:v>
                </c:pt>
                <c:pt idx="1904">
                  <c:v>41991</c:v>
                </c:pt>
                <c:pt idx="1905">
                  <c:v>41990</c:v>
                </c:pt>
                <c:pt idx="1906">
                  <c:v>41989</c:v>
                </c:pt>
                <c:pt idx="1907">
                  <c:v>41988</c:v>
                </c:pt>
                <c:pt idx="1908">
                  <c:v>41985</c:v>
                </c:pt>
                <c:pt idx="1909">
                  <c:v>41984</c:v>
                </c:pt>
                <c:pt idx="1910">
                  <c:v>41983</c:v>
                </c:pt>
                <c:pt idx="1911">
                  <c:v>41982</c:v>
                </c:pt>
                <c:pt idx="1912">
                  <c:v>41981</c:v>
                </c:pt>
                <c:pt idx="1913">
                  <c:v>41978</c:v>
                </c:pt>
                <c:pt idx="1914">
                  <c:v>41977</c:v>
                </c:pt>
                <c:pt idx="1915">
                  <c:v>41976</c:v>
                </c:pt>
                <c:pt idx="1916">
                  <c:v>41975</c:v>
                </c:pt>
                <c:pt idx="1917">
                  <c:v>41974</c:v>
                </c:pt>
                <c:pt idx="1918">
                  <c:v>41971</c:v>
                </c:pt>
                <c:pt idx="1919">
                  <c:v>41970</c:v>
                </c:pt>
                <c:pt idx="1920">
                  <c:v>41969</c:v>
                </c:pt>
                <c:pt idx="1921">
                  <c:v>41968</c:v>
                </c:pt>
                <c:pt idx="1922">
                  <c:v>41967</c:v>
                </c:pt>
                <c:pt idx="1923">
                  <c:v>41964</c:v>
                </c:pt>
                <c:pt idx="1924">
                  <c:v>41963</c:v>
                </c:pt>
                <c:pt idx="1925">
                  <c:v>41962</c:v>
                </c:pt>
                <c:pt idx="1926">
                  <c:v>41961</c:v>
                </c:pt>
                <c:pt idx="1927">
                  <c:v>41960</c:v>
                </c:pt>
                <c:pt idx="1928">
                  <c:v>41957</c:v>
                </c:pt>
                <c:pt idx="1929">
                  <c:v>41956</c:v>
                </c:pt>
                <c:pt idx="1930">
                  <c:v>41955</c:v>
                </c:pt>
                <c:pt idx="1931">
                  <c:v>41954</c:v>
                </c:pt>
                <c:pt idx="1932">
                  <c:v>41953</c:v>
                </c:pt>
                <c:pt idx="1933">
                  <c:v>41950</c:v>
                </c:pt>
                <c:pt idx="1934">
                  <c:v>41949</c:v>
                </c:pt>
                <c:pt idx="1935">
                  <c:v>41948</c:v>
                </c:pt>
                <c:pt idx="1936">
                  <c:v>41947</c:v>
                </c:pt>
                <c:pt idx="1937">
                  <c:v>41946</c:v>
                </c:pt>
                <c:pt idx="1938">
                  <c:v>41943</c:v>
                </c:pt>
                <c:pt idx="1939">
                  <c:v>41942</c:v>
                </c:pt>
                <c:pt idx="1940">
                  <c:v>41941</c:v>
                </c:pt>
                <c:pt idx="1941">
                  <c:v>41940</c:v>
                </c:pt>
                <c:pt idx="1942">
                  <c:v>41939</c:v>
                </c:pt>
                <c:pt idx="1943">
                  <c:v>41936</c:v>
                </c:pt>
                <c:pt idx="1944">
                  <c:v>41935</c:v>
                </c:pt>
                <c:pt idx="1945">
                  <c:v>41934</c:v>
                </c:pt>
                <c:pt idx="1946">
                  <c:v>41933</c:v>
                </c:pt>
                <c:pt idx="1947">
                  <c:v>41932</c:v>
                </c:pt>
                <c:pt idx="1948">
                  <c:v>41929</c:v>
                </c:pt>
                <c:pt idx="1949">
                  <c:v>41928</c:v>
                </c:pt>
                <c:pt idx="1950">
                  <c:v>41927</c:v>
                </c:pt>
                <c:pt idx="1951">
                  <c:v>41926</c:v>
                </c:pt>
                <c:pt idx="1952">
                  <c:v>41925</c:v>
                </c:pt>
                <c:pt idx="1953">
                  <c:v>41922</c:v>
                </c:pt>
                <c:pt idx="1954">
                  <c:v>41921</c:v>
                </c:pt>
                <c:pt idx="1955">
                  <c:v>41920</c:v>
                </c:pt>
                <c:pt idx="1956">
                  <c:v>41919</c:v>
                </c:pt>
                <c:pt idx="1957">
                  <c:v>41918</c:v>
                </c:pt>
                <c:pt idx="1958">
                  <c:v>41915</c:v>
                </c:pt>
                <c:pt idx="1959">
                  <c:v>41914</c:v>
                </c:pt>
                <c:pt idx="1960">
                  <c:v>41913</c:v>
                </c:pt>
                <c:pt idx="1961">
                  <c:v>41912</c:v>
                </c:pt>
                <c:pt idx="1962">
                  <c:v>41911</c:v>
                </c:pt>
                <c:pt idx="1963">
                  <c:v>41908</c:v>
                </c:pt>
                <c:pt idx="1964">
                  <c:v>41907</c:v>
                </c:pt>
                <c:pt idx="1965">
                  <c:v>41906</c:v>
                </c:pt>
                <c:pt idx="1966">
                  <c:v>41905</c:v>
                </c:pt>
                <c:pt idx="1967">
                  <c:v>41904</c:v>
                </c:pt>
                <c:pt idx="1968">
                  <c:v>41901</c:v>
                </c:pt>
                <c:pt idx="1969">
                  <c:v>41900</c:v>
                </c:pt>
                <c:pt idx="1970">
                  <c:v>41899</c:v>
                </c:pt>
                <c:pt idx="1971">
                  <c:v>41898</c:v>
                </c:pt>
                <c:pt idx="1972">
                  <c:v>41897</c:v>
                </c:pt>
                <c:pt idx="1973">
                  <c:v>41894</c:v>
                </c:pt>
                <c:pt idx="1974">
                  <c:v>41893</c:v>
                </c:pt>
                <c:pt idx="1975">
                  <c:v>41892</c:v>
                </c:pt>
                <c:pt idx="1976">
                  <c:v>41891</c:v>
                </c:pt>
                <c:pt idx="1977">
                  <c:v>41890</c:v>
                </c:pt>
                <c:pt idx="1978">
                  <c:v>41887</c:v>
                </c:pt>
                <c:pt idx="1979">
                  <c:v>41886</c:v>
                </c:pt>
                <c:pt idx="1980">
                  <c:v>41885</c:v>
                </c:pt>
                <c:pt idx="1981">
                  <c:v>41884</c:v>
                </c:pt>
                <c:pt idx="1982">
                  <c:v>41883</c:v>
                </c:pt>
                <c:pt idx="1983">
                  <c:v>41880</c:v>
                </c:pt>
                <c:pt idx="1984">
                  <c:v>41879</c:v>
                </c:pt>
                <c:pt idx="1985">
                  <c:v>41878</c:v>
                </c:pt>
                <c:pt idx="1986">
                  <c:v>41877</c:v>
                </c:pt>
                <c:pt idx="1987">
                  <c:v>41873</c:v>
                </c:pt>
                <c:pt idx="1988">
                  <c:v>41872</c:v>
                </c:pt>
                <c:pt idx="1989">
                  <c:v>41871</c:v>
                </c:pt>
                <c:pt idx="1990">
                  <c:v>41870</c:v>
                </c:pt>
                <c:pt idx="1991">
                  <c:v>41869</c:v>
                </c:pt>
                <c:pt idx="1992">
                  <c:v>41866</c:v>
                </c:pt>
                <c:pt idx="1993">
                  <c:v>41865</c:v>
                </c:pt>
                <c:pt idx="1994">
                  <c:v>41864</c:v>
                </c:pt>
                <c:pt idx="1995">
                  <c:v>41863</c:v>
                </c:pt>
                <c:pt idx="1996">
                  <c:v>41862</c:v>
                </c:pt>
                <c:pt idx="1997">
                  <c:v>41859</c:v>
                </c:pt>
                <c:pt idx="1998">
                  <c:v>41858</c:v>
                </c:pt>
                <c:pt idx="1999">
                  <c:v>41857</c:v>
                </c:pt>
                <c:pt idx="2000">
                  <c:v>41856</c:v>
                </c:pt>
                <c:pt idx="2001">
                  <c:v>41855</c:v>
                </c:pt>
                <c:pt idx="2002">
                  <c:v>41852</c:v>
                </c:pt>
                <c:pt idx="2003">
                  <c:v>41851</c:v>
                </c:pt>
                <c:pt idx="2004">
                  <c:v>41850</c:v>
                </c:pt>
                <c:pt idx="2005">
                  <c:v>41849</c:v>
                </c:pt>
                <c:pt idx="2006">
                  <c:v>41848</c:v>
                </c:pt>
                <c:pt idx="2007">
                  <c:v>41845</c:v>
                </c:pt>
                <c:pt idx="2008">
                  <c:v>41844</c:v>
                </c:pt>
                <c:pt idx="2009">
                  <c:v>41843</c:v>
                </c:pt>
                <c:pt idx="2010">
                  <c:v>41842</c:v>
                </c:pt>
                <c:pt idx="2011">
                  <c:v>41841</c:v>
                </c:pt>
                <c:pt idx="2012">
                  <c:v>41838</c:v>
                </c:pt>
                <c:pt idx="2013">
                  <c:v>41837</c:v>
                </c:pt>
                <c:pt idx="2014">
                  <c:v>41836</c:v>
                </c:pt>
                <c:pt idx="2015">
                  <c:v>41835</c:v>
                </c:pt>
                <c:pt idx="2016">
                  <c:v>41834</c:v>
                </c:pt>
                <c:pt idx="2017">
                  <c:v>41831</c:v>
                </c:pt>
                <c:pt idx="2018">
                  <c:v>41830</c:v>
                </c:pt>
                <c:pt idx="2019">
                  <c:v>41829</c:v>
                </c:pt>
                <c:pt idx="2020">
                  <c:v>41828</c:v>
                </c:pt>
                <c:pt idx="2021">
                  <c:v>41827</c:v>
                </c:pt>
                <c:pt idx="2022">
                  <c:v>41824</c:v>
                </c:pt>
                <c:pt idx="2023">
                  <c:v>41823</c:v>
                </c:pt>
                <c:pt idx="2024">
                  <c:v>41822</c:v>
                </c:pt>
                <c:pt idx="2025">
                  <c:v>41821</c:v>
                </c:pt>
                <c:pt idx="2026">
                  <c:v>41820</c:v>
                </c:pt>
                <c:pt idx="2027">
                  <c:v>41817</c:v>
                </c:pt>
                <c:pt idx="2028">
                  <c:v>41816</c:v>
                </c:pt>
                <c:pt idx="2029">
                  <c:v>41815</c:v>
                </c:pt>
                <c:pt idx="2030">
                  <c:v>41814</c:v>
                </c:pt>
                <c:pt idx="2031">
                  <c:v>41813</c:v>
                </c:pt>
                <c:pt idx="2032">
                  <c:v>41810</c:v>
                </c:pt>
                <c:pt idx="2033">
                  <c:v>41809</c:v>
                </c:pt>
                <c:pt idx="2034">
                  <c:v>41808</c:v>
                </c:pt>
                <c:pt idx="2035">
                  <c:v>41807</c:v>
                </c:pt>
                <c:pt idx="2036">
                  <c:v>41806</c:v>
                </c:pt>
                <c:pt idx="2037">
                  <c:v>41803</c:v>
                </c:pt>
                <c:pt idx="2038">
                  <c:v>41802</c:v>
                </c:pt>
                <c:pt idx="2039">
                  <c:v>41801</c:v>
                </c:pt>
                <c:pt idx="2040">
                  <c:v>41800</c:v>
                </c:pt>
                <c:pt idx="2041">
                  <c:v>41799</c:v>
                </c:pt>
                <c:pt idx="2042">
                  <c:v>41796</c:v>
                </c:pt>
                <c:pt idx="2043">
                  <c:v>41795</c:v>
                </c:pt>
                <c:pt idx="2044">
                  <c:v>41794</c:v>
                </c:pt>
                <c:pt idx="2045">
                  <c:v>41793</c:v>
                </c:pt>
                <c:pt idx="2046">
                  <c:v>41792</c:v>
                </c:pt>
                <c:pt idx="2047">
                  <c:v>41789</c:v>
                </c:pt>
                <c:pt idx="2048">
                  <c:v>41788</c:v>
                </c:pt>
                <c:pt idx="2049">
                  <c:v>41787</c:v>
                </c:pt>
                <c:pt idx="2050">
                  <c:v>41786</c:v>
                </c:pt>
                <c:pt idx="2051">
                  <c:v>41782</c:v>
                </c:pt>
                <c:pt idx="2052">
                  <c:v>41781</c:v>
                </c:pt>
                <c:pt idx="2053">
                  <c:v>41780</c:v>
                </c:pt>
                <c:pt idx="2054">
                  <c:v>41779</c:v>
                </c:pt>
                <c:pt idx="2055">
                  <c:v>41778</c:v>
                </c:pt>
                <c:pt idx="2056">
                  <c:v>41775</c:v>
                </c:pt>
                <c:pt idx="2057">
                  <c:v>41774</c:v>
                </c:pt>
                <c:pt idx="2058">
                  <c:v>41773</c:v>
                </c:pt>
                <c:pt idx="2059">
                  <c:v>41772</c:v>
                </c:pt>
                <c:pt idx="2060">
                  <c:v>41771</c:v>
                </c:pt>
                <c:pt idx="2061">
                  <c:v>41768</c:v>
                </c:pt>
                <c:pt idx="2062">
                  <c:v>41767</c:v>
                </c:pt>
                <c:pt idx="2063">
                  <c:v>41766</c:v>
                </c:pt>
                <c:pt idx="2064">
                  <c:v>41765</c:v>
                </c:pt>
                <c:pt idx="2065">
                  <c:v>41761</c:v>
                </c:pt>
                <c:pt idx="2066">
                  <c:v>41760</c:v>
                </c:pt>
                <c:pt idx="2067">
                  <c:v>41759</c:v>
                </c:pt>
                <c:pt idx="2068">
                  <c:v>41758</c:v>
                </c:pt>
                <c:pt idx="2069">
                  <c:v>41757</c:v>
                </c:pt>
                <c:pt idx="2070">
                  <c:v>41754</c:v>
                </c:pt>
                <c:pt idx="2071">
                  <c:v>41753</c:v>
                </c:pt>
                <c:pt idx="2072">
                  <c:v>41752</c:v>
                </c:pt>
                <c:pt idx="2073">
                  <c:v>41751</c:v>
                </c:pt>
                <c:pt idx="2074">
                  <c:v>41746</c:v>
                </c:pt>
                <c:pt idx="2075">
                  <c:v>41745</c:v>
                </c:pt>
                <c:pt idx="2076">
                  <c:v>41744</c:v>
                </c:pt>
                <c:pt idx="2077">
                  <c:v>41743</c:v>
                </c:pt>
                <c:pt idx="2078">
                  <c:v>41740</c:v>
                </c:pt>
                <c:pt idx="2079">
                  <c:v>41739</c:v>
                </c:pt>
                <c:pt idx="2080">
                  <c:v>41738</c:v>
                </c:pt>
                <c:pt idx="2081">
                  <c:v>41737</c:v>
                </c:pt>
                <c:pt idx="2082">
                  <c:v>41736</c:v>
                </c:pt>
                <c:pt idx="2083">
                  <c:v>41733</c:v>
                </c:pt>
                <c:pt idx="2084">
                  <c:v>41732</c:v>
                </c:pt>
                <c:pt idx="2085">
                  <c:v>41731</c:v>
                </c:pt>
                <c:pt idx="2086">
                  <c:v>41730</c:v>
                </c:pt>
                <c:pt idx="2087">
                  <c:v>41729</c:v>
                </c:pt>
                <c:pt idx="2088">
                  <c:v>41726</c:v>
                </c:pt>
                <c:pt idx="2089">
                  <c:v>41725</c:v>
                </c:pt>
                <c:pt idx="2090">
                  <c:v>41724</c:v>
                </c:pt>
                <c:pt idx="2091">
                  <c:v>41723</c:v>
                </c:pt>
                <c:pt idx="2092">
                  <c:v>41722</c:v>
                </c:pt>
                <c:pt idx="2093">
                  <c:v>41719</c:v>
                </c:pt>
                <c:pt idx="2094">
                  <c:v>41718</c:v>
                </c:pt>
                <c:pt idx="2095">
                  <c:v>41717</c:v>
                </c:pt>
                <c:pt idx="2096">
                  <c:v>41716</c:v>
                </c:pt>
                <c:pt idx="2097">
                  <c:v>41715</c:v>
                </c:pt>
                <c:pt idx="2098">
                  <c:v>41712</c:v>
                </c:pt>
                <c:pt idx="2099">
                  <c:v>41711</c:v>
                </c:pt>
                <c:pt idx="2100">
                  <c:v>41710</c:v>
                </c:pt>
                <c:pt idx="2101">
                  <c:v>41709</c:v>
                </c:pt>
                <c:pt idx="2102">
                  <c:v>41708</c:v>
                </c:pt>
                <c:pt idx="2103">
                  <c:v>41705</c:v>
                </c:pt>
                <c:pt idx="2104">
                  <c:v>41704</c:v>
                </c:pt>
                <c:pt idx="2105">
                  <c:v>41703</c:v>
                </c:pt>
                <c:pt idx="2106">
                  <c:v>41702</c:v>
                </c:pt>
                <c:pt idx="2107">
                  <c:v>41701</c:v>
                </c:pt>
                <c:pt idx="2108">
                  <c:v>41698</c:v>
                </c:pt>
                <c:pt idx="2109">
                  <c:v>41697</c:v>
                </c:pt>
                <c:pt idx="2110">
                  <c:v>41696</c:v>
                </c:pt>
                <c:pt idx="2111">
                  <c:v>41695</c:v>
                </c:pt>
                <c:pt idx="2112">
                  <c:v>41694</c:v>
                </c:pt>
                <c:pt idx="2113">
                  <c:v>41691</c:v>
                </c:pt>
                <c:pt idx="2114">
                  <c:v>41690</c:v>
                </c:pt>
                <c:pt idx="2115">
                  <c:v>41689</c:v>
                </c:pt>
                <c:pt idx="2116">
                  <c:v>41688</c:v>
                </c:pt>
                <c:pt idx="2117">
                  <c:v>41687</c:v>
                </c:pt>
                <c:pt idx="2118">
                  <c:v>41684</c:v>
                </c:pt>
                <c:pt idx="2119">
                  <c:v>41683</c:v>
                </c:pt>
                <c:pt idx="2120">
                  <c:v>41682</c:v>
                </c:pt>
                <c:pt idx="2121">
                  <c:v>41681</c:v>
                </c:pt>
                <c:pt idx="2122">
                  <c:v>41680</c:v>
                </c:pt>
                <c:pt idx="2123">
                  <c:v>41677</c:v>
                </c:pt>
                <c:pt idx="2124">
                  <c:v>41676</c:v>
                </c:pt>
                <c:pt idx="2125">
                  <c:v>41675</c:v>
                </c:pt>
                <c:pt idx="2126">
                  <c:v>41674</c:v>
                </c:pt>
                <c:pt idx="2127">
                  <c:v>41673</c:v>
                </c:pt>
                <c:pt idx="2128">
                  <c:v>41670</c:v>
                </c:pt>
                <c:pt idx="2129">
                  <c:v>41669</c:v>
                </c:pt>
                <c:pt idx="2130">
                  <c:v>41668</c:v>
                </c:pt>
                <c:pt idx="2131">
                  <c:v>41667</c:v>
                </c:pt>
                <c:pt idx="2132">
                  <c:v>41666</c:v>
                </c:pt>
                <c:pt idx="2133">
                  <c:v>41663</c:v>
                </c:pt>
                <c:pt idx="2134">
                  <c:v>41662</c:v>
                </c:pt>
                <c:pt idx="2135">
                  <c:v>41661</c:v>
                </c:pt>
                <c:pt idx="2136">
                  <c:v>41660</c:v>
                </c:pt>
                <c:pt idx="2137">
                  <c:v>41659</c:v>
                </c:pt>
                <c:pt idx="2138">
                  <c:v>41656</c:v>
                </c:pt>
                <c:pt idx="2139">
                  <c:v>41655</c:v>
                </c:pt>
                <c:pt idx="2140">
                  <c:v>41654</c:v>
                </c:pt>
                <c:pt idx="2141">
                  <c:v>41653</c:v>
                </c:pt>
                <c:pt idx="2142">
                  <c:v>41652</c:v>
                </c:pt>
                <c:pt idx="2143">
                  <c:v>41649</c:v>
                </c:pt>
                <c:pt idx="2144">
                  <c:v>41648</c:v>
                </c:pt>
                <c:pt idx="2145">
                  <c:v>41647</c:v>
                </c:pt>
                <c:pt idx="2146">
                  <c:v>41646</c:v>
                </c:pt>
                <c:pt idx="2147">
                  <c:v>41645</c:v>
                </c:pt>
                <c:pt idx="2148">
                  <c:v>41642</c:v>
                </c:pt>
                <c:pt idx="2149">
                  <c:v>41641</c:v>
                </c:pt>
                <c:pt idx="2150">
                  <c:v>41639</c:v>
                </c:pt>
                <c:pt idx="2151">
                  <c:v>41638</c:v>
                </c:pt>
                <c:pt idx="2152">
                  <c:v>41635</c:v>
                </c:pt>
                <c:pt idx="2153">
                  <c:v>41632</c:v>
                </c:pt>
                <c:pt idx="2154">
                  <c:v>41631</c:v>
                </c:pt>
                <c:pt idx="2155">
                  <c:v>41628</c:v>
                </c:pt>
                <c:pt idx="2156">
                  <c:v>41627</c:v>
                </c:pt>
                <c:pt idx="2157">
                  <c:v>41626</c:v>
                </c:pt>
                <c:pt idx="2158">
                  <c:v>41625</c:v>
                </c:pt>
                <c:pt idx="2159">
                  <c:v>41624</c:v>
                </c:pt>
                <c:pt idx="2160">
                  <c:v>41621</c:v>
                </c:pt>
                <c:pt idx="2161">
                  <c:v>41620</c:v>
                </c:pt>
                <c:pt idx="2162">
                  <c:v>41619</c:v>
                </c:pt>
                <c:pt idx="2163">
                  <c:v>41618</c:v>
                </c:pt>
                <c:pt idx="2164">
                  <c:v>41617</c:v>
                </c:pt>
                <c:pt idx="2165">
                  <c:v>41614</c:v>
                </c:pt>
                <c:pt idx="2166">
                  <c:v>41613</c:v>
                </c:pt>
                <c:pt idx="2167">
                  <c:v>41612</c:v>
                </c:pt>
                <c:pt idx="2168">
                  <c:v>41611</c:v>
                </c:pt>
                <c:pt idx="2169">
                  <c:v>41610</c:v>
                </c:pt>
                <c:pt idx="2170">
                  <c:v>41607</c:v>
                </c:pt>
                <c:pt idx="2171">
                  <c:v>41606</c:v>
                </c:pt>
                <c:pt idx="2172">
                  <c:v>41605</c:v>
                </c:pt>
                <c:pt idx="2173">
                  <c:v>41604</c:v>
                </c:pt>
                <c:pt idx="2174">
                  <c:v>41603</c:v>
                </c:pt>
                <c:pt idx="2175">
                  <c:v>41600</c:v>
                </c:pt>
                <c:pt idx="2176">
                  <c:v>41599</c:v>
                </c:pt>
                <c:pt idx="2177">
                  <c:v>41598</c:v>
                </c:pt>
                <c:pt idx="2178">
                  <c:v>41597</c:v>
                </c:pt>
                <c:pt idx="2179">
                  <c:v>41596</c:v>
                </c:pt>
                <c:pt idx="2180">
                  <c:v>41593</c:v>
                </c:pt>
                <c:pt idx="2181">
                  <c:v>41592</c:v>
                </c:pt>
                <c:pt idx="2182">
                  <c:v>41591</c:v>
                </c:pt>
                <c:pt idx="2183">
                  <c:v>41590</c:v>
                </c:pt>
                <c:pt idx="2184">
                  <c:v>41589</c:v>
                </c:pt>
                <c:pt idx="2185">
                  <c:v>41586</c:v>
                </c:pt>
                <c:pt idx="2186">
                  <c:v>41585</c:v>
                </c:pt>
                <c:pt idx="2187">
                  <c:v>41584</c:v>
                </c:pt>
                <c:pt idx="2188">
                  <c:v>41583</c:v>
                </c:pt>
                <c:pt idx="2189">
                  <c:v>41582</c:v>
                </c:pt>
                <c:pt idx="2190">
                  <c:v>41579</c:v>
                </c:pt>
                <c:pt idx="2191">
                  <c:v>41578</c:v>
                </c:pt>
                <c:pt idx="2192">
                  <c:v>41577</c:v>
                </c:pt>
                <c:pt idx="2193">
                  <c:v>41576</c:v>
                </c:pt>
                <c:pt idx="2194">
                  <c:v>41575</c:v>
                </c:pt>
                <c:pt idx="2195">
                  <c:v>41572</c:v>
                </c:pt>
                <c:pt idx="2196">
                  <c:v>41571</c:v>
                </c:pt>
                <c:pt idx="2197">
                  <c:v>41570</c:v>
                </c:pt>
                <c:pt idx="2198">
                  <c:v>41569</c:v>
                </c:pt>
                <c:pt idx="2199">
                  <c:v>41568</c:v>
                </c:pt>
                <c:pt idx="2200">
                  <c:v>41565</c:v>
                </c:pt>
                <c:pt idx="2201">
                  <c:v>41564</c:v>
                </c:pt>
                <c:pt idx="2202">
                  <c:v>41563</c:v>
                </c:pt>
                <c:pt idx="2203">
                  <c:v>41562</c:v>
                </c:pt>
                <c:pt idx="2204">
                  <c:v>41561</c:v>
                </c:pt>
                <c:pt idx="2205">
                  <c:v>41558</c:v>
                </c:pt>
                <c:pt idx="2206">
                  <c:v>41557</c:v>
                </c:pt>
                <c:pt idx="2207">
                  <c:v>41556</c:v>
                </c:pt>
                <c:pt idx="2208">
                  <c:v>41555</c:v>
                </c:pt>
                <c:pt idx="2209">
                  <c:v>41554</c:v>
                </c:pt>
                <c:pt idx="2210">
                  <c:v>41551</c:v>
                </c:pt>
                <c:pt idx="2211">
                  <c:v>41550</c:v>
                </c:pt>
                <c:pt idx="2212">
                  <c:v>41549</c:v>
                </c:pt>
                <c:pt idx="2213">
                  <c:v>41548</c:v>
                </c:pt>
                <c:pt idx="2214">
                  <c:v>41547</c:v>
                </c:pt>
                <c:pt idx="2215">
                  <c:v>41544</c:v>
                </c:pt>
                <c:pt idx="2216">
                  <c:v>41543</c:v>
                </c:pt>
                <c:pt idx="2217">
                  <c:v>41542</c:v>
                </c:pt>
                <c:pt idx="2218">
                  <c:v>41541</c:v>
                </c:pt>
                <c:pt idx="2219">
                  <c:v>41540</c:v>
                </c:pt>
                <c:pt idx="2220">
                  <c:v>41537</c:v>
                </c:pt>
                <c:pt idx="2221">
                  <c:v>41536</c:v>
                </c:pt>
                <c:pt idx="2222">
                  <c:v>41535</c:v>
                </c:pt>
                <c:pt idx="2223">
                  <c:v>41534</c:v>
                </c:pt>
                <c:pt idx="2224">
                  <c:v>41533</c:v>
                </c:pt>
                <c:pt idx="2225">
                  <c:v>41530</c:v>
                </c:pt>
                <c:pt idx="2226">
                  <c:v>41529</c:v>
                </c:pt>
                <c:pt idx="2227">
                  <c:v>41528</c:v>
                </c:pt>
                <c:pt idx="2228">
                  <c:v>41527</c:v>
                </c:pt>
                <c:pt idx="2229">
                  <c:v>41526</c:v>
                </c:pt>
                <c:pt idx="2230">
                  <c:v>41523</c:v>
                </c:pt>
                <c:pt idx="2231">
                  <c:v>41522</c:v>
                </c:pt>
                <c:pt idx="2232">
                  <c:v>41521</c:v>
                </c:pt>
                <c:pt idx="2233">
                  <c:v>41520</c:v>
                </c:pt>
                <c:pt idx="2234">
                  <c:v>41519</c:v>
                </c:pt>
                <c:pt idx="2235">
                  <c:v>41516</c:v>
                </c:pt>
                <c:pt idx="2236">
                  <c:v>41515</c:v>
                </c:pt>
                <c:pt idx="2237">
                  <c:v>41514</c:v>
                </c:pt>
                <c:pt idx="2238">
                  <c:v>41513</c:v>
                </c:pt>
                <c:pt idx="2239">
                  <c:v>41509</c:v>
                </c:pt>
                <c:pt idx="2240">
                  <c:v>41508</c:v>
                </c:pt>
                <c:pt idx="2241">
                  <c:v>41507</c:v>
                </c:pt>
                <c:pt idx="2242">
                  <c:v>41506</c:v>
                </c:pt>
                <c:pt idx="2243">
                  <c:v>41505</c:v>
                </c:pt>
                <c:pt idx="2244">
                  <c:v>41502</c:v>
                </c:pt>
                <c:pt idx="2245">
                  <c:v>41501</c:v>
                </c:pt>
                <c:pt idx="2246">
                  <c:v>41500</c:v>
                </c:pt>
                <c:pt idx="2247">
                  <c:v>41499</c:v>
                </c:pt>
                <c:pt idx="2248">
                  <c:v>41498</c:v>
                </c:pt>
                <c:pt idx="2249">
                  <c:v>41495</c:v>
                </c:pt>
                <c:pt idx="2250">
                  <c:v>41494</c:v>
                </c:pt>
                <c:pt idx="2251">
                  <c:v>41493</c:v>
                </c:pt>
                <c:pt idx="2252">
                  <c:v>41492</c:v>
                </c:pt>
                <c:pt idx="2253">
                  <c:v>41491</c:v>
                </c:pt>
                <c:pt idx="2254">
                  <c:v>41488</c:v>
                </c:pt>
                <c:pt idx="2255">
                  <c:v>41487</c:v>
                </c:pt>
                <c:pt idx="2256">
                  <c:v>41486</c:v>
                </c:pt>
                <c:pt idx="2257">
                  <c:v>41485</c:v>
                </c:pt>
                <c:pt idx="2258">
                  <c:v>41484</c:v>
                </c:pt>
                <c:pt idx="2259">
                  <c:v>41481</c:v>
                </c:pt>
                <c:pt idx="2260">
                  <c:v>41480</c:v>
                </c:pt>
                <c:pt idx="2261">
                  <c:v>41479</c:v>
                </c:pt>
                <c:pt idx="2262">
                  <c:v>41478</c:v>
                </c:pt>
                <c:pt idx="2263">
                  <c:v>41477</c:v>
                </c:pt>
                <c:pt idx="2264">
                  <c:v>41474</c:v>
                </c:pt>
                <c:pt idx="2265">
                  <c:v>41473</c:v>
                </c:pt>
                <c:pt idx="2266">
                  <c:v>41472</c:v>
                </c:pt>
                <c:pt idx="2267">
                  <c:v>41471</c:v>
                </c:pt>
                <c:pt idx="2268">
                  <c:v>41470</c:v>
                </c:pt>
                <c:pt idx="2269">
                  <c:v>41467</c:v>
                </c:pt>
                <c:pt idx="2270">
                  <c:v>41466</c:v>
                </c:pt>
                <c:pt idx="2271">
                  <c:v>41465</c:v>
                </c:pt>
                <c:pt idx="2272">
                  <c:v>41464</c:v>
                </c:pt>
                <c:pt idx="2273">
                  <c:v>41463</c:v>
                </c:pt>
                <c:pt idx="2274">
                  <c:v>41460</c:v>
                </c:pt>
                <c:pt idx="2275">
                  <c:v>41459</c:v>
                </c:pt>
                <c:pt idx="2276">
                  <c:v>41458</c:v>
                </c:pt>
                <c:pt idx="2277">
                  <c:v>41457</c:v>
                </c:pt>
                <c:pt idx="2278">
                  <c:v>41456</c:v>
                </c:pt>
                <c:pt idx="2279">
                  <c:v>41453</c:v>
                </c:pt>
                <c:pt idx="2280">
                  <c:v>41452</c:v>
                </c:pt>
                <c:pt idx="2281">
                  <c:v>41451</c:v>
                </c:pt>
                <c:pt idx="2282">
                  <c:v>41450</c:v>
                </c:pt>
                <c:pt idx="2283">
                  <c:v>41449</c:v>
                </c:pt>
                <c:pt idx="2284">
                  <c:v>41446</c:v>
                </c:pt>
                <c:pt idx="2285">
                  <c:v>41445</c:v>
                </c:pt>
                <c:pt idx="2286">
                  <c:v>41444</c:v>
                </c:pt>
                <c:pt idx="2287">
                  <c:v>41443</c:v>
                </c:pt>
                <c:pt idx="2288">
                  <c:v>41442</c:v>
                </c:pt>
                <c:pt idx="2289">
                  <c:v>41439</c:v>
                </c:pt>
                <c:pt idx="2290">
                  <c:v>41438</c:v>
                </c:pt>
                <c:pt idx="2291">
                  <c:v>41437</c:v>
                </c:pt>
                <c:pt idx="2292">
                  <c:v>41436</c:v>
                </c:pt>
                <c:pt idx="2293">
                  <c:v>41435</c:v>
                </c:pt>
                <c:pt idx="2294">
                  <c:v>41432</c:v>
                </c:pt>
                <c:pt idx="2295">
                  <c:v>41431</c:v>
                </c:pt>
                <c:pt idx="2296">
                  <c:v>41430</c:v>
                </c:pt>
                <c:pt idx="2297">
                  <c:v>41429</c:v>
                </c:pt>
                <c:pt idx="2298">
                  <c:v>41428</c:v>
                </c:pt>
                <c:pt idx="2299">
                  <c:v>41425</c:v>
                </c:pt>
                <c:pt idx="2300">
                  <c:v>41424</c:v>
                </c:pt>
                <c:pt idx="2301">
                  <c:v>41423</c:v>
                </c:pt>
                <c:pt idx="2302">
                  <c:v>41422</c:v>
                </c:pt>
                <c:pt idx="2303">
                  <c:v>41418</c:v>
                </c:pt>
                <c:pt idx="2304">
                  <c:v>41417</c:v>
                </c:pt>
                <c:pt idx="2305">
                  <c:v>41416</c:v>
                </c:pt>
                <c:pt idx="2306">
                  <c:v>41415</c:v>
                </c:pt>
                <c:pt idx="2307">
                  <c:v>41414</c:v>
                </c:pt>
                <c:pt idx="2308">
                  <c:v>41411</c:v>
                </c:pt>
                <c:pt idx="2309">
                  <c:v>41410</c:v>
                </c:pt>
                <c:pt idx="2310">
                  <c:v>41409</c:v>
                </c:pt>
                <c:pt idx="2311">
                  <c:v>41408</c:v>
                </c:pt>
                <c:pt idx="2312">
                  <c:v>41407</c:v>
                </c:pt>
                <c:pt idx="2313">
                  <c:v>41404</c:v>
                </c:pt>
                <c:pt idx="2314">
                  <c:v>41403</c:v>
                </c:pt>
                <c:pt idx="2315">
                  <c:v>41402</c:v>
                </c:pt>
                <c:pt idx="2316">
                  <c:v>41401</c:v>
                </c:pt>
                <c:pt idx="2317">
                  <c:v>41397</c:v>
                </c:pt>
                <c:pt idx="2318">
                  <c:v>41396</c:v>
                </c:pt>
                <c:pt idx="2319">
                  <c:v>41395</c:v>
                </c:pt>
                <c:pt idx="2320">
                  <c:v>41394</c:v>
                </c:pt>
                <c:pt idx="2321">
                  <c:v>41393</c:v>
                </c:pt>
                <c:pt idx="2322">
                  <c:v>41390</c:v>
                </c:pt>
                <c:pt idx="2323">
                  <c:v>41389</c:v>
                </c:pt>
                <c:pt idx="2324">
                  <c:v>41388</c:v>
                </c:pt>
                <c:pt idx="2325">
                  <c:v>41387</c:v>
                </c:pt>
                <c:pt idx="2326">
                  <c:v>41386</c:v>
                </c:pt>
                <c:pt idx="2327">
                  <c:v>41383</c:v>
                </c:pt>
                <c:pt idx="2328">
                  <c:v>41382</c:v>
                </c:pt>
                <c:pt idx="2329">
                  <c:v>41381</c:v>
                </c:pt>
                <c:pt idx="2330">
                  <c:v>41380</c:v>
                </c:pt>
                <c:pt idx="2331">
                  <c:v>41379</c:v>
                </c:pt>
                <c:pt idx="2332">
                  <c:v>41376</c:v>
                </c:pt>
                <c:pt idx="2333">
                  <c:v>41375</c:v>
                </c:pt>
                <c:pt idx="2334">
                  <c:v>41374</c:v>
                </c:pt>
                <c:pt idx="2335">
                  <c:v>41373</c:v>
                </c:pt>
                <c:pt idx="2336">
                  <c:v>41372</c:v>
                </c:pt>
                <c:pt idx="2337">
                  <c:v>41369</c:v>
                </c:pt>
                <c:pt idx="2338">
                  <c:v>41368</c:v>
                </c:pt>
                <c:pt idx="2339">
                  <c:v>41367</c:v>
                </c:pt>
                <c:pt idx="2340">
                  <c:v>41366</c:v>
                </c:pt>
                <c:pt idx="2341">
                  <c:v>41361</c:v>
                </c:pt>
                <c:pt idx="2342">
                  <c:v>41360</c:v>
                </c:pt>
                <c:pt idx="2343">
                  <c:v>41359</c:v>
                </c:pt>
                <c:pt idx="2344">
                  <c:v>41358</c:v>
                </c:pt>
                <c:pt idx="2345">
                  <c:v>41355</c:v>
                </c:pt>
                <c:pt idx="2346">
                  <c:v>41354</c:v>
                </c:pt>
                <c:pt idx="2347">
                  <c:v>41353</c:v>
                </c:pt>
                <c:pt idx="2348">
                  <c:v>41352</c:v>
                </c:pt>
                <c:pt idx="2349">
                  <c:v>41351</c:v>
                </c:pt>
                <c:pt idx="2350">
                  <c:v>41348</c:v>
                </c:pt>
                <c:pt idx="2351">
                  <c:v>41347</c:v>
                </c:pt>
                <c:pt idx="2352">
                  <c:v>41346</c:v>
                </c:pt>
                <c:pt idx="2353">
                  <c:v>41345</c:v>
                </c:pt>
                <c:pt idx="2354">
                  <c:v>41344</c:v>
                </c:pt>
                <c:pt idx="2355">
                  <c:v>41341</c:v>
                </c:pt>
                <c:pt idx="2356">
                  <c:v>41340</c:v>
                </c:pt>
                <c:pt idx="2357">
                  <c:v>41339</c:v>
                </c:pt>
                <c:pt idx="2358">
                  <c:v>41338</c:v>
                </c:pt>
                <c:pt idx="2359">
                  <c:v>41337</c:v>
                </c:pt>
                <c:pt idx="2360">
                  <c:v>41334</c:v>
                </c:pt>
                <c:pt idx="2361">
                  <c:v>41333</c:v>
                </c:pt>
                <c:pt idx="2362">
                  <c:v>41332</c:v>
                </c:pt>
                <c:pt idx="2363">
                  <c:v>41331</c:v>
                </c:pt>
                <c:pt idx="2364">
                  <c:v>41330</c:v>
                </c:pt>
                <c:pt idx="2365">
                  <c:v>41327</c:v>
                </c:pt>
                <c:pt idx="2366">
                  <c:v>41326</c:v>
                </c:pt>
                <c:pt idx="2367">
                  <c:v>41325</c:v>
                </c:pt>
                <c:pt idx="2368">
                  <c:v>41324</c:v>
                </c:pt>
                <c:pt idx="2369">
                  <c:v>41323</c:v>
                </c:pt>
                <c:pt idx="2370">
                  <c:v>41320</c:v>
                </c:pt>
                <c:pt idx="2371">
                  <c:v>41319</c:v>
                </c:pt>
                <c:pt idx="2372">
                  <c:v>41318</c:v>
                </c:pt>
                <c:pt idx="2373">
                  <c:v>41317</c:v>
                </c:pt>
                <c:pt idx="2374">
                  <c:v>41316</c:v>
                </c:pt>
                <c:pt idx="2375">
                  <c:v>41313</c:v>
                </c:pt>
                <c:pt idx="2376">
                  <c:v>41312</c:v>
                </c:pt>
                <c:pt idx="2377">
                  <c:v>41311</c:v>
                </c:pt>
                <c:pt idx="2378">
                  <c:v>41310</c:v>
                </c:pt>
                <c:pt idx="2379">
                  <c:v>41309</c:v>
                </c:pt>
                <c:pt idx="2380">
                  <c:v>41306</c:v>
                </c:pt>
                <c:pt idx="2381">
                  <c:v>41305</c:v>
                </c:pt>
                <c:pt idx="2382">
                  <c:v>41304</c:v>
                </c:pt>
                <c:pt idx="2383">
                  <c:v>41303</c:v>
                </c:pt>
                <c:pt idx="2384">
                  <c:v>41302</c:v>
                </c:pt>
                <c:pt idx="2385">
                  <c:v>41299</c:v>
                </c:pt>
                <c:pt idx="2386">
                  <c:v>41298</c:v>
                </c:pt>
                <c:pt idx="2387">
                  <c:v>41297</c:v>
                </c:pt>
                <c:pt idx="2388">
                  <c:v>41296</c:v>
                </c:pt>
                <c:pt idx="2389">
                  <c:v>41295</c:v>
                </c:pt>
                <c:pt idx="2390">
                  <c:v>41292</c:v>
                </c:pt>
                <c:pt idx="2391">
                  <c:v>41291</c:v>
                </c:pt>
                <c:pt idx="2392">
                  <c:v>41290</c:v>
                </c:pt>
                <c:pt idx="2393">
                  <c:v>41289</c:v>
                </c:pt>
                <c:pt idx="2394">
                  <c:v>41288</c:v>
                </c:pt>
                <c:pt idx="2395">
                  <c:v>41285</c:v>
                </c:pt>
                <c:pt idx="2396">
                  <c:v>41284</c:v>
                </c:pt>
                <c:pt idx="2397">
                  <c:v>41283</c:v>
                </c:pt>
                <c:pt idx="2398">
                  <c:v>41282</c:v>
                </c:pt>
                <c:pt idx="2399">
                  <c:v>41281</c:v>
                </c:pt>
                <c:pt idx="2400">
                  <c:v>41278</c:v>
                </c:pt>
                <c:pt idx="2401">
                  <c:v>41277</c:v>
                </c:pt>
                <c:pt idx="2402">
                  <c:v>41276</c:v>
                </c:pt>
                <c:pt idx="2403">
                  <c:v>41274</c:v>
                </c:pt>
                <c:pt idx="2404">
                  <c:v>41271</c:v>
                </c:pt>
                <c:pt idx="2405">
                  <c:v>41270</c:v>
                </c:pt>
                <c:pt idx="2406">
                  <c:v>41267</c:v>
                </c:pt>
                <c:pt idx="2407">
                  <c:v>41264</c:v>
                </c:pt>
                <c:pt idx="2408">
                  <c:v>41263</c:v>
                </c:pt>
                <c:pt idx="2409">
                  <c:v>41262</c:v>
                </c:pt>
                <c:pt idx="2410">
                  <c:v>41261</c:v>
                </c:pt>
                <c:pt idx="2411">
                  <c:v>41260</c:v>
                </c:pt>
                <c:pt idx="2412">
                  <c:v>41257</c:v>
                </c:pt>
                <c:pt idx="2413">
                  <c:v>41256</c:v>
                </c:pt>
                <c:pt idx="2414">
                  <c:v>41255</c:v>
                </c:pt>
                <c:pt idx="2415">
                  <c:v>41254</c:v>
                </c:pt>
                <c:pt idx="2416">
                  <c:v>41253</c:v>
                </c:pt>
                <c:pt idx="2417">
                  <c:v>41250</c:v>
                </c:pt>
                <c:pt idx="2418">
                  <c:v>41249</c:v>
                </c:pt>
                <c:pt idx="2419">
                  <c:v>41248</c:v>
                </c:pt>
                <c:pt idx="2420">
                  <c:v>41247</c:v>
                </c:pt>
                <c:pt idx="2421">
                  <c:v>41246</c:v>
                </c:pt>
                <c:pt idx="2422">
                  <c:v>41243</c:v>
                </c:pt>
                <c:pt idx="2423">
                  <c:v>41242</c:v>
                </c:pt>
                <c:pt idx="2424">
                  <c:v>41241</c:v>
                </c:pt>
                <c:pt idx="2425">
                  <c:v>41240</c:v>
                </c:pt>
                <c:pt idx="2426">
                  <c:v>41239</c:v>
                </c:pt>
                <c:pt idx="2427">
                  <c:v>41236</c:v>
                </c:pt>
                <c:pt idx="2428">
                  <c:v>41235</c:v>
                </c:pt>
                <c:pt idx="2429">
                  <c:v>41234</c:v>
                </c:pt>
                <c:pt idx="2430">
                  <c:v>41233</c:v>
                </c:pt>
                <c:pt idx="2431">
                  <c:v>41232</c:v>
                </c:pt>
                <c:pt idx="2432">
                  <c:v>41229</c:v>
                </c:pt>
                <c:pt idx="2433">
                  <c:v>41228</c:v>
                </c:pt>
                <c:pt idx="2434">
                  <c:v>41227</c:v>
                </c:pt>
                <c:pt idx="2435">
                  <c:v>41226</c:v>
                </c:pt>
                <c:pt idx="2436">
                  <c:v>41225</c:v>
                </c:pt>
                <c:pt idx="2437">
                  <c:v>41222</c:v>
                </c:pt>
                <c:pt idx="2438">
                  <c:v>41221</c:v>
                </c:pt>
                <c:pt idx="2439">
                  <c:v>41220</c:v>
                </c:pt>
                <c:pt idx="2440">
                  <c:v>41219</c:v>
                </c:pt>
                <c:pt idx="2441">
                  <c:v>41218</c:v>
                </c:pt>
                <c:pt idx="2442">
                  <c:v>41215</c:v>
                </c:pt>
                <c:pt idx="2443">
                  <c:v>41214</c:v>
                </c:pt>
                <c:pt idx="2444">
                  <c:v>41213</c:v>
                </c:pt>
                <c:pt idx="2445">
                  <c:v>41212</c:v>
                </c:pt>
                <c:pt idx="2446">
                  <c:v>41211</c:v>
                </c:pt>
                <c:pt idx="2447">
                  <c:v>41208</c:v>
                </c:pt>
                <c:pt idx="2448">
                  <c:v>41207</c:v>
                </c:pt>
                <c:pt idx="2449">
                  <c:v>41206</c:v>
                </c:pt>
                <c:pt idx="2450">
                  <c:v>41205</c:v>
                </c:pt>
                <c:pt idx="2451">
                  <c:v>41204</c:v>
                </c:pt>
                <c:pt idx="2452">
                  <c:v>41201</c:v>
                </c:pt>
                <c:pt idx="2453">
                  <c:v>41200</c:v>
                </c:pt>
                <c:pt idx="2454">
                  <c:v>41199</c:v>
                </c:pt>
                <c:pt idx="2455">
                  <c:v>41198</c:v>
                </c:pt>
                <c:pt idx="2456">
                  <c:v>41197</c:v>
                </c:pt>
                <c:pt idx="2457">
                  <c:v>41194</c:v>
                </c:pt>
                <c:pt idx="2458">
                  <c:v>41193</c:v>
                </c:pt>
                <c:pt idx="2459">
                  <c:v>41192</c:v>
                </c:pt>
                <c:pt idx="2460">
                  <c:v>41191</c:v>
                </c:pt>
                <c:pt idx="2461">
                  <c:v>41190</c:v>
                </c:pt>
                <c:pt idx="2462">
                  <c:v>41187</c:v>
                </c:pt>
                <c:pt idx="2463">
                  <c:v>41186</c:v>
                </c:pt>
                <c:pt idx="2464">
                  <c:v>41185</c:v>
                </c:pt>
                <c:pt idx="2465">
                  <c:v>41184</c:v>
                </c:pt>
                <c:pt idx="2466">
                  <c:v>41183</c:v>
                </c:pt>
                <c:pt idx="2467">
                  <c:v>41180</c:v>
                </c:pt>
                <c:pt idx="2468">
                  <c:v>41179</c:v>
                </c:pt>
                <c:pt idx="2469">
                  <c:v>41178</c:v>
                </c:pt>
                <c:pt idx="2470">
                  <c:v>41177</c:v>
                </c:pt>
                <c:pt idx="2471">
                  <c:v>41176</c:v>
                </c:pt>
                <c:pt idx="2472">
                  <c:v>41173</c:v>
                </c:pt>
                <c:pt idx="2473">
                  <c:v>41172</c:v>
                </c:pt>
                <c:pt idx="2474">
                  <c:v>41171</c:v>
                </c:pt>
                <c:pt idx="2475">
                  <c:v>41170</c:v>
                </c:pt>
                <c:pt idx="2476">
                  <c:v>41169</c:v>
                </c:pt>
                <c:pt idx="2477">
                  <c:v>41166</c:v>
                </c:pt>
                <c:pt idx="2478">
                  <c:v>41165</c:v>
                </c:pt>
                <c:pt idx="2479">
                  <c:v>41164</c:v>
                </c:pt>
                <c:pt idx="2480">
                  <c:v>41163</c:v>
                </c:pt>
                <c:pt idx="2481">
                  <c:v>41162</c:v>
                </c:pt>
                <c:pt idx="2482">
                  <c:v>41159</c:v>
                </c:pt>
                <c:pt idx="2483">
                  <c:v>41158</c:v>
                </c:pt>
                <c:pt idx="2484">
                  <c:v>41157</c:v>
                </c:pt>
                <c:pt idx="2485">
                  <c:v>41156</c:v>
                </c:pt>
                <c:pt idx="2486">
                  <c:v>41155</c:v>
                </c:pt>
                <c:pt idx="2487">
                  <c:v>41152</c:v>
                </c:pt>
                <c:pt idx="2488">
                  <c:v>41151</c:v>
                </c:pt>
                <c:pt idx="2489">
                  <c:v>41150</c:v>
                </c:pt>
                <c:pt idx="2490">
                  <c:v>41149</c:v>
                </c:pt>
                <c:pt idx="2491">
                  <c:v>41145</c:v>
                </c:pt>
                <c:pt idx="2492">
                  <c:v>41144</c:v>
                </c:pt>
                <c:pt idx="2493">
                  <c:v>41143</c:v>
                </c:pt>
                <c:pt idx="2494">
                  <c:v>41142</c:v>
                </c:pt>
                <c:pt idx="2495">
                  <c:v>41141</c:v>
                </c:pt>
                <c:pt idx="2496">
                  <c:v>41138</c:v>
                </c:pt>
                <c:pt idx="2497">
                  <c:v>41137</c:v>
                </c:pt>
                <c:pt idx="2498">
                  <c:v>41136</c:v>
                </c:pt>
                <c:pt idx="2499">
                  <c:v>41135</c:v>
                </c:pt>
                <c:pt idx="2500">
                  <c:v>41134</c:v>
                </c:pt>
                <c:pt idx="2501">
                  <c:v>41131</c:v>
                </c:pt>
                <c:pt idx="2502">
                  <c:v>41130</c:v>
                </c:pt>
                <c:pt idx="2503">
                  <c:v>41129</c:v>
                </c:pt>
                <c:pt idx="2504">
                  <c:v>41128</c:v>
                </c:pt>
                <c:pt idx="2505">
                  <c:v>41127</c:v>
                </c:pt>
                <c:pt idx="2506">
                  <c:v>41124</c:v>
                </c:pt>
                <c:pt idx="2507">
                  <c:v>41123</c:v>
                </c:pt>
                <c:pt idx="2508">
                  <c:v>41122</c:v>
                </c:pt>
                <c:pt idx="2509">
                  <c:v>41121</c:v>
                </c:pt>
                <c:pt idx="2510">
                  <c:v>41120</c:v>
                </c:pt>
                <c:pt idx="2511">
                  <c:v>41117</c:v>
                </c:pt>
                <c:pt idx="2512">
                  <c:v>41116</c:v>
                </c:pt>
                <c:pt idx="2513">
                  <c:v>41115</c:v>
                </c:pt>
                <c:pt idx="2514">
                  <c:v>41114</c:v>
                </c:pt>
                <c:pt idx="2515">
                  <c:v>41113</c:v>
                </c:pt>
                <c:pt idx="2516">
                  <c:v>41110</c:v>
                </c:pt>
                <c:pt idx="2517">
                  <c:v>41109</c:v>
                </c:pt>
                <c:pt idx="2518">
                  <c:v>41108</c:v>
                </c:pt>
                <c:pt idx="2519">
                  <c:v>41107</c:v>
                </c:pt>
                <c:pt idx="2520">
                  <c:v>41106</c:v>
                </c:pt>
                <c:pt idx="2521">
                  <c:v>41103</c:v>
                </c:pt>
                <c:pt idx="2522">
                  <c:v>41102</c:v>
                </c:pt>
                <c:pt idx="2523">
                  <c:v>41101</c:v>
                </c:pt>
                <c:pt idx="2524">
                  <c:v>41100</c:v>
                </c:pt>
                <c:pt idx="2525">
                  <c:v>41099</c:v>
                </c:pt>
                <c:pt idx="2526">
                  <c:v>41096</c:v>
                </c:pt>
                <c:pt idx="2527">
                  <c:v>41095</c:v>
                </c:pt>
                <c:pt idx="2528">
                  <c:v>0</c:v>
                </c:pt>
              </c:numCache>
            </c:numRef>
          </c:cat>
          <c:val>
            <c:numRef>
              <c:f>Graphs!$F$2:$F$2530</c:f>
              <c:numCache>
                <c:formatCode>0.0000%</c:formatCode>
                <c:ptCount val="2529"/>
                <c:pt idx="0">
                  <c:v>1.7909999999999999E-2</c:v>
                </c:pt>
                <c:pt idx="1">
                  <c:v>1.7772900000000001E-2</c:v>
                </c:pt>
                <c:pt idx="2">
                  <c:v>1.7975699999999997E-2</c:v>
                </c:pt>
                <c:pt idx="3">
                  <c:v>1.78671E-2</c:v>
                </c:pt>
                <c:pt idx="4">
                  <c:v>1.7131400000000001E-2</c:v>
                </c:pt>
                <c:pt idx="5">
                  <c:v>1.66614E-2</c:v>
                </c:pt>
                <c:pt idx="6">
                  <c:v>1.65229E-2</c:v>
                </c:pt>
                <c:pt idx="7">
                  <c:v>1.6327100000000001E-2</c:v>
                </c:pt>
                <c:pt idx="8">
                  <c:v>1.6235699999999999E-2</c:v>
                </c:pt>
                <c:pt idx="9">
                  <c:v>1.6327100000000001E-2</c:v>
                </c:pt>
                <c:pt idx="10">
                  <c:v>1.6415699999999998E-2</c:v>
                </c:pt>
                <c:pt idx="11">
                  <c:v>1.62629E-2</c:v>
                </c:pt>
                <c:pt idx="12">
                  <c:v>1.6122899999999999E-2</c:v>
                </c:pt>
                <c:pt idx="13">
                  <c:v>1.5951400000000001E-2</c:v>
                </c:pt>
                <c:pt idx="14">
                  <c:v>1.5234300000000001E-2</c:v>
                </c:pt>
                <c:pt idx="15">
                  <c:v>1.5092899999999999E-2</c:v>
                </c:pt>
                <c:pt idx="16">
                  <c:v>1.324E-2</c:v>
                </c:pt>
                <c:pt idx="17">
                  <c:v>1.28214E-2</c:v>
                </c:pt>
                <c:pt idx="18">
                  <c:v>1.25471E-2</c:v>
                </c:pt>
                <c:pt idx="19">
                  <c:v>1.19971E-2</c:v>
                </c:pt>
                <c:pt idx="20">
                  <c:v>1.1902900000000001E-2</c:v>
                </c:pt>
                <c:pt idx="21">
                  <c:v>1.1597100000000001E-2</c:v>
                </c:pt>
                <c:pt idx="22">
                  <c:v>1.11971E-2</c:v>
                </c:pt>
                <c:pt idx="23">
                  <c:v>1.1198600000000001E-2</c:v>
                </c:pt>
                <c:pt idx="24">
                  <c:v>1.0615699999999999E-2</c:v>
                </c:pt>
                <c:pt idx="25">
                  <c:v>1.0617099999999999E-2</c:v>
                </c:pt>
                <c:pt idx="26">
                  <c:v>1.05957E-2</c:v>
                </c:pt>
                <c:pt idx="27">
                  <c:v>1.023E-2</c:v>
                </c:pt>
                <c:pt idx="28">
                  <c:v>1.01657E-2</c:v>
                </c:pt>
                <c:pt idx="29">
                  <c:v>1.0057100000000001E-2</c:v>
                </c:pt>
                <c:pt idx="30">
                  <c:v>9.7356999999999999E-3</c:v>
                </c:pt>
                <c:pt idx="31">
                  <c:v>9.6071000000000004E-3</c:v>
                </c:pt>
                <c:pt idx="32">
                  <c:v>9.2728999999999989E-3</c:v>
                </c:pt>
                <c:pt idx="33">
                  <c:v>9.2843000000000005E-3</c:v>
                </c:pt>
                <c:pt idx="34">
                  <c:v>9.3556999999999998E-3</c:v>
                </c:pt>
                <c:pt idx="35">
                  <c:v>8.8670999999999993E-3</c:v>
                </c:pt>
                <c:pt idx="36">
                  <c:v>8.7471000000000007E-3</c:v>
                </c:pt>
                <c:pt idx="37">
                  <c:v>8.5413999999999993E-3</c:v>
                </c:pt>
                <c:pt idx="38">
                  <c:v>8.4314000000000004E-3</c:v>
                </c:pt>
                <c:pt idx="39">
                  <c:v>8.4443000000000001E-3</c:v>
                </c:pt>
                <c:pt idx="40">
                  <c:v>8.4214000000000008E-3</c:v>
                </c:pt>
                <c:pt idx="41">
                  <c:v>8.4486000000000006E-3</c:v>
                </c:pt>
                <c:pt idx="42">
                  <c:v>8.4513999999999995E-3</c:v>
                </c:pt>
                <c:pt idx="43">
                  <c:v>8.3170999999999991E-3</c:v>
                </c:pt>
                <c:pt idx="44">
                  <c:v>8.0328999999999991E-3</c:v>
                </c:pt>
                <c:pt idx="45">
                  <c:v>8.0000000000000002E-3</c:v>
                </c:pt>
                <c:pt idx="46">
                  <c:v>7.6371E-3</c:v>
                </c:pt>
                <c:pt idx="47">
                  <c:v>7.4871E-3</c:v>
                </c:pt>
                <c:pt idx="48">
                  <c:v>6.9799999999999992E-3</c:v>
                </c:pt>
                <c:pt idx="49">
                  <c:v>7.0343000000000003E-3</c:v>
                </c:pt>
                <c:pt idx="50">
                  <c:v>6.6785999999999998E-3</c:v>
                </c:pt>
                <c:pt idx="51">
                  <c:v>6.3156999999999996E-3</c:v>
                </c:pt>
                <c:pt idx="52">
                  <c:v>6.2471000000000002E-3</c:v>
                </c:pt>
                <c:pt idx="53">
                  <c:v>5.9443000000000005E-3</c:v>
                </c:pt>
                <c:pt idx="54">
                  <c:v>5.5413999999999993E-3</c:v>
                </c:pt>
                <c:pt idx="55">
                  <c:v>5.5128999999999994E-3</c:v>
                </c:pt>
                <c:pt idx="56">
                  <c:v>5.2456999999999998E-3</c:v>
                </c:pt>
                <c:pt idx="57">
                  <c:v>5.1400000000000005E-3</c:v>
                </c:pt>
                <c:pt idx="58">
                  <c:v>4.8814000000000001E-3</c:v>
                </c:pt>
                <c:pt idx="59">
                  <c:v>4.5142999999999997E-3</c:v>
                </c:pt>
                <c:pt idx="60">
                  <c:v>4.4600000000000004E-3</c:v>
                </c:pt>
                <c:pt idx="61">
                  <c:v>4.2856999999999999E-3</c:v>
                </c:pt>
                <c:pt idx="62">
                  <c:v>4.3756999999999997E-3</c:v>
                </c:pt>
                <c:pt idx="63">
                  <c:v>4.5199999999999997E-3</c:v>
                </c:pt>
                <c:pt idx="64">
                  <c:v>4.5513999999999997E-3</c:v>
                </c:pt>
                <c:pt idx="65">
                  <c:v>4.5742999999999999E-3</c:v>
                </c:pt>
                <c:pt idx="66">
                  <c:v>4.4942999999999997E-3</c:v>
                </c:pt>
                <c:pt idx="67">
                  <c:v>4.4513999999999995E-3</c:v>
                </c:pt>
                <c:pt idx="68">
                  <c:v>4.4713999999999995E-3</c:v>
                </c:pt>
                <c:pt idx="69">
                  <c:v>4.5656999999999998E-3</c:v>
                </c:pt>
                <c:pt idx="70">
                  <c:v>4.5485999999999999E-3</c:v>
                </c:pt>
                <c:pt idx="71">
                  <c:v>4.4400000000000004E-3</c:v>
                </c:pt>
                <c:pt idx="72">
                  <c:v>4.4657000000000004E-3</c:v>
                </c:pt>
                <c:pt idx="73">
                  <c:v>4.4857000000000005E-3</c:v>
                </c:pt>
                <c:pt idx="74">
                  <c:v>4.6756999999999996E-3</c:v>
                </c:pt>
                <c:pt idx="75">
                  <c:v>4.4142999999999995E-3</c:v>
                </c:pt>
                <c:pt idx="76">
                  <c:v>4.3057E-3</c:v>
                </c:pt>
                <c:pt idx="77">
                  <c:v>3.9657E-3</c:v>
                </c:pt>
                <c:pt idx="78">
                  <c:v>3.8700000000000002E-3</c:v>
                </c:pt>
                <c:pt idx="79">
                  <c:v>3.5171000000000004E-3</c:v>
                </c:pt>
                <c:pt idx="80">
                  <c:v>3.2113999999999997E-3</c:v>
                </c:pt>
                <c:pt idx="81">
                  <c:v>3.0628999999999999E-3</c:v>
                </c:pt>
                <c:pt idx="82">
                  <c:v>3.1014000000000003E-3</c:v>
                </c:pt>
                <c:pt idx="83">
                  <c:v>2.8914000000000001E-3</c:v>
                </c:pt>
                <c:pt idx="84">
                  <c:v>2.4242999999999999E-3</c:v>
                </c:pt>
                <c:pt idx="85">
                  <c:v>2.3457E-3</c:v>
                </c:pt>
                <c:pt idx="86">
                  <c:v>2.4142999999999999E-3</c:v>
                </c:pt>
                <c:pt idx="87">
                  <c:v>2.3056999999999999E-3</c:v>
                </c:pt>
                <c:pt idx="88">
                  <c:v>2.0857000000000002E-3</c:v>
                </c:pt>
                <c:pt idx="89">
                  <c:v>1.8686E-3</c:v>
                </c:pt>
                <c:pt idx="90">
                  <c:v>1.7585999999999999E-3</c:v>
                </c:pt>
                <c:pt idx="91">
                  <c:v>1.6200000000000001E-3</c:v>
                </c:pt>
                <c:pt idx="92">
                  <c:v>1.7071E-3</c:v>
                </c:pt>
                <c:pt idx="93">
                  <c:v>1.6171E-3</c:v>
                </c:pt>
                <c:pt idx="94">
                  <c:v>1.3671E-3</c:v>
                </c:pt>
                <c:pt idx="95">
                  <c:v>1.1971E-3</c:v>
                </c:pt>
                <c:pt idx="96">
                  <c:v>1.2570999999999999E-3</c:v>
                </c:pt>
                <c:pt idx="97">
                  <c:v>1.9113999999999999E-3</c:v>
                </c:pt>
                <c:pt idx="98">
                  <c:v>1.2371000000000001E-3</c:v>
                </c:pt>
                <c:pt idx="99">
                  <c:v>1.2271000000000001E-3</c:v>
                </c:pt>
                <c:pt idx="100">
                  <c:v>1.2570999999999999E-3</c:v>
                </c:pt>
                <c:pt idx="101">
                  <c:v>1.2471000000000001E-3</c:v>
                </c:pt>
                <c:pt idx="102">
                  <c:v>1.1529000000000001E-3</c:v>
                </c:pt>
                <c:pt idx="103">
                  <c:v>1.1129E-3</c:v>
                </c:pt>
                <c:pt idx="104">
                  <c:v>1.0813999999999999E-3</c:v>
                </c:pt>
                <c:pt idx="105">
                  <c:v>1.1299999999999999E-3</c:v>
                </c:pt>
                <c:pt idx="106">
                  <c:v>1.0686000000000001E-3</c:v>
                </c:pt>
                <c:pt idx="107">
                  <c:v>1.0628999999999999E-3</c:v>
                </c:pt>
                <c:pt idx="108">
                  <c:v>1.0499999999999999E-3</c:v>
                </c:pt>
                <c:pt idx="109">
                  <c:v>1.0914E-3</c:v>
                </c:pt>
                <c:pt idx="110">
                  <c:v>1.0785999999999999E-3</c:v>
                </c:pt>
                <c:pt idx="111">
                  <c:v>1.0843000000000001E-3</c:v>
                </c:pt>
                <c:pt idx="112">
                  <c:v>1.0771000000000001E-3</c:v>
                </c:pt>
                <c:pt idx="113">
                  <c:v>1.0928999999999999E-3</c:v>
                </c:pt>
                <c:pt idx="114">
                  <c:v>1.0914E-3</c:v>
                </c:pt>
                <c:pt idx="115">
                  <c:v>1.0371E-3</c:v>
                </c:pt>
                <c:pt idx="116">
                  <c:v>1.0299999999999999E-3</c:v>
                </c:pt>
                <c:pt idx="117">
                  <c:v>1.0329E-3</c:v>
                </c:pt>
                <c:pt idx="118">
                  <c:v>1.0628999999999999E-3</c:v>
                </c:pt>
                <c:pt idx="119">
                  <c:v>1.1014E-3</c:v>
                </c:pt>
                <c:pt idx="120">
                  <c:v>1.1299999999999999E-3</c:v>
                </c:pt>
                <c:pt idx="121">
                  <c:v>1.0399999999999999E-3</c:v>
                </c:pt>
                <c:pt idx="122">
                  <c:v>1.0528999999999998E-3</c:v>
                </c:pt>
                <c:pt idx="123">
                  <c:v>1.0414000000000001E-3</c:v>
                </c:pt>
                <c:pt idx="124">
                  <c:v>1.0199999999999999E-3</c:v>
                </c:pt>
                <c:pt idx="125">
                  <c:v>1.0371E-3</c:v>
                </c:pt>
                <c:pt idx="126">
                  <c:v>1.0125000000000002E-3</c:v>
                </c:pt>
                <c:pt idx="127">
                  <c:v>1.0188E-3</c:v>
                </c:pt>
                <c:pt idx="128">
                  <c:v>1.0425E-3</c:v>
                </c:pt>
                <c:pt idx="129">
                  <c:v>1.0125000000000002E-3</c:v>
                </c:pt>
                <c:pt idx="130">
                  <c:v>1.0188E-3</c:v>
                </c:pt>
                <c:pt idx="131">
                  <c:v>1.0275E-3</c:v>
                </c:pt>
                <c:pt idx="132">
                  <c:v>1.0425E-3</c:v>
                </c:pt>
                <c:pt idx="133">
                  <c:v>1.0349999999999999E-3</c:v>
                </c:pt>
                <c:pt idx="134">
                  <c:v>1.0249999999999999E-3</c:v>
                </c:pt>
                <c:pt idx="135">
                  <c:v>1.0388000000000001E-3</c:v>
                </c:pt>
                <c:pt idx="136">
                  <c:v>1.0863000000000001E-3</c:v>
                </c:pt>
                <c:pt idx="137">
                  <c:v>1.075E-3</c:v>
                </c:pt>
                <c:pt idx="138">
                  <c:v>1.0975E-3</c:v>
                </c:pt>
                <c:pt idx="139">
                  <c:v>1.0863000000000001E-3</c:v>
                </c:pt>
                <c:pt idx="140">
                  <c:v>1.0463E-3</c:v>
                </c:pt>
                <c:pt idx="141">
                  <c:v>1.0138E-3</c:v>
                </c:pt>
                <c:pt idx="142">
                  <c:v>1.0199999999999999E-3</c:v>
                </c:pt>
                <c:pt idx="143">
                  <c:v>1.0313E-3</c:v>
                </c:pt>
                <c:pt idx="144">
                  <c:v>1.0413E-3</c:v>
                </c:pt>
                <c:pt idx="145">
                  <c:v>1.0349999999999999E-3</c:v>
                </c:pt>
                <c:pt idx="146">
                  <c:v>1.0263E-3</c:v>
                </c:pt>
                <c:pt idx="147">
                  <c:v>9.3999999999999997E-4</c:v>
                </c:pt>
                <c:pt idx="148">
                  <c:v>9.9250000000000011E-4</c:v>
                </c:pt>
                <c:pt idx="149">
                  <c:v>9.0380000000000007E-4</c:v>
                </c:pt>
                <c:pt idx="150">
                  <c:v>9.2999999999999995E-4</c:v>
                </c:pt>
                <c:pt idx="151">
                  <c:v>9.1629999999999999E-4</c:v>
                </c:pt>
                <c:pt idx="152">
                  <c:v>9.2000000000000003E-4</c:v>
                </c:pt>
                <c:pt idx="153">
                  <c:v>9.2380000000000001E-4</c:v>
                </c:pt>
                <c:pt idx="154">
                  <c:v>9.3380000000000004E-4</c:v>
                </c:pt>
                <c:pt idx="155">
                  <c:v>9.1129999999999998E-4</c:v>
                </c:pt>
                <c:pt idx="156">
                  <c:v>8.8749999999999994E-4</c:v>
                </c:pt>
                <c:pt idx="157">
                  <c:v>8.8880000000000003E-4</c:v>
                </c:pt>
                <c:pt idx="158">
                  <c:v>9.1129999999999998E-4</c:v>
                </c:pt>
                <c:pt idx="159">
                  <c:v>8.9130000000000003E-4</c:v>
                </c:pt>
                <c:pt idx="160">
                  <c:v>8.9499999999999996E-4</c:v>
                </c:pt>
                <c:pt idx="161">
                  <c:v>8.9249999999999996E-4</c:v>
                </c:pt>
                <c:pt idx="162">
                  <c:v>8.9249999999999996E-4</c:v>
                </c:pt>
                <c:pt idx="163">
                  <c:v>9.1129999999999998E-4</c:v>
                </c:pt>
                <c:pt idx="164">
                  <c:v>8.8630000000000002E-4</c:v>
                </c:pt>
                <c:pt idx="165">
                  <c:v>8.9630000000000005E-4</c:v>
                </c:pt>
                <c:pt idx="166">
                  <c:v>8.5500000000000007E-4</c:v>
                </c:pt>
                <c:pt idx="167">
                  <c:v>8.0879999999999993E-4</c:v>
                </c:pt>
                <c:pt idx="168">
                  <c:v>8.1129999999999993E-4</c:v>
                </c:pt>
                <c:pt idx="169">
                  <c:v>8.7499999999999991E-4</c:v>
                </c:pt>
                <c:pt idx="170">
                  <c:v>8.6379999999999996E-4</c:v>
                </c:pt>
                <c:pt idx="171">
                  <c:v>8.699999999999999E-4</c:v>
                </c:pt>
                <c:pt idx="172">
                  <c:v>8.699999999999999E-4</c:v>
                </c:pt>
                <c:pt idx="173">
                  <c:v>8.7749999999999992E-4</c:v>
                </c:pt>
                <c:pt idx="174">
                  <c:v>8.788E-4</c:v>
                </c:pt>
                <c:pt idx="175">
                  <c:v>8.9249999999999996E-4</c:v>
                </c:pt>
                <c:pt idx="176">
                  <c:v>8.5750000000000008E-4</c:v>
                </c:pt>
                <c:pt idx="177">
                  <c:v>8.5629999999999994E-4</c:v>
                </c:pt>
                <c:pt idx="178">
                  <c:v>8.5629999999999994E-4</c:v>
                </c:pt>
                <c:pt idx="179">
                  <c:v>8.0379999999999991E-4</c:v>
                </c:pt>
                <c:pt idx="180">
                  <c:v>8.5879999999999995E-4</c:v>
                </c:pt>
                <c:pt idx="181">
                  <c:v>9.0249999999999998E-4</c:v>
                </c:pt>
                <c:pt idx="182">
                  <c:v>8.788E-4</c:v>
                </c:pt>
                <c:pt idx="183">
                  <c:v>8.5379999999999994E-4</c:v>
                </c:pt>
                <c:pt idx="184">
                  <c:v>8.363E-4</c:v>
                </c:pt>
                <c:pt idx="185">
                  <c:v>8.5999999999999998E-4</c:v>
                </c:pt>
                <c:pt idx="186">
                  <c:v>8.7129999999999998E-4</c:v>
                </c:pt>
                <c:pt idx="187">
                  <c:v>8.5750000000000008E-4</c:v>
                </c:pt>
                <c:pt idx="188">
                  <c:v>7.7880000000000007E-4</c:v>
                </c:pt>
                <c:pt idx="189">
                  <c:v>7.5250000000000002E-4</c:v>
                </c:pt>
                <c:pt idx="190">
                  <c:v>8.0250000000000004E-4</c:v>
                </c:pt>
                <c:pt idx="191">
                  <c:v>8.2379999999999997E-4</c:v>
                </c:pt>
                <c:pt idx="192">
                  <c:v>8.4130000000000001E-4</c:v>
                </c:pt>
                <c:pt idx="193">
                  <c:v>8.6749999999999989E-4</c:v>
                </c:pt>
                <c:pt idx="194">
                  <c:v>8.5129999999999993E-4</c:v>
                </c:pt>
                <c:pt idx="195">
                  <c:v>8.5999999999999998E-4</c:v>
                </c:pt>
                <c:pt idx="196">
                  <c:v>8.3250000000000002E-4</c:v>
                </c:pt>
                <c:pt idx="197">
                  <c:v>8.1750000000000008E-4</c:v>
                </c:pt>
                <c:pt idx="198">
                  <c:v>8.3500000000000002E-4</c:v>
                </c:pt>
                <c:pt idx="199">
                  <c:v>8.3500000000000002E-4</c:v>
                </c:pt>
                <c:pt idx="200">
                  <c:v>8.7379999999999999E-4</c:v>
                </c:pt>
                <c:pt idx="201">
                  <c:v>8.4130000000000001E-4</c:v>
                </c:pt>
                <c:pt idx="202">
                  <c:v>8.4629999999999992E-4</c:v>
                </c:pt>
                <c:pt idx="203">
                  <c:v>8.3750000000000003E-4</c:v>
                </c:pt>
                <c:pt idx="204">
                  <c:v>8.3880000000000001E-4</c:v>
                </c:pt>
                <c:pt idx="205">
                  <c:v>8.2629999999999997E-4</c:v>
                </c:pt>
                <c:pt idx="206">
                  <c:v>8.4750000000000005E-4</c:v>
                </c:pt>
                <c:pt idx="207">
                  <c:v>8.3129999999999999E-4</c:v>
                </c:pt>
                <c:pt idx="208">
                  <c:v>8.3000000000000001E-4</c:v>
                </c:pt>
                <c:pt idx="209">
                  <c:v>8.2879999999999998E-4</c:v>
                </c:pt>
                <c:pt idx="210">
                  <c:v>8.2879999999999998E-4</c:v>
                </c:pt>
                <c:pt idx="211">
                  <c:v>8.3250000000000002E-4</c:v>
                </c:pt>
                <c:pt idx="212">
                  <c:v>8.25E-4</c:v>
                </c:pt>
                <c:pt idx="213">
                  <c:v>8.5999999999999998E-4</c:v>
                </c:pt>
                <c:pt idx="214">
                  <c:v>8.4629999999999992E-4</c:v>
                </c:pt>
                <c:pt idx="215">
                  <c:v>8.788E-4</c:v>
                </c:pt>
                <c:pt idx="216">
                  <c:v>8.8880000000000003E-4</c:v>
                </c:pt>
                <c:pt idx="217">
                  <c:v>8.4380000000000002E-4</c:v>
                </c:pt>
                <c:pt idx="218">
                  <c:v>8.5879999999999995E-4</c:v>
                </c:pt>
                <c:pt idx="219">
                  <c:v>8.788E-4</c:v>
                </c:pt>
                <c:pt idx="220">
                  <c:v>8.8380000000000002E-4</c:v>
                </c:pt>
                <c:pt idx="221">
                  <c:v>8.6499999999999988E-4</c:v>
                </c:pt>
                <c:pt idx="222">
                  <c:v>8.8499999999999994E-4</c:v>
                </c:pt>
                <c:pt idx="223">
                  <c:v>9.2749999999999994E-4</c:v>
                </c:pt>
                <c:pt idx="224">
                  <c:v>9.5500000000000001E-4</c:v>
                </c:pt>
                <c:pt idx="225">
                  <c:v>9.6629999999999991E-4</c:v>
                </c:pt>
                <c:pt idx="226">
                  <c:v>9.6500000000000004E-4</c:v>
                </c:pt>
                <c:pt idx="227">
                  <c:v>9.525E-4</c:v>
                </c:pt>
                <c:pt idx="228">
                  <c:v>9.5130000000000008E-4</c:v>
                </c:pt>
                <c:pt idx="229">
                  <c:v>9.5750000000000002E-4</c:v>
                </c:pt>
                <c:pt idx="230">
                  <c:v>8.9249999999999996E-4</c:v>
                </c:pt>
                <c:pt idx="231">
                  <c:v>9.0380000000000007E-4</c:v>
                </c:pt>
                <c:pt idx="232">
                  <c:v>8.9630000000000005E-4</c:v>
                </c:pt>
                <c:pt idx="233">
                  <c:v>9.0499999999999999E-4</c:v>
                </c:pt>
                <c:pt idx="234">
                  <c:v>9.5750000000000002E-4</c:v>
                </c:pt>
                <c:pt idx="235">
                  <c:v>9.2000000000000003E-4</c:v>
                </c:pt>
                <c:pt idx="236">
                  <c:v>9.0130000000000006E-4</c:v>
                </c:pt>
                <c:pt idx="237">
                  <c:v>8.724999999999999E-4</c:v>
                </c:pt>
                <c:pt idx="238">
                  <c:v>8.6129999999999996E-4</c:v>
                </c:pt>
                <c:pt idx="239">
                  <c:v>8.9249999999999996E-4</c:v>
                </c:pt>
                <c:pt idx="240">
                  <c:v>8.6629999999999997E-4</c:v>
                </c:pt>
                <c:pt idx="241">
                  <c:v>8.8999999999999995E-4</c:v>
                </c:pt>
                <c:pt idx="242">
                  <c:v>8.5250000000000007E-4</c:v>
                </c:pt>
                <c:pt idx="243">
                  <c:v>8.363E-4</c:v>
                </c:pt>
                <c:pt idx="244">
                  <c:v>8.9130000000000003E-4</c:v>
                </c:pt>
                <c:pt idx="245">
                  <c:v>9.1129999999999998E-4</c:v>
                </c:pt>
                <c:pt idx="246">
                  <c:v>9.3130000000000003E-4</c:v>
                </c:pt>
                <c:pt idx="247">
                  <c:v>9.5750000000000002E-4</c:v>
                </c:pt>
                <c:pt idx="248">
                  <c:v>1.0012999999999999E-3</c:v>
                </c:pt>
                <c:pt idx="249">
                  <c:v>1.0038E-3</c:v>
                </c:pt>
                <c:pt idx="250">
                  <c:v>1.0288000000000001E-3</c:v>
                </c:pt>
                <c:pt idx="251">
                  <c:v>1.0212999999999999E-3</c:v>
                </c:pt>
                <c:pt idx="252">
                  <c:v>1.0413E-3</c:v>
                </c:pt>
                <c:pt idx="253">
                  <c:v>1.0288000000000001E-3</c:v>
                </c:pt>
                <c:pt idx="254">
                  <c:v>1.0249999999999999E-3</c:v>
                </c:pt>
                <c:pt idx="255">
                  <c:v>1.005E-3</c:v>
                </c:pt>
                <c:pt idx="256">
                  <c:v>1.0025000000000001E-3</c:v>
                </c:pt>
                <c:pt idx="257">
                  <c:v>1.0425E-3</c:v>
                </c:pt>
                <c:pt idx="258">
                  <c:v>9.6129999999999989E-4</c:v>
                </c:pt>
                <c:pt idx="259">
                  <c:v>9.5E-4</c:v>
                </c:pt>
                <c:pt idx="260">
                  <c:v>9.1500000000000001E-4</c:v>
                </c:pt>
                <c:pt idx="261">
                  <c:v>9.075E-4</c:v>
                </c:pt>
                <c:pt idx="262">
                  <c:v>9.588000000000001E-4</c:v>
                </c:pt>
                <c:pt idx="263">
                  <c:v>9.1E-4</c:v>
                </c:pt>
                <c:pt idx="264">
                  <c:v>9.3380000000000004E-4</c:v>
                </c:pt>
                <c:pt idx="265">
                  <c:v>8.25E-4</c:v>
                </c:pt>
                <c:pt idx="266">
                  <c:v>8.1750000000000008E-4</c:v>
                </c:pt>
                <c:pt idx="267">
                  <c:v>7.4629999999999998E-4</c:v>
                </c:pt>
                <c:pt idx="268">
                  <c:v>7.2880000000000004E-4</c:v>
                </c:pt>
                <c:pt idx="269">
                  <c:v>7.2630000000000004E-4</c:v>
                </c:pt>
                <c:pt idx="270">
                  <c:v>7.4629999999999998E-4</c:v>
                </c:pt>
                <c:pt idx="271">
                  <c:v>7.6999999999999996E-4</c:v>
                </c:pt>
                <c:pt idx="272">
                  <c:v>8.1250000000000007E-4</c:v>
                </c:pt>
                <c:pt idx="273">
                  <c:v>8.1250000000000007E-4</c:v>
                </c:pt>
                <c:pt idx="274">
                  <c:v>8.0000000000000004E-4</c:v>
                </c:pt>
                <c:pt idx="275">
                  <c:v>8.5500000000000007E-4</c:v>
                </c:pt>
                <c:pt idx="276">
                  <c:v>8.8749999999999994E-4</c:v>
                </c:pt>
                <c:pt idx="277">
                  <c:v>8.5879999999999995E-4</c:v>
                </c:pt>
                <c:pt idx="278">
                  <c:v>9.2130000000000001E-4</c:v>
                </c:pt>
                <c:pt idx="279">
                  <c:v>9.2500000000000004E-4</c:v>
                </c:pt>
                <c:pt idx="280">
                  <c:v>8.9999999999999998E-4</c:v>
                </c:pt>
                <c:pt idx="281">
                  <c:v>9.1E-4</c:v>
                </c:pt>
                <c:pt idx="282">
                  <c:v>9.1629999999999999E-4</c:v>
                </c:pt>
                <c:pt idx="283">
                  <c:v>9.2500000000000004E-4</c:v>
                </c:pt>
                <c:pt idx="284">
                  <c:v>9.6500000000000004E-4</c:v>
                </c:pt>
                <c:pt idx="285">
                  <c:v>9.9250000000000011E-4</c:v>
                </c:pt>
                <c:pt idx="286">
                  <c:v>9.7500000000000006E-4</c:v>
                </c:pt>
                <c:pt idx="287">
                  <c:v>9.7500000000000006E-4</c:v>
                </c:pt>
                <c:pt idx="288">
                  <c:v>1.0088E-3</c:v>
                </c:pt>
                <c:pt idx="289">
                  <c:v>9.8130000000000005E-4</c:v>
                </c:pt>
                <c:pt idx="290">
                  <c:v>9.3749999999999997E-4</c:v>
                </c:pt>
                <c:pt idx="291">
                  <c:v>9.8130000000000005E-4</c:v>
                </c:pt>
                <c:pt idx="292">
                  <c:v>1.0138E-3</c:v>
                </c:pt>
                <c:pt idx="293">
                  <c:v>9.5130000000000008E-4</c:v>
                </c:pt>
                <c:pt idx="294">
                  <c:v>1.0563E-3</c:v>
                </c:pt>
                <c:pt idx="295">
                  <c:v>1.0838E-3</c:v>
                </c:pt>
                <c:pt idx="296">
                  <c:v>1.0724999999999999E-3</c:v>
                </c:pt>
                <c:pt idx="297">
                  <c:v>1.1013000000000002E-3</c:v>
                </c:pt>
                <c:pt idx="298">
                  <c:v>1.1325E-3</c:v>
                </c:pt>
                <c:pt idx="299">
                  <c:v>1.1025E-3</c:v>
                </c:pt>
                <c:pt idx="300">
                  <c:v>1.1100000000000001E-3</c:v>
                </c:pt>
                <c:pt idx="301">
                  <c:v>1.1100000000000001E-3</c:v>
                </c:pt>
                <c:pt idx="302">
                  <c:v>1.0613E-3</c:v>
                </c:pt>
                <c:pt idx="303">
                  <c:v>1.1025E-3</c:v>
                </c:pt>
                <c:pt idx="304">
                  <c:v>1.075E-3</c:v>
                </c:pt>
                <c:pt idx="305">
                  <c:v>1.1375000000000001E-3</c:v>
                </c:pt>
                <c:pt idx="306">
                  <c:v>1.1588E-3</c:v>
                </c:pt>
                <c:pt idx="307">
                  <c:v>1.15E-3</c:v>
                </c:pt>
                <c:pt idx="308">
                  <c:v>1.1562999999999999E-3</c:v>
                </c:pt>
                <c:pt idx="309">
                  <c:v>1.1463000000000001E-3</c:v>
                </c:pt>
                <c:pt idx="310">
                  <c:v>1.1225E-3</c:v>
                </c:pt>
                <c:pt idx="311">
                  <c:v>1.1125E-3</c:v>
                </c:pt>
                <c:pt idx="312">
                  <c:v>1.1050000000000001E-3</c:v>
                </c:pt>
                <c:pt idx="313">
                  <c:v>1.1250000000000001E-3</c:v>
                </c:pt>
                <c:pt idx="314">
                  <c:v>1.1013000000000002E-3</c:v>
                </c:pt>
                <c:pt idx="315">
                  <c:v>1.1038000000000001E-3</c:v>
                </c:pt>
                <c:pt idx="316">
                  <c:v>1.1113E-3</c:v>
                </c:pt>
                <c:pt idx="317">
                  <c:v>1.1513000000000001E-3</c:v>
                </c:pt>
                <c:pt idx="318">
                  <c:v>1.085E-3</c:v>
                </c:pt>
                <c:pt idx="319">
                  <c:v>1.0724999999999999E-3</c:v>
                </c:pt>
                <c:pt idx="320">
                  <c:v>1.0913000000000001E-3</c:v>
                </c:pt>
                <c:pt idx="321">
                  <c:v>1.1025E-3</c:v>
                </c:pt>
                <c:pt idx="322">
                  <c:v>1.0863000000000001E-3</c:v>
                </c:pt>
                <c:pt idx="323">
                  <c:v>1.0738E-3</c:v>
                </c:pt>
                <c:pt idx="324">
                  <c:v>1.0838E-3</c:v>
                </c:pt>
                <c:pt idx="325">
                  <c:v>1.1088000000000001E-3</c:v>
                </c:pt>
                <c:pt idx="326">
                  <c:v>1.1025E-3</c:v>
                </c:pt>
                <c:pt idx="327">
                  <c:v>1.0813000000000001E-3</c:v>
                </c:pt>
                <c:pt idx="328">
                  <c:v>1.075E-3</c:v>
                </c:pt>
                <c:pt idx="329">
                  <c:v>1.0613E-3</c:v>
                </c:pt>
                <c:pt idx="330">
                  <c:v>1.06E-3</c:v>
                </c:pt>
                <c:pt idx="331">
                  <c:v>1.0587999999999999E-3</c:v>
                </c:pt>
                <c:pt idx="332">
                  <c:v>1.0713000000000001E-3</c:v>
                </c:pt>
                <c:pt idx="333">
                  <c:v>1.06E-3</c:v>
                </c:pt>
                <c:pt idx="334">
                  <c:v>1.0325E-3</c:v>
                </c:pt>
                <c:pt idx="335">
                  <c:v>1.0349999999999999E-3</c:v>
                </c:pt>
                <c:pt idx="336">
                  <c:v>1.0299999999999999E-3</c:v>
                </c:pt>
                <c:pt idx="337">
                  <c:v>1.0838E-3</c:v>
                </c:pt>
                <c:pt idx="338">
                  <c:v>1.0924999999999999E-3</c:v>
                </c:pt>
                <c:pt idx="339">
                  <c:v>1.1849999999999999E-3</c:v>
                </c:pt>
                <c:pt idx="340">
                  <c:v>1.1513000000000001E-3</c:v>
                </c:pt>
                <c:pt idx="341">
                  <c:v>1.145E-3</c:v>
                </c:pt>
                <c:pt idx="342">
                  <c:v>1.1762999999999999E-3</c:v>
                </c:pt>
                <c:pt idx="343">
                  <c:v>1.1488E-3</c:v>
                </c:pt>
                <c:pt idx="344">
                  <c:v>1.155E-3</c:v>
                </c:pt>
                <c:pt idx="345">
                  <c:v>1.1113E-3</c:v>
                </c:pt>
                <c:pt idx="346">
                  <c:v>1.1100000000000001E-3</c:v>
                </c:pt>
                <c:pt idx="347">
                  <c:v>1.0824999999999999E-3</c:v>
                </c:pt>
                <c:pt idx="348">
                  <c:v>1.0575000000000001E-3</c:v>
                </c:pt>
                <c:pt idx="349">
                  <c:v>1.0738E-3</c:v>
                </c:pt>
                <c:pt idx="350">
                  <c:v>1.1225E-3</c:v>
                </c:pt>
                <c:pt idx="351">
                  <c:v>1.0950000000000001E-3</c:v>
                </c:pt>
                <c:pt idx="352">
                  <c:v>1.1588E-3</c:v>
                </c:pt>
                <c:pt idx="353">
                  <c:v>1.2049999999999999E-3</c:v>
                </c:pt>
                <c:pt idx="354">
                  <c:v>1.1888000000000001E-3</c:v>
                </c:pt>
                <c:pt idx="355">
                  <c:v>1.235E-3</c:v>
                </c:pt>
                <c:pt idx="356">
                  <c:v>1.1325E-3</c:v>
                </c:pt>
                <c:pt idx="357">
                  <c:v>1.1525000000000001E-3</c:v>
                </c:pt>
                <c:pt idx="358">
                  <c:v>1.1299999999999999E-3</c:v>
                </c:pt>
                <c:pt idx="359">
                  <c:v>1.1949999999999999E-3</c:v>
                </c:pt>
                <c:pt idx="360">
                  <c:v>1.2287999999999999E-3</c:v>
                </c:pt>
                <c:pt idx="361">
                  <c:v>1.2075E-3</c:v>
                </c:pt>
                <c:pt idx="362">
                  <c:v>1.225E-3</c:v>
                </c:pt>
                <c:pt idx="363">
                  <c:v>1.2750000000000001E-3</c:v>
                </c:pt>
                <c:pt idx="364">
                  <c:v>1.2474999999999999E-3</c:v>
                </c:pt>
                <c:pt idx="365">
                  <c:v>1.2999999999999999E-3</c:v>
                </c:pt>
                <c:pt idx="366">
                  <c:v>1.2850000000000001E-3</c:v>
                </c:pt>
                <c:pt idx="367">
                  <c:v>1.2950000000000001E-3</c:v>
                </c:pt>
                <c:pt idx="368">
                  <c:v>1.3087999999999999E-3</c:v>
                </c:pt>
                <c:pt idx="369">
                  <c:v>1.2950000000000001E-3</c:v>
                </c:pt>
                <c:pt idx="370">
                  <c:v>1.2887999999999999E-3</c:v>
                </c:pt>
                <c:pt idx="371">
                  <c:v>1.2650000000000001E-3</c:v>
                </c:pt>
                <c:pt idx="372">
                  <c:v>1.2725E-3</c:v>
                </c:pt>
                <c:pt idx="373">
                  <c:v>1.2600000000000001E-3</c:v>
                </c:pt>
                <c:pt idx="374">
                  <c:v>1.2637999999999998E-3</c:v>
                </c:pt>
                <c:pt idx="375">
                  <c:v>1.3262999999999999E-3</c:v>
                </c:pt>
                <c:pt idx="376">
                  <c:v>1.32E-3</c:v>
                </c:pt>
                <c:pt idx="377">
                  <c:v>1.3087999999999999E-3</c:v>
                </c:pt>
                <c:pt idx="378">
                  <c:v>1.3975000000000001E-3</c:v>
                </c:pt>
                <c:pt idx="379">
                  <c:v>1.4388000000000001E-3</c:v>
                </c:pt>
                <c:pt idx="380">
                  <c:v>1.4399999999999999E-3</c:v>
                </c:pt>
                <c:pt idx="381">
                  <c:v>1.4674999999999998E-3</c:v>
                </c:pt>
                <c:pt idx="382">
                  <c:v>1.4513E-3</c:v>
                </c:pt>
                <c:pt idx="383">
                  <c:v>1.48E-3</c:v>
                </c:pt>
                <c:pt idx="384">
                  <c:v>1.4325E-3</c:v>
                </c:pt>
                <c:pt idx="385">
                  <c:v>1.4524999999999998E-3</c:v>
                </c:pt>
                <c:pt idx="386">
                  <c:v>1.4375E-3</c:v>
                </c:pt>
                <c:pt idx="387">
                  <c:v>1.5162999999999999E-3</c:v>
                </c:pt>
                <c:pt idx="388">
                  <c:v>1.5788E-3</c:v>
                </c:pt>
                <c:pt idx="389">
                  <c:v>1.5249999999999999E-3</c:v>
                </c:pt>
                <c:pt idx="390">
                  <c:v>1.5313E-3</c:v>
                </c:pt>
                <c:pt idx="391">
                  <c:v>1.5862999999999999E-3</c:v>
                </c:pt>
                <c:pt idx="392">
                  <c:v>1.5387999999999999E-3</c:v>
                </c:pt>
                <c:pt idx="393">
                  <c:v>1.4788000000000002E-3</c:v>
                </c:pt>
                <c:pt idx="394">
                  <c:v>1.4874999999999999E-3</c:v>
                </c:pt>
                <c:pt idx="395">
                  <c:v>1.4574999999999998E-3</c:v>
                </c:pt>
                <c:pt idx="396">
                  <c:v>1.5175E-3</c:v>
                </c:pt>
                <c:pt idx="397">
                  <c:v>1.5275E-3</c:v>
                </c:pt>
                <c:pt idx="398">
                  <c:v>1.5213E-3</c:v>
                </c:pt>
                <c:pt idx="399">
                  <c:v>1.4763000000000001E-3</c:v>
                </c:pt>
                <c:pt idx="400">
                  <c:v>1.5337999999999999E-3</c:v>
                </c:pt>
                <c:pt idx="401">
                  <c:v>1.5475E-3</c:v>
                </c:pt>
                <c:pt idx="402">
                  <c:v>1.4674999999999998E-3</c:v>
                </c:pt>
                <c:pt idx="403">
                  <c:v>1.4549999999999999E-3</c:v>
                </c:pt>
                <c:pt idx="404">
                  <c:v>1.4299999999999998E-3</c:v>
                </c:pt>
                <c:pt idx="405">
                  <c:v>1.5013000000000001E-3</c:v>
                </c:pt>
                <c:pt idx="406">
                  <c:v>1.5013000000000001E-3</c:v>
                </c:pt>
                <c:pt idx="407">
                  <c:v>1.4549999999999999E-3</c:v>
                </c:pt>
                <c:pt idx="408">
                  <c:v>1.4649999999999999E-3</c:v>
                </c:pt>
                <c:pt idx="409">
                  <c:v>1.495E-3</c:v>
                </c:pt>
                <c:pt idx="410">
                  <c:v>1.4349999999999999E-3</c:v>
                </c:pt>
                <c:pt idx="411">
                  <c:v>1.3638000000000001E-3</c:v>
                </c:pt>
                <c:pt idx="412">
                  <c:v>1.4088E-3</c:v>
                </c:pt>
                <c:pt idx="413">
                  <c:v>1.4138E-3</c:v>
                </c:pt>
                <c:pt idx="414">
                  <c:v>1.4013000000000001E-3</c:v>
                </c:pt>
                <c:pt idx="415">
                  <c:v>1.2987999999999999E-3</c:v>
                </c:pt>
                <c:pt idx="416">
                  <c:v>1.2775E-3</c:v>
                </c:pt>
                <c:pt idx="417">
                  <c:v>1.2662999999999999E-3</c:v>
                </c:pt>
                <c:pt idx="418">
                  <c:v>1.3613E-3</c:v>
                </c:pt>
                <c:pt idx="419">
                  <c:v>1.3763E-3</c:v>
                </c:pt>
                <c:pt idx="420">
                  <c:v>1.4050000000000002E-3</c:v>
                </c:pt>
                <c:pt idx="421">
                  <c:v>1.4025000000000001E-3</c:v>
                </c:pt>
                <c:pt idx="422">
                  <c:v>1.4913000000000001E-3</c:v>
                </c:pt>
                <c:pt idx="423">
                  <c:v>1.4774999999999999E-3</c:v>
                </c:pt>
                <c:pt idx="424">
                  <c:v>1.4463000000000002E-3</c:v>
                </c:pt>
                <c:pt idx="425">
                  <c:v>1.5149999999999999E-3</c:v>
                </c:pt>
                <c:pt idx="426">
                  <c:v>1.5625000000000001E-3</c:v>
                </c:pt>
                <c:pt idx="427">
                  <c:v>1.4924999999999999E-3</c:v>
                </c:pt>
                <c:pt idx="428">
                  <c:v>1.4788000000000002E-3</c:v>
                </c:pt>
                <c:pt idx="429">
                  <c:v>1.4574999999999998E-3</c:v>
                </c:pt>
                <c:pt idx="430">
                  <c:v>1.4338E-3</c:v>
                </c:pt>
                <c:pt idx="431">
                  <c:v>1.5137999999999998E-3</c:v>
                </c:pt>
                <c:pt idx="432">
                  <c:v>1.4724999999999999E-3</c:v>
                </c:pt>
                <c:pt idx="433">
                  <c:v>1.4574999999999998E-3</c:v>
                </c:pt>
                <c:pt idx="434">
                  <c:v>1.4838000000000002E-3</c:v>
                </c:pt>
                <c:pt idx="435">
                  <c:v>1.4425E-3</c:v>
                </c:pt>
                <c:pt idx="436">
                  <c:v>1.4524999999999998E-3</c:v>
                </c:pt>
                <c:pt idx="437">
                  <c:v>1.4688000000000001E-3</c:v>
                </c:pt>
                <c:pt idx="438">
                  <c:v>1.47E-3</c:v>
                </c:pt>
                <c:pt idx="439">
                  <c:v>1.3963000000000001E-3</c:v>
                </c:pt>
                <c:pt idx="440">
                  <c:v>1.4274999999999999E-3</c:v>
                </c:pt>
                <c:pt idx="441">
                  <c:v>1.4000000000000002E-3</c:v>
                </c:pt>
                <c:pt idx="442">
                  <c:v>1.3950000000000002E-3</c:v>
                </c:pt>
                <c:pt idx="443">
                  <c:v>1.4824999999999999E-3</c:v>
                </c:pt>
                <c:pt idx="444">
                  <c:v>1.49E-3</c:v>
                </c:pt>
                <c:pt idx="445">
                  <c:v>1.4663E-3</c:v>
                </c:pt>
                <c:pt idx="446">
                  <c:v>1.4613E-3</c:v>
                </c:pt>
                <c:pt idx="447">
                  <c:v>1.4475E-3</c:v>
                </c:pt>
                <c:pt idx="448">
                  <c:v>1.4813000000000001E-3</c:v>
                </c:pt>
                <c:pt idx="449">
                  <c:v>1.5112999999999999E-3</c:v>
                </c:pt>
                <c:pt idx="450">
                  <c:v>1.5187999999999998E-3</c:v>
                </c:pt>
                <c:pt idx="451">
                  <c:v>1.5575000000000001E-3</c:v>
                </c:pt>
                <c:pt idx="452">
                  <c:v>1.5625000000000001E-3</c:v>
                </c:pt>
                <c:pt idx="453">
                  <c:v>1.5E-3</c:v>
                </c:pt>
                <c:pt idx="454">
                  <c:v>1.505E-3</c:v>
                </c:pt>
                <c:pt idx="455">
                  <c:v>1.5213E-3</c:v>
                </c:pt>
                <c:pt idx="456">
                  <c:v>1.5237999999999999E-3</c:v>
                </c:pt>
                <c:pt idx="457">
                  <c:v>1.5112999999999999E-3</c:v>
                </c:pt>
                <c:pt idx="458">
                  <c:v>1.5125E-3</c:v>
                </c:pt>
                <c:pt idx="459">
                  <c:v>1.555E-3</c:v>
                </c:pt>
                <c:pt idx="460">
                  <c:v>1.5562999999999998E-3</c:v>
                </c:pt>
                <c:pt idx="461">
                  <c:v>1.5425E-3</c:v>
                </c:pt>
                <c:pt idx="462">
                  <c:v>1.5862999999999999E-3</c:v>
                </c:pt>
                <c:pt idx="463">
                  <c:v>1.5475E-3</c:v>
                </c:pt>
                <c:pt idx="464">
                  <c:v>1.5562999999999998E-3</c:v>
                </c:pt>
                <c:pt idx="465">
                  <c:v>1.5675000000000001E-3</c:v>
                </c:pt>
                <c:pt idx="466">
                  <c:v>1.5512999999999998E-3</c:v>
                </c:pt>
                <c:pt idx="467">
                  <c:v>1.5638E-3</c:v>
                </c:pt>
                <c:pt idx="468">
                  <c:v>1.7025E-3</c:v>
                </c:pt>
                <c:pt idx="469">
                  <c:v>1.7424999999999999E-3</c:v>
                </c:pt>
                <c:pt idx="470">
                  <c:v>1.7513000000000001E-3</c:v>
                </c:pt>
                <c:pt idx="471">
                  <c:v>1.8324999999999999E-3</c:v>
                </c:pt>
                <c:pt idx="472">
                  <c:v>1.7088000000000001E-3</c:v>
                </c:pt>
                <c:pt idx="473">
                  <c:v>1.58E-3</c:v>
                </c:pt>
                <c:pt idx="474">
                  <c:v>1.6137999999999999E-3</c:v>
                </c:pt>
                <c:pt idx="475">
                  <c:v>1.5149999999999999E-3</c:v>
                </c:pt>
                <c:pt idx="476">
                  <c:v>1.6187999999999999E-3</c:v>
                </c:pt>
                <c:pt idx="477">
                  <c:v>1.58E-3</c:v>
                </c:pt>
                <c:pt idx="478">
                  <c:v>1.6413000000000001E-3</c:v>
                </c:pt>
                <c:pt idx="479">
                  <c:v>1.6825000000000002E-3</c:v>
                </c:pt>
                <c:pt idx="480">
                  <c:v>1.6337999999999999E-3</c:v>
                </c:pt>
                <c:pt idx="481">
                  <c:v>1.5537999999999999E-3</c:v>
                </c:pt>
                <c:pt idx="482">
                  <c:v>1.5349999999999999E-3</c:v>
                </c:pt>
                <c:pt idx="483">
                  <c:v>1.4924999999999999E-3</c:v>
                </c:pt>
                <c:pt idx="484">
                  <c:v>1.57E-3</c:v>
                </c:pt>
                <c:pt idx="485">
                  <c:v>1.5487999999999999E-3</c:v>
                </c:pt>
                <c:pt idx="486">
                  <c:v>1.5562999999999998E-3</c:v>
                </c:pt>
                <c:pt idx="487">
                  <c:v>1.6113E-3</c:v>
                </c:pt>
                <c:pt idx="488">
                  <c:v>1.6688E-3</c:v>
                </c:pt>
                <c:pt idx="489">
                  <c:v>1.6625000000000001E-3</c:v>
                </c:pt>
                <c:pt idx="490">
                  <c:v>1.7263000000000001E-3</c:v>
                </c:pt>
                <c:pt idx="491">
                  <c:v>1.7163E-3</c:v>
                </c:pt>
                <c:pt idx="492">
                  <c:v>1.7899999999999999E-3</c:v>
                </c:pt>
                <c:pt idx="493">
                  <c:v>1.7574999999999999E-3</c:v>
                </c:pt>
                <c:pt idx="494">
                  <c:v>1.7563000000000001E-3</c:v>
                </c:pt>
                <c:pt idx="495">
                  <c:v>1.7988000000000001E-3</c:v>
                </c:pt>
                <c:pt idx="496">
                  <c:v>1.8675E-3</c:v>
                </c:pt>
                <c:pt idx="497">
                  <c:v>1.8088000000000002E-3</c:v>
                </c:pt>
                <c:pt idx="498">
                  <c:v>1.7663000000000002E-3</c:v>
                </c:pt>
                <c:pt idx="499">
                  <c:v>1.7474999999999999E-3</c:v>
                </c:pt>
                <c:pt idx="500">
                  <c:v>1.7538E-3</c:v>
                </c:pt>
                <c:pt idx="501">
                  <c:v>1.7825E-3</c:v>
                </c:pt>
                <c:pt idx="502">
                  <c:v>1.8825000000000001E-3</c:v>
                </c:pt>
                <c:pt idx="503">
                  <c:v>1.825E-3</c:v>
                </c:pt>
                <c:pt idx="504">
                  <c:v>1.6588E-3</c:v>
                </c:pt>
                <c:pt idx="505">
                  <c:v>1.6263E-3</c:v>
                </c:pt>
                <c:pt idx="506">
                  <c:v>1.6375000000000001E-3</c:v>
                </c:pt>
                <c:pt idx="507">
                  <c:v>1.6625000000000001E-3</c:v>
                </c:pt>
                <c:pt idx="508">
                  <c:v>1.6225E-3</c:v>
                </c:pt>
                <c:pt idx="509">
                  <c:v>1.7100000000000001E-3</c:v>
                </c:pt>
                <c:pt idx="510">
                  <c:v>1.7825E-3</c:v>
                </c:pt>
                <c:pt idx="511">
                  <c:v>1.8362999999999999E-3</c:v>
                </c:pt>
                <c:pt idx="512">
                  <c:v>1.7949999999999999E-3</c:v>
                </c:pt>
                <c:pt idx="513">
                  <c:v>1.8450000000000001E-3</c:v>
                </c:pt>
                <c:pt idx="514">
                  <c:v>1.8475E-3</c:v>
                </c:pt>
                <c:pt idx="515">
                  <c:v>1.9012999999999999E-3</c:v>
                </c:pt>
                <c:pt idx="516">
                  <c:v>1.9E-3</c:v>
                </c:pt>
                <c:pt idx="517">
                  <c:v>1.9388000000000001E-3</c:v>
                </c:pt>
                <c:pt idx="518">
                  <c:v>1.9375E-3</c:v>
                </c:pt>
                <c:pt idx="519">
                  <c:v>1.9388000000000001E-3</c:v>
                </c:pt>
                <c:pt idx="520">
                  <c:v>1.9513E-3</c:v>
                </c:pt>
                <c:pt idx="521">
                  <c:v>1.8475E-3</c:v>
                </c:pt>
                <c:pt idx="522">
                  <c:v>1.905E-3</c:v>
                </c:pt>
                <c:pt idx="523">
                  <c:v>1.8787999999999999E-3</c:v>
                </c:pt>
                <c:pt idx="524">
                  <c:v>1.7663000000000002E-3</c:v>
                </c:pt>
                <c:pt idx="525">
                  <c:v>1.8013E-3</c:v>
                </c:pt>
                <c:pt idx="526">
                  <c:v>1.7524999999999999E-3</c:v>
                </c:pt>
                <c:pt idx="527">
                  <c:v>1.7363000000000001E-3</c:v>
                </c:pt>
                <c:pt idx="528">
                  <c:v>1.7875E-3</c:v>
                </c:pt>
                <c:pt idx="529">
                  <c:v>1.7813000000000002E-3</c:v>
                </c:pt>
                <c:pt idx="530">
                  <c:v>1.825E-3</c:v>
                </c:pt>
                <c:pt idx="531">
                  <c:v>1.7263000000000001E-3</c:v>
                </c:pt>
                <c:pt idx="532">
                  <c:v>1.7363000000000001E-3</c:v>
                </c:pt>
                <c:pt idx="533">
                  <c:v>1.6950000000000001E-3</c:v>
                </c:pt>
                <c:pt idx="534">
                  <c:v>1.7374999999999999E-3</c:v>
                </c:pt>
                <c:pt idx="535">
                  <c:v>1.6825000000000002E-3</c:v>
                </c:pt>
                <c:pt idx="536">
                  <c:v>1.7299999999999998E-3</c:v>
                </c:pt>
                <c:pt idx="537">
                  <c:v>1.7088000000000001E-3</c:v>
                </c:pt>
                <c:pt idx="538">
                  <c:v>1.7075E-3</c:v>
                </c:pt>
                <c:pt idx="539">
                  <c:v>1.7238000000000002E-3</c:v>
                </c:pt>
                <c:pt idx="540">
                  <c:v>1.8212999999999999E-3</c:v>
                </c:pt>
                <c:pt idx="541">
                  <c:v>1.8362999999999999E-3</c:v>
                </c:pt>
                <c:pt idx="542">
                  <c:v>1.8387999999999998E-3</c:v>
                </c:pt>
                <c:pt idx="543">
                  <c:v>1.9088E-3</c:v>
                </c:pt>
                <c:pt idx="544">
                  <c:v>1.98E-3</c:v>
                </c:pt>
                <c:pt idx="545">
                  <c:v>2.2163E-3</c:v>
                </c:pt>
                <c:pt idx="546">
                  <c:v>2.4724999999999999E-3</c:v>
                </c:pt>
                <c:pt idx="547">
                  <c:v>2.6274999999999996E-3</c:v>
                </c:pt>
                <c:pt idx="548">
                  <c:v>3.0337999999999997E-3</c:v>
                </c:pt>
                <c:pt idx="549">
                  <c:v>3.2962999999999998E-3</c:v>
                </c:pt>
                <c:pt idx="550">
                  <c:v>3.7013000000000002E-3</c:v>
                </c:pt>
                <c:pt idx="551">
                  <c:v>4.0362999999999996E-3</c:v>
                </c:pt>
                <c:pt idx="552">
                  <c:v>4.3763000000000005E-3</c:v>
                </c:pt>
                <c:pt idx="553">
                  <c:v>4.4088E-3</c:v>
                </c:pt>
                <c:pt idx="554">
                  <c:v>4.8725000000000001E-3</c:v>
                </c:pt>
                <c:pt idx="555">
                  <c:v>5.6974999999999994E-3</c:v>
                </c:pt>
                <c:pt idx="556">
                  <c:v>6.2462999999999998E-3</c:v>
                </c:pt>
                <c:pt idx="557">
                  <c:v>6.6737999999999997E-3</c:v>
                </c:pt>
                <c:pt idx="558">
                  <c:v>6.7275E-3</c:v>
                </c:pt>
                <c:pt idx="559">
                  <c:v>7.1825000000000005E-3</c:v>
                </c:pt>
                <c:pt idx="560">
                  <c:v>7.5075000000000003E-3</c:v>
                </c:pt>
                <c:pt idx="561">
                  <c:v>7.9413000000000001E-3</c:v>
                </c:pt>
                <c:pt idx="562">
                  <c:v>8.1399999999999997E-3</c:v>
                </c:pt>
                <c:pt idx="563">
                  <c:v>8.2887999999999989E-3</c:v>
                </c:pt>
                <c:pt idx="564">
                  <c:v>8.6350000000000003E-3</c:v>
                </c:pt>
                <c:pt idx="565">
                  <c:v>9.2125000000000002E-3</c:v>
                </c:pt>
                <c:pt idx="566">
                  <c:v>9.8513000000000003E-3</c:v>
                </c:pt>
                <c:pt idx="567">
                  <c:v>9.8163E-3</c:v>
                </c:pt>
                <c:pt idx="568">
                  <c:v>1.0162500000000001E-2</c:v>
                </c:pt>
                <c:pt idx="569">
                  <c:v>9.9287999999999998E-3</c:v>
                </c:pt>
                <c:pt idx="570">
                  <c:v>9.8449999999999996E-3</c:v>
                </c:pt>
                <c:pt idx="571">
                  <c:v>9.8938000000000012E-3</c:v>
                </c:pt>
                <c:pt idx="572">
                  <c:v>9.4088000000000001E-3</c:v>
                </c:pt>
                <c:pt idx="573">
                  <c:v>9.5913000000000005E-3</c:v>
                </c:pt>
                <c:pt idx="574">
                  <c:v>9.2487999999999997E-3</c:v>
                </c:pt>
                <c:pt idx="575">
                  <c:v>9.4663000000000004E-3</c:v>
                </c:pt>
                <c:pt idx="576">
                  <c:v>9.2849999999999999E-3</c:v>
                </c:pt>
                <c:pt idx="577">
                  <c:v>9.2362999999999994E-3</c:v>
                </c:pt>
                <c:pt idx="578">
                  <c:v>7.7288000000000001E-3</c:v>
                </c:pt>
                <c:pt idx="579">
                  <c:v>7.4999999999999997E-3</c:v>
                </c:pt>
                <c:pt idx="580">
                  <c:v>6.1162999999999999E-3</c:v>
                </c:pt>
                <c:pt idx="581">
                  <c:v>8.0012999999999994E-3</c:v>
                </c:pt>
                <c:pt idx="582">
                  <c:v>7.0463000000000001E-3</c:v>
                </c:pt>
                <c:pt idx="583">
                  <c:v>7.9662999999999991E-3</c:v>
                </c:pt>
                <c:pt idx="584">
                  <c:v>8.1137999999999991E-3</c:v>
                </c:pt>
                <c:pt idx="585">
                  <c:v>7.2487999999999997E-3</c:v>
                </c:pt>
                <c:pt idx="586">
                  <c:v>8.6262999999999999E-3</c:v>
                </c:pt>
                <c:pt idx="587">
                  <c:v>1.0051300000000001E-2</c:v>
                </c:pt>
                <c:pt idx="588">
                  <c:v>1.0162500000000001E-2</c:v>
                </c:pt>
                <c:pt idx="589">
                  <c:v>1.3767499999999998E-2</c:v>
                </c:pt>
                <c:pt idx="590">
                  <c:v>1.35575E-2</c:v>
                </c:pt>
                <c:pt idx="591">
                  <c:v>1.5152499999999999E-2</c:v>
                </c:pt>
                <c:pt idx="592">
                  <c:v>1.58113E-2</c:v>
                </c:pt>
                <c:pt idx="593">
                  <c:v>1.6033800000000001E-2</c:v>
                </c:pt>
                <c:pt idx="594">
                  <c:v>1.61263E-2</c:v>
                </c:pt>
                <c:pt idx="595">
                  <c:v>1.61613E-2</c:v>
                </c:pt>
                <c:pt idx="596">
                  <c:v>1.6267500000000001E-2</c:v>
                </c:pt>
                <c:pt idx="597">
                  <c:v>1.6288800000000003E-2</c:v>
                </c:pt>
                <c:pt idx="598">
                  <c:v>1.63938E-2</c:v>
                </c:pt>
                <c:pt idx="599">
                  <c:v>1.6469999999999999E-2</c:v>
                </c:pt>
                <c:pt idx="600">
                  <c:v>1.6467499999999999E-2</c:v>
                </c:pt>
                <c:pt idx="601">
                  <c:v>1.65825E-2</c:v>
                </c:pt>
                <c:pt idx="602">
                  <c:v>1.6585000000000003E-2</c:v>
                </c:pt>
                <c:pt idx="603">
                  <c:v>1.65013E-2</c:v>
                </c:pt>
                <c:pt idx="604">
                  <c:v>1.6527500000000001E-2</c:v>
                </c:pt>
                <c:pt idx="605">
                  <c:v>1.6578800000000001E-2</c:v>
                </c:pt>
                <c:pt idx="606">
                  <c:v>1.6652500000000001E-2</c:v>
                </c:pt>
                <c:pt idx="607">
                  <c:v>1.6708799999999999E-2</c:v>
                </c:pt>
                <c:pt idx="608">
                  <c:v>1.6696300000000001E-2</c:v>
                </c:pt>
                <c:pt idx="609">
                  <c:v>1.66625E-2</c:v>
                </c:pt>
                <c:pt idx="610">
                  <c:v>1.6677500000000001E-2</c:v>
                </c:pt>
                <c:pt idx="611">
                  <c:v>1.66188E-2</c:v>
                </c:pt>
                <c:pt idx="612">
                  <c:v>1.6549999999999999E-2</c:v>
                </c:pt>
                <c:pt idx="613">
                  <c:v>1.6452500000000002E-2</c:v>
                </c:pt>
                <c:pt idx="614">
                  <c:v>1.6500000000000001E-2</c:v>
                </c:pt>
                <c:pt idx="615">
                  <c:v>1.64925E-2</c:v>
                </c:pt>
                <c:pt idx="616">
                  <c:v>1.6594999999999999E-2</c:v>
                </c:pt>
                <c:pt idx="617">
                  <c:v>1.66088E-2</c:v>
                </c:pt>
                <c:pt idx="618">
                  <c:v>1.6593800000000002E-2</c:v>
                </c:pt>
                <c:pt idx="619">
                  <c:v>1.6594999999999999E-2</c:v>
                </c:pt>
                <c:pt idx="620">
                  <c:v>1.6533800000000001E-2</c:v>
                </c:pt>
                <c:pt idx="621">
                  <c:v>1.6543800000000001E-2</c:v>
                </c:pt>
                <c:pt idx="622">
                  <c:v>1.6577500000000002E-2</c:v>
                </c:pt>
                <c:pt idx="623">
                  <c:v>1.669E-2</c:v>
                </c:pt>
                <c:pt idx="624">
                  <c:v>1.6696300000000001E-2</c:v>
                </c:pt>
                <c:pt idx="625">
                  <c:v>1.67625E-2</c:v>
                </c:pt>
                <c:pt idx="626">
                  <c:v>1.6766300000000001E-2</c:v>
                </c:pt>
                <c:pt idx="627">
                  <c:v>1.6836299999999998E-2</c:v>
                </c:pt>
                <c:pt idx="628">
                  <c:v>1.6771299999999999E-2</c:v>
                </c:pt>
                <c:pt idx="629">
                  <c:v>1.6990000000000002E-2</c:v>
                </c:pt>
                <c:pt idx="630">
                  <c:v>1.69213E-2</c:v>
                </c:pt>
                <c:pt idx="631">
                  <c:v>1.7142500000000001E-2</c:v>
                </c:pt>
                <c:pt idx="632">
                  <c:v>1.7343799999999999E-2</c:v>
                </c:pt>
                <c:pt idx="633">
                  <c:v>1.7624999999999998E-2</c:v>
                </c:pt>
                <c:pt idx="634">
                  <c:v>1.78088E-2</c:v>
                </c:pt>
                <c:pt idx="635">
                  <c:v>1.7993800000000001E-2</c:v>
                </c:pt>
                <c:pt idx="636">
                  <c:v>1.8047500000000001E-2</c:v>
                </c:pt>
                <c:pt idx="637">
                  <c:v>1.7920000000000002E-2</c:v>
                </c:pt>
                <c:pt idx="638">
                  <c:v>1.77988E-2</c:v>
                </c:pt>
                <c:pt idx="639">
                  <c:v>1.7851300000000001E-2</c:v>
                </c:pt>
                <c:pt idx="640">
                  <c:v>1.76463E-2</c:v>
                </c:pt>
                <c:pt idx="641">
                  <c:v>1.76388E-2</c:v>
                </c:pt>
                <c:pt idx="642">
                  <c:v>1.74488E-2</c:v>
                </c:pt>
                <c:pt idx="643">
                  <c:v>1.7373799999999998E-2</c:v>
                </c:pt>
                <c:pt idx="644">
                  <c:v>1.73975E-2</c:v>
                </c:pt>
                <c:pt idx="645">
                  <c:v>1.7405E-2</c:v>
                </c:pt>
                <c:pt idx="646">
                  <c:v>1.7356300000000002E-2</c:v>
                </c:pt>
                <c:pt idx="647">
                  <c:v>1.7176299999999999E-2</c:v>
                </c:pt>
                <c:pt idx="648">
                  <c:v>1.7151300000000001E-2</c:v>
                </c:pt>
                <c:pt idx="649">
                  <c:v>1.71013E-2</c:v>
                </c:pt>
                <c:pt idx="650">
                  <c:v>1.7131300000000002E-2</c:v>
                </c:pt>
                <c:pt idx="651">
                  <c:v>1.7036300000000001E-2</c:v>
                </c:pt>
                <c:pt idx="652">
                  <c:v>1.6937500000000001E-2</c:v>
                </c:pt>
                <c:pt idx="653">
                  <c:v>1.6971300000000002E-2</c:v>
                </c:pt>
                <c:pt idx="654">
                  <c:v>1.7084999999999999E-2</c:v>
                </c:pt>
                <c:pt idx="655">
                  <c:v>1.6911300000000001E-2</c:v>
                </c:pt>
                <c:pt idx="656">
                  <c:v>1.7016299999999998E-2</c:v>
                </c:pt>
                <c:pt idx="657">
                  <c:v>1.6995E-2</c:v>
                </c:pt>
                <c:pt idx="658">
                  <c:v>1.7027500000000001E-2</c:v>
                </c:pt>
                <c:pt idx="659">
                  <c:v>1.7079999999999998E-2</c:v>
                </c:pt>
                <c:pt idx="660">
                  <c:v>1.7156299999999999E-2</c:v>
                </c:pt>
                <c:pt idx="661">
                  <c:v>1.72163E-2</c:v>
                </c:pt>
                <c:pt idx="662">
                  <c:v>1.72363E-2</c:v>
                </c:pt>
                <c:pt idx="663">
                  <c:v>1.7332500000000001E-2</c:v>
                </c:pt>
                <c:pt idx="664">
                  <c:v>1.7624999999999998E-2</c:v>
                </c:pt>
                <c:pt idx="665">
                  <c:v>1.7653800000000001E-2</c:v>
                </c:pt>
                <c:pt idx="666">
                  <c:v>1.7616300000000001E-2</c:v>
                </c:pt>
                <c:pt idx="667">
                  <c:v>1.7632499999999999E-2</c:v>
                </c:pt>
                <c:pt idx="668">
                  <c:v>1.7589999999999998E-2</c:v>
                </c:pt>
                <c:pt idx="669">
                  <c:v>1.7579999999999998E-2</c:v>
                </c:pt>
                <c:pt idx="670">
                  <c:v>1.755E-2</c:v>
                </c:pt>
                <c:pt idx="671">
                  <c:v>1.7698800000000001E-2</c:v>
                </c:pt>
                <c:pt idx="672">
                  <c:v>1.771E-2</c:v>
                </c:pt>
                <c:pt idx="673">
                  <c:v>1.7742500000000001E-2</c:v>
                </c:pt>
                <c:pt idx="674">
                  <c:v>1.7848800000000001E-2</c:v>
                </c:pt>
                <c:pt idx="675">
                  <c:v>1.7813800000000001E-2</c:v>
                </c:pt>
                <c:pt idx="676">
                  <c:v>1.7858799999999998E-2</c:v>
                </c:pt>
                <c:pt idx="677">
                  <c:v>1.79963E-2</c:v>
                </c:pt>
                <c:pt idx="678">
                  <c:v>1.80488E-2</c:v>
                </c:pt>
                <c:pt idx="679">
                  <c:v>1.80425E-2</c:v>
                </c:pt>
                <c:pt idx="680">
                  <c:v>1.8227500000000001E-2</c:v>
                </c:pt>
                <c:pt idx="681">
                  <c:v>1.8217500000000001E-2</c:v>
                </c:pt>
                <c:pt idx="682">
                  <c:v>1.823E-2</c:v>
                </c:pt>
                <c:pt idx="683">
                  <c:v>1.8502499999999998E-2</c:v>
                </c:pt>
                <c:pt idx="684">
                  <c:v>1.8463799999999999E-2</c:v>
                </c:pt>
                <c:pt idx="685">
                  <c:v>1.8775E-2</c:v>
                </c:pt>
                <c:pt idx="686">
                  <c:v>1.88913E-2</c:v>
                </c:pt>
                <c:pt idx="687">
                  <c:v>1.8907500000000001E-2</c:v>
                </c:pt>
                <c:pt idx="688">
                  <c:v>1.9134999999999999E-2</c:v>
                </c:pt>
                <c:pt idx="689">
                  <c:v>1.92125E-2</c:v>
                </c:pt>
                <c:pt idx="690">
                  <c:v>1.9273800000000001E-2</c:v>
                </c:pt>
                <c:pt idx="691">
                  <c:v>1.9387499999999998E-2</c:v>
                </c:pt>
                <c:pt idx="692">
                  <c:v>1.94025E-2</c:v>
                </c:pt>
                <c:pt idx="693">
                  <c:v>1.9779999999999999E-2</c:v>
                </c:pt>
                <c:pt idx="694">
                  <c:v>1.9894999999999999E-2</c:v>
                </c:pt>
                <c:pt idx="695">
                  <c:v>1.9972500000000001E-2</c:v>
                </c:pt>
                <c:pt idx="696">
                  <c:v>2.0108799999999996E-2</c:v>
                </c:pt>
                <c:pt idx="697">
                  <c:v>2.0156299999999999E-2</c:v>
                </c:pt>
                <c:pt idx="698">
                  <c:v>2.0315E-2</c:v>
                </c:pt>
                <c:pt idx="699">
                  <c:v>2.0434999999999998E-2</c:v>
                </c:pt>
                <c:pt idx="700">
                  <c:v>2.05363E-2</c:v>
                </c:pt>
                <c:pt idx="701">
                  <c:v>2.0458799999999999E-2</c:v>
                </c:pt>
                <c:pt idx="702">
                  <c:v>2.0183800000000002E-2</c:v>
                </c:pt>
                <c:pt idx="703">
                  <c:v>2.0365000000000001E-2</c:v>
                </c:pt>
                <c:pt idx="704">
                  <c:v>2.0458799999999999E-2</c:v>
                </c:pt>
                <c:pt idx="705">
                  <c:v>2.0442499999999999E-2</c:v>
                </c:pt>
                <c:pt idx="706">
                  <c:v>2.0569999999999998E-2</c:v>
                </c:pt>
                <c:pt idx="707">
                  <c:v>2.0408800000000001E-2</c:v>
                </c:pt>
                <c:pt idx="708">
                  <c:v>2.0247500000000002E-2</c:v>
                </c:pt>
                <c:pt idx="709">
                  <c:v>2.0274999999999998E-2</c:v>
                </c:pt>
                <c:pt idx="710">
                  <c:v>2.03588E-2</c:v>
                </c:pt>
                <c:pt idx="711">
                  <c:v>2.03863E-2</c:v>
                </c:pt>
                <c:pt idx="712">
                  <c:v>2.0494999999999999E-2</c:v>
                </c:pt>
                <c:pt idx="713">
                  <c:v>2.0489999999999998E-2</c:v>
                </c:pt>
                <c:pt idx="714">
                  <c:v>2.0421299999999996E-2</c:v>
                </c:pt>
                <c:pt idx="715">
                  <c:v>2.0572499999999997E-2</c:v>
                </c:pt>
                <c:pt idx="716">
                  <c:v>2.0668799999999998E-2</c:v>
                </c:pt>
                <c:pt idx="717">
                  <c:v>2.0818799999999998E-2</c:v>
                </c:pt>
                <c:pt idx="718">
                  <c:v>2.0889999999999999E-2</c:v>
                </c:pt>
                <c:pt idx="719">
                  <c:v>2.10025E-2</c:v>
                </c:pt>
                <c:pt idx="720">
                  <c:v>2.112E-2</c:v>
                </c:pt>
                <c:pt idx="721">
                  <c:v>2.1158800000000002E-2</c:v>
                </c:pt>
                <c:pt idx="722">
                  <c:v>2.1395000000000001E-2</c:v>
                </c:pt>
                <c:pt idx="723">
                  <c:v>2.1452499999999999E-2</c:v>
                </c:pt>
                <c:pt idx="724">
                  <c:v>2.1666299999999999E-2</c:v>
                </c:pt>
                <c:pt idx="725">
                  <c:v>2.1700000000000001E-2</c:v>
                </c:pt>
                <c:pt idx="726">
                  <c:v>2.1686299999999999E-2</c:v>
                </c:pt>
                <c:pt idx="727">
                  <c:v>2.1721300000000002E-2</c:v>
                </c:pt>
                <c:pt idx="728">
                  <c:v>2.1819999999999999E-2</c:v>
                </c:pt>
                <c:pt idx="729">
                  <c:v>2.1973799999999998E-2</c:v>
                </c:pt>
                <c:pt idx="730">
                  <c:v>2.1951299999999997E-2</c:v>
                </c:pt>
                <c:pt idx="731">
                  <c:v>2.19525E-2</c:v>
                </c:pt>
                <c:pt idx="732">
                  <c:v>2.1942499999999997E-2</c:v>
                </c:pt>
                <c:pt idx="733">
                  <c:v>2.2008800000000002E-2</c:v>
                </c:pt>
                <c:pt idx="734">
                  <c:v>2.21125E-2</c:v>
                </c:pt>
                <c:pt idx="735">
                  <c:v>2.2127500000000001E-2</c:v>
                </c:pt>
                <c:pt idx="736">
                  <c:v>2.223E-2</c:v>
                </c:pt>
                <c:pt idx="737">
                  <c:v>2.2284999999999999E-2</c:v>
                </c:pt>
                <c:pt idx="738">
                  <c:v>2.2441300000000001E-2</c:v>
                </c:pt>
                <c:pt idx="739">
                  <c:v>2.2242500000000002E-2</c:v>
                </c:pt>
                <c:pt idx="740">
                  <c:v>2.2297500000000001E-2</c:v>
                </c:pt>
                <c:pt idx="741">
                  <c:v>2.2343799999999997E-2</c:v>
                </c:pt>
                <c:pt idx="742">
                  <c:v>2.2370000000000001E-2</c:v>
                </c:pt>
                <c:pt idx="743">
                  <c:v>2.2411300000000002E-2</c:v>
                </c:pt>
                <c:pt idx="744">
                  <c:v>2.2617500000000002E-2</c:v>
                </c:pt>
                <c:pt idx="745">
                  <c:v>2.266E-2</c:v>
                </c:pt>
                <c:pt idx="746">
                  <c:v>2.2691300000000001E-2</c:v>
                </c:pt>
                <c:pt idx="747">
                  <c:v>2.2611300000000001E-2</c:v>
                </c:pt>
                <c:pt idx="748">
                  <c:v>2.2714999999999999E-2</c:v>
                </c:pt>
                <c:pt idx="749">
                  <c:v>2.2978800000000001E-2</c:v>
                </c:pt>
                <c:pt idx="750">
                  <c:v>2.3003800000000001E-2</c:v>
                </c:pt>
                <c:pt idx="751">
                  <c:v>2.31413E-2</c:v>
                </c:pt>
                <c:pt idx="752">
                  <c:v>2.3319999999999997E-2</c:v>
                </c:pt>
                <c:pt idx="753">
                  <c:v>2.3250000000000003E-2</c:v>
                </c:pt>
                <c:pt idx="754">
                  <c:v>2.3691300000000002E-2</c:v>
                </c:pt>
                <c:pt idx="755">
                  <c:v>2.36863E-2</c:v>
                </c:pt>
                <c:pt idx="756">
                  <c:v>2.3793799999999997E-2</c:v>
                </c:pt>
                <c:pt idx="757">
                  <c:v>2.3664999999999999E-2</c:v>
                </c:pt>
                <c:pt idx="758">
                  <c:v>2.3641299999999997E-2</c:v>
                </c:pt>
                <c:pt idx="759">
                  <c:v>2.3599999999999999E-2</c:v>
                </c:pt>
                <c:pt idx="760">
                  <c:v>2.3795E-2</c:v>
                </c:pt>
                <c:pt idx="761">
                  <c:v>2.3877499999999999E-2</c:v>
                </c:pt>
                <c:pt idx="762">
                  <c:v>2.3980000000000001E-2</c:v>
                </c:pt>
                <c:pt idx="763">
                  <c:v>2.4023799999999998E-2</c:v>
                </c:pt>
                <c:pt idx="764">
                  <c:v>2.4023799999999998E-2</c:v>
                </c:pt>
                <c:pt idx="765">
                  <c:v>2.4041299999999998E-2</c:v>
                </c:pt>
                <c:pt idx="766">
                  <c:v>2.4017499999999997E-2</c:v>
                </c:pt>
                <c:pt idx="767">
                  <c:v>2.4043800000000001E-2</c:v>
                </c:pt>
                <c:pt idx="768">
                  <c:v>2.40363E-2</c:v>
                </c:pt>
                <c:pt idx="769">
                  <c:v>2.3833799999999999E-2</c:v>
                </c:pt>
                <c:pt idx="770">
                  <c:v>2.3828800000000001E-2</c:v>
                </c:pt>
                <c:pt idx="771">
                  <c:v>2.39025E-2</c:v>
                </c:pt>
                <c:pt idx="772">
                  <c:v>2.3817499999999998E-2</c:v>
                </c:pt>
                <c:pt idx="773">
                  <c:v>2.3942499999999999E-2</c:v>
                </c:pt>
                <c:pt idx="774">
                  <c:v>2.4011300000000003E-2</c:v>
                </c:pt>
                <c:pt idx="775">
                  <c:v>2.4106299999999997E-2</c:v>
                </c:pt>
                <c:pt idx="776">
                  <c:v>2.41338E-2</c:v>
                </c:pt>
                <c:pt idx="777">
                  <c:v>2.4121299999999998E-2</c:v>
                </c:pt>
                <c:pt idx="778">
                  <c:v>2.41163E-2</c:v>
                </c:pt>
                <c:pt idx="779">
                  <c:v>2.4184999999999998E-2</c:v>
                </c:pt>
                <c:pt idx="780">
                  <c:v>2.4208799999999999E-2</c:v>
                </c:pt>
                <c:pt idx="781">
                  <c:v>2.4298799999999999E-2</c:v>
                </c:pt>
                <c:pt idx="782">
                  <c:v>2.4305E-2</c:v>
                </c:pt>
                <c:pt idx="783">
                  <c:v>2.4399999999999998E-2</c:v>
                </c:pt>
                <c:pt idx="784">
                  <c:v>2.4385E-2</c:v>
                </c:pt>
                <c:pt idx="785">
                  <c:v>2.4293800000000001E-2</c:v>
                </c:pt>
                <c:pt idx="786">
                  <c:v>2.4281299999999999E-2</c:v>
                </c:pt>
                <c:pt idx="787">
                  <c:v>2.42975E-2</c:v>
                </c:pt>
                <c:pt idx="788">
                  <c:v>2.4369999999999999E-2</c:v>
                </c:pt>
                <c:pt idx="789">
                  <c:v>2.42963E-2</c:v>
                </c:pt>
                <c:pt idx="790">
                  <c:v>2.436E-2</c:v>
                </c:pt>
                <c:pt idx="791">
                  <c:v>2.4418799999999997E-2</c:v>
                </c:pt>
                <c:pt idx="792">
                  <c:v>2.4406300000000002E-2</c:v>
                </c:pt>
                <c:pt idx="793">
                  <c:v>2.4323800000000003E-2</c:v>
                </c:pt>
                <c:pt idx="794">
                  <c:v>2.43763E-2</c:v>
                </c:pt>
                <c:pt idx="795">
                  <c:v>2.4396300000000003E-2</c:v>
                </c:pt>
                <c:pt idx="796">
                  <c:v>2.4489999999999998E-2</c:v>
                </c:pt>
                <c:pt idx="797">
                  <c:v>2.4533800000000001E-2</c:v>
                </c:pt>
                <c:pt idx="798">
                  <c:v>2.4513799999999999E-2</c:v>
                </c:pt>
                <c:pt idx="799">
                  <c:v>2.4627500000000004E-2</c:v>
                </c:pt>
                <c:pt idx="800">
                  <c:v>2.4666299999999999E-2</c:v>
                </c:pt>
                <c:pt idx="801">
                  <c:v>2.46713E-2</c:v>
                </c:pt>
                <c:pt idx="802">
                  <c:v>2.48325E-2</c:v>
                </c:pt>
                <c:pt idx="803">
                  <c:v>2.4805000000000001E-2</c:v>
                </c:pt>
                <c:pt idx="804">
                  <c:v>2.48588E-2</c:v>
                </c:pt>
                <c:pt idx="805">
                  <c:v>2.4831300000000001E-2</c:v>
                </c:pt>
                <c:pt idx="806">
                  <c:v>2.4784999999999998E-2</c:v>
                </c:pt>
                <c:pt idx="807">
                  <c:v>2.48338E-2</c:v>
                </c:pt>
                <c:pt idx="808">
                  <c:v>2.4766300000000002E-2</c:v>
                </c:pt>
                <c:pt idx="809">
                  <c:v>2.4808799999999999E-2</c:v>
                </c:pt>
                <c:pt idx="810">
                  <c:v>2.4873799999999998E-2</c:v>
                </c:pt>
                <c:pt idx="811">
                  <c:v>2.47975E-2</c:v>
                </c:pt>
                <c:pt idx="812">
                  <c:v>2.4738799999999998E-2</c:v>
                </c:pt>
                <c:pt idx="813">
                  <c:v>2.4773800000000002E-2</c:v>
                </c:pt>
                <c:pt idx="814">
                  <c:v>2.47263E-2</c:v>
                </c:pt>
                <c:pt idx="815">
                  <c:v>2.4820000000000002E-2</c:v>
                </c:pt>
                <c:pt idx="816">
                  <c:v>2.4840000000000001E-2</c:v>
                </c:pt>
                <c:pt idx="817">
                  <c:v>2.4812500000000001E-2</c:v>
                </c:pt>
                <c:pt idx="818">
                  <c:v>2.4716300000000004E-2</c:v>
                </c:pt>
                <c:pt idx="819">
                  <c:v>2.4735E-2</c:v>
                </c:pt>
                <c:pt idx="820">
                  <c:v>2.47713E-2</c:v>
                </c:pt>
                <c:pt idx="821">
                  <c:v>2.4793799999999998E-2</c:v>
                </c:pt>
                <c:pt idx="822">
                  <c:v>2.4933800000000002E-2</c:v>
                </c:pt>
                <c:pt idx="823">
                  <c:v>2.4944999999999998E-2</c:v>
                </c:pt>
                <c:pt idx="824">
                  <c:v>2.5014999999999999E-2</c:v>
                </c:pt>
                <c:pt idx="825">
                  <c:v>2.4986299999999999E-2</c:v>
                </c:pt>
                <c:pt idx="826">
                  <c:v>2.4954999999999998E-2</c:v>
                </c:pt>
                <c:pt idx="827">
                  <c:v>2.4897499999999999E-2</c:v>
                </c:pt>
                <c:pt idx="828">
                  <c:v>2.4988800000000002E-2</c:v>
                </c:pt>
                <c:pt idx="829">
                  <c:v>2.4855000000000002E-2</c:v>
                </c:pt>
                <c:pt idx="830">
                  <c:v>2.4906299999999999E-2</c:v>
                </c:pt>
                <c:pt idx="831">
                  <c:v>2.4867499999999997E-2</c:v>
                </c:pt>
                <c:pt idx="832">
                  <c:v>2.48775E-2</c:v>
                </c:pt>
                <c:pt idx="833">
                  <c:v>2.4817499999999999E-2</c:v>
                </c:pt>
                <c:pt idx="834">
                  <c:v>2.4817499999999999E-2</c:v>
                </c:pt>
                <c:pt idx="835">
                  <c:v>2.4837500000000002E-2</c:v>
                </c:pt>
                <c:pt idx="836">
                  <c:v>2.48863E-2</c:v>
                </c:pt>
                <c:pt idx="837">
                  <c:v>2.4988800000000002E-2</c:v>
                </c:pt>
                <c:pt idx="838">
                  <c:v>2.4915E-2</c:v>
                </c:pt>
                <c:pt idx="839">
                  <c:v>2.4927500000000002E-2</c:v>
                </c:pt>
                <c:pt idx="840">
                  <c:v>2.4917500000000002E-2</c:v>
                </c:pt>
                <c:pt idx="841">
                  <c:v>2.4808799999999999E-2</c:v>
                </c:pt>
                <c:pt idx="842">
                  <c:v>2.4830000000000001E-2</c:v>
                </c:pt>
                <c:pt idx="843">
                  <c:v>2.4818799999999999E-2</c:v>
                </c:pt>
                <c:pt idx="844">
                  <c:v>2.49038E-2</c:v>
                </c:pt>
                <c:pt idx="845">
                  <c:v>2.4892500000000001E-2</c:v>
                </c:pt>
                <c:pt idx="846">
                  <c:v>2.4929999999999997E-2</c:v>
                </c:pt>
                <c:pt idx="847">
                  <c:v>2.4791300000000002E-2</c:v>
                </c:pt>
                <c:pt idx="848">
                  <c:v>2.4843799999999999E-2</c:v>
                </c:pt>
                <c:pt idx="849">
                  <c:v>2.4898799999999999E-2</c:v>
                </c:pt>
                <c:pt idx="850">
                  <c:v>2.4811299999999998E-2</c:v>
                </c:pt>
                <c:pt idx="851">
                  <c:v>2.4822500000000001E-2</c:v>
                </c:pt>
                <c:pt idx="852">
                  <c:v>2.4847500000000002E-2</c:v>
                </c:pt>
                <c:pt idx="853">
                  <c:v>2.4803799999999997E-2</c:v>
                </c:pt>
                <c:pt idx="854">
                  <c:v>2.48138E-2</c:v>
                </c:pt>
                <c:pt idx="855">
                  <c:v>2.48875E-2</c:v>
                </c:pt>
                <c:pt idx="856">
                  <c:v>2.4937499999999998E-2</c:v>
                </c:pt>
                <c:pt idx="857">
                  <c:v>2.4978799999999999E-2</c:v>
                </c:pt>
                <c:pt idx="858">
                  <c:v>2.5041299999999999E-2</c:v>
                </c:pt>
                <c:pt idx="859">
                  <c:v>2.5168800000000002E-2</c:v>
                </c:pt>
                <c:pt idx="860">
                  <c:v>2.5126300000000001E-2</c:v>
                </c:pt>
                <c:pt idx="861">
                  <c:v>2.5122499999999999E-2</c:v>
                </c:pt>
                <c:pt idx="862">
                  <c:v>2.5131299999999999E-2</c:v>
                </c:pt>
                <c:pt idx="863">
                  <c:v>2.5139999999999999E-2</c:v>
                </c:pt>
                <c:pt idx="864">
                  <c:v>2.51375E-2</c:v>
                </c:pt>
                <c:pt idx="865">
                  <c:v>2.5091299999999997E-2</c:v>
                </c:pt>
                <c:pt idx="866">
                  <c:v>2.4988800000000002E-2</c:v>
                </c:pt>
                <c:pt idx="867">
                  <c:v>2.5017499999999998E-2</c:v>
                </c:pt>
                <c:pt idx="868">
                  <c:v>2.5000000000000001E-2</c:v>
                </c:pt>
                <c:pt idx="869">
                  <c:v>2.5018799999999997E-2</c:v>
                </c:pt>
                <c:pt idx="870">
                  <c:v>2.5099999999999997E-2</c:v>
                </c:pt>
                <c:pt idx="871">
                  <c:v>2.5190000000000001E-2</c:v>
                </c:pt>
                <c:pt idx="872">
                  <c:v>2.5122499999999999E-2</c:v>
                </c:pt>
                <c:pt idx="873">
                  <c:v>2.5059999999999999E-2</c:v>
                </c:pt>
                <c:pt idx="874">
                  <c:v>2.503E-2</c:v>
                </c:pt>
                <c:pt idx="875">
                  <c:v>2.5132500000000002E-2</c:v>
                </c:pt>
                <c:pt idx="876">
                  <c:v>2.5075E-2</c:v>
                </c:pt>
                <c:pt idx="877">
                  <c:v>2.5100600000000001E-2</c:v>
                </c:pt>
                <c:pt idx="878">
                  <c:v>2.5089399999999998E-2</c:v>
                </c:pt>
                <c:pt idx="879">
                  <c:v>2.5141900000000002E-2</c:v>
                </c:pt>
                <c:pt idx="880">
                  <c:v>2.5187499999999998E-2</c:v>
                </c:pt>
                <c:pt idx="881">
                  <c:v>2.5154999999999997E-2</c:v>
                </c:pt>
                <c:pt idx="882">
                  <c:v>2.51113E-2</c:v>
                </c:pt>
                <c:pt idx="883">
                  <c:v>2.5205600000000002E-2</c:v>
                </c:pt>
                <c:pt idx="884">
                  <c:v>2.5127500000000001E-2</c:v>
                </c:pt>
                <c:pt idx="885">
                  <c:v>2.5071300000000001E-2</c:v>
                </c:pt>
                <c:pt idx="886">
                  <c:v>2.5026899999999998E-2</c:v>
                </c:pt>
                <c:pt idx="887">
                  <c:v>2.51988E-2</c:v>
                </c:pt>
                <c:pt idx="888">
                  <c:v>2.5223800000000001E-2</c:v>
                </c:pt>
                <c:pt idx="889">
                  <c:v>2.50563E-2</c:v>
                </c:pt>
                <c:pt idx="890">
                  <c:v>2.5062500000000001E-2</c:v>
                </c:pt>
                <c:pt idx="891">
                  <c:v>2.5037500000000001E-2</c:v>
                </c:pt>
                <c:pt idx="892">
                  <c:v>2.4793799999999998E-2</c:v>
                </c:pt>
                <c:pt idx="893">
                  <c:v>2.4701300000000002E-2</c:v>
                </c:pt>
                <c:pt idx="894">
                  <c:v>2.4696300000000001E-2</c:v>
                </c:pt>
                <c:pt idx="895">
                  <c:v>2.4550000000000002E-2</c:v>
                </c:pt>
                <c:pt idx="896">
                  <c:v>2.4551300000000002E-2</c:v>
                </c:pt>
                <c:pt idx="897">
                  <c:v>2.4401300000000001E-2</c:v>
                </c:pt>
                <c:pt idx="898">
                  <c:v>2.4323800000000003E-2</c:v>
                </c:pt>
                <c:pt idx="899">
                  <c:v>2.4205000000000001E-2</c:v>
                </c:pt>
                <c:pt idx="900">
                  <c:v>2.40019E-2</c:v>
                </c:pt>
                <c:pt idx="901">
                  <c:v>2.3869399999999999E-2</c:v>
                </c:pt>
                <c:pt idx="902">
                  <c:v>2.38325E-2</c:v>
                </c:pt>
                <c:pt idx="903">
                  <c:v>2.3795E-2</c:v>
                </c:pt>
                <c:pt idx="904">
                  <c:v>2.3788800000000002E-2</c:v>
                </c:pt>
                <c:pt idx="905">
                  <c:v>2.3469400000000001E-2</c:v>
                </c:pt>
                <c:pt idx="906">
                  <c:v>2.3492499999999999E-2</c:v>
                </c:pt>
                <c:pt idx="907">
                  <c:v>2.34463E-2</c:v>
                </c:pt>
                <c:pt idx="908">
                  <c:v>2.3493099999999999E-2</c:v>
                </c:pt>
                <c:pt idx="909">
                  <c:v>2.3367499999999999E-2</c:v>
                </c:pt>
                <c:pt idx="910">
                  <c:v>2.3218800000000001E-2</c:v>
                </c:pt>
                <c:pt idx="911">
                  <c:v>2.3148800000000001E-2</c:v>
                </c:pt>
                <c:pt idx="912">
                  <c:v>2.31513E-2</c:v>
                </c:pt>
                <c:pt idx="913">
                  <c:v>2.3054999999999999E-2</c:v>
                </c:pt>
                <c:pt idx="914">
                  <c:v>2.3002500000000002E-2</c:v>
                </c:pt>
                <c:pt idx="915">
                  <c:v>2.3008799999999999E-2</c:v>
                </c:pt>
                <c:pt idx="916">
                  <c:v>2.3025000000000004E-2</c:v>
                </c:pt>
                <c:pt idx="917">
                  <c:v>2.3103799999999997E-2</c:v>
                </c:pt>
                <c:pt idx="918">
                  <c:v>2.3065000000000002E-2</c:v>
                </c:pt>
                <c:pt idx="919">
                  <c:v>2.3066300000000001E-2</c:v>
                </c:pt>
                <c:pt idx="920">
                  <c:v>2.3143799999999999E-2</c:v>
                </c:pt>
                <c:pt idx="921">
                  <c:v>2.3184399999999997E-2</c:v>
                </c:pt>
                <c:pt idx="922">
                  <c:v>2.3153100000000003E-2</c:v>
                </c:pt>
                <c:pt idx="923">
                  <c:v>2.31688E-2</c:v>
                </c:pt>
                <c:pt idx="924">
                  <c:v>2.316E-2</c:v>
                </c:pt>
                <c:pt idx="925">
                  <c:v>2.3178800000000003E-2</c:v>
                </c:pt>
                <c:pt idx="926">
                  <c:v>2.3135599999999999E-2</c:v>
                </c:pt>
                <c:pt idx="927">
                  <c:v>2.30688E-2</c:v>
                </c:pt>
                <c:pt idx="928">
                  <c:v>2.2993800000000002E-2</c:v>
                </c:pt>
                <c:pt idx="929">
                  <c:v>2.3019999999999999E-2</c:v>
                </c:pt>
                <c:pt idx="930">
                  <c:v>2.2966899999999998E-2</c:v>
                </c:pt>
                <c:pt idx="931">
                  <c:v>2.2949399999999998E-2</c:v>
                </c:pt>
                <c:pt idx="932">
                  <c:v>2.2940599999999998E-2</c:v>
                </c:pt>
                <c:pt idx="933">
                  <c:v>2.2813799999999999E-2</c:v>
                </c:pt>
                <c:pt idx="934">
                  <c:v>2.2865000000000003E-2</c:v>
                </c:pt>
                <c:pt idx="935">
                  <c:v>2.28188E-2</c:v>
                </c:pt>
                <c:pt idx="936">
                  <c:v>2.2796300000000002E-2</c:v>
                </c:pt>
                <c:pt idx="937">
                  <c:v>2.282E-2</c:v>
                </c:pt>
                <c:pt idx="938">
                  <c:v>2.2871299999999997E-2</c:v>
                </c:pt>
                <c:pt idx="939">
                  <c:v>2.2894999999999999E-2</c:v>
                </c:pt>
                <c:pt idx="940">
                  <c:v>2.2797499999999998E-2</c:v>
                </c:pt>
                <c:pt idx="941">
                  <c:v>2.2794999999999999E-2</c:v>
                </c:pt>
                <c:pt idx="942">
                  <c:v>2.2831899999999999E-2</c:v>
                </c:pt>
                <c:pt idx="943">
                  <c:v>2.2871299999999997E-2</c:v>
                </c:pt>
                <c:pt idx="944">
                  <c:v>2.2840600000000003E-2</c:v>
                </c:pt>
                <c:pt idx="945">
                  <c:v>2.27669E-2</c:v>
                </c:pt>
                <c:pt idx="946">
                  <c:v>2.2806299999999998E-2</c:v>
                </c:pt>
                <c:pt idx="947">
                  <c:v>2.2792500000000004E-2</c:v>
                </c:pt>
                <c:pt idx="948">
                  <c:v>2.27394E-2</c:v>
                </c:pt>
                <c:pt idx="949">
                  <c:v>2.2651299999999999E-2</c:v>
                </c:pt>
                <c:pt idx="950">
                  <c:v>2.26056E-2</c:v>
                </c:pt>
                <c:pt idx="951">
                  <c:v>2.2559999999999997E-2</c:v>
                </c:pt>
                <c:pt idx="952">
                  <c:v>2.2421899999999998E-2</c:v>
                </c:pt>
                <c:pt idx="953">
                  <c:v>2.23006E-2</c:v>
                </c:pt>
                <c:pt idx="954">
                  <c:v>2.2181899999999997E-2</c:v>
                </c:pt>
                <c:pt idx="955">
                  <c:v>2.21581E-2</c:v>
                </c:pt>
                <c:pt idx="956">
                  <c:v>2.21219E-2</c:v>
                </c:pt>
                <c:pt idx="957">
                  <c:v>2.1824400000000001E-2</c:v>
                </c:pt>
                <c:pt idx="958">
                  <c:v>2.1652499999999998E-2</c:v>
                </c:pt>
                <c:pt idx="959">
                  <c:v>2.1681300000000001E-2</c:v>
                </c:pt>
                <c:pt idx="960">
                  <c:v>2.1646899999999997E-2</c:v>
                </c:pt>
                <c:pt idx="961">
                  <c:v>2.15844E-2</c:v>
                </c:pt>
                <c:pt idx="962">
                  <c:v>2.1344399999999999E-2</c:v>
                </c:pt>
                <c:pt idx="963">
                  <c:v>2.1479400000000003E-2</c:v>
                </c:pt>
                <c:pt idx="964">
                  <c:v>2.1389399999999999E-2</c:v>
                </c:pt>
                <c:pt idx="965">
                  <c:v>2.1309999999999999E-2</c:v>
                </c:pt>
                <c:pt idx="966">
                  <c:v>2.1325599999999997E-2</c:v>
                </c:pt>
                <c:pt idx="967">
                  <c:v>2.1204999999999998E-2</c:v>
                </c:pt>
                <c:pt idx="968">
                  <c:v>2.1203099999999999E-2</c:v>
                </c:pt>
                <c:pt idx="969">
                  <c:v>2.1095000000000003E-2</c:v>
                </c:pt>
                <c:pt idx="970">
                  <c:v>2.11375E-2</c:v>
                </c:pt>
                <c:pt idx="971">
                  <c:v>2.1037499999999997E-2</c:v>
                </c:pt>
                <c:pt idx="972">
                  <c:v>2.0758800000000001E-2</c:v>
                </c:pt>
                <c:pt idx="973">
                  <c:v>2.0748799999999998E-2</c:v>
                </c:pt>
                <c:pt idx="974">
                  <c:v>2.0727499999999999E-2</c:v>
                </c:pt>
                <c:pt idx="975">
                  <c:v>2.0647499999999999E-2</c:v>
                </c:pt>
                <c:pt idx="976">
                  <c:v>2.0659999999999998E-2</c:v>
                </c:pt>
                <c:pt idx="977">
                  <c:v>2.0658799999999998E-2</c:v>
                </c:pt>
                <c:pt idx="978">
                  <c:v>2.0670000000000001E-2</c:v>
                </c:pt>
                <c:pt idx="979">
                  <c:v>2.0693800000000002E-2</c:v>
                </c:pt>
                <c:pt idx="980">
                  <c:v>2.0773799999999999E-2</c:v>
                </c:pt>
                <c:pt idx="981">
                  <c:v>2.06E-2</c:v>
                </c:pt>
                <c:pt idx="982">
                  <c:v>2.0635000000000001E-2</c:v>
                </c:pt>
                <c:pt idx="983">
                  <c:v>2.06269E-2</c:v>
                </c:pt>
                <c:pt idx="984">
                  <c:v>2.0667499999999998E-2</c:v>
                </c:pt>
                <c:pt idx="985">
                  <c:v>2.06731E-2</c:v>
                </c:pt>
                <c:pt idx="986">
                  <c:v>2.0634400000000001E-2</c:v>
                </c:pt>
                <c:pt idx="987">
                  <c:v>2.0711300000000002E-2</c:v>
                </c:pt>
                <c:pt idx="988">
                  <c:v>2.08256E-2</c:v>
                </c:pt>
                <c:pt idx="989">
                  <c:v>2.0793099999999998E-2</c:v>
                </c:pt>
                <c:pt idx="990">
                  <c:v>2.0801899999999998E-2</c:v>
                </c:pt>
                <c:pt idx="991">
                  <c:v>2.0821299999999997E-2</c:v>
                </c:pt>
                <c:pt idx="992">
                  <c:v>2.0813799999999997E-2</c:v>
                </c:pt>
                <c:pt idx="993">
                  <c:v>2.0815E-2</c:v>
                </c:pt>
                <c:pt idx="994">
                  <c:v>2.0767500000000001E-2</c:v>
                </c:pt>
                <c:pt idx="995">
                  <c:v>2.07163E-2</c:v>
                </c:pt>
                <c:pt idx="996">
                  <c:v>2.07688E-2</c:v>
                </c:pt>
                <c:pt idx="997">
                  <c:v>2.0701299999999999E-2</c:v>
                </c:pt>
                <c:pt idx="998">
                  <c:v>2.06363E-2</c:v>
                </c:pt>
                <c:pt idx="999">
                  <c:v>2.069E-2</c:v>
                </c:pt>
                <c:pt idx="1000">
                  <c:v>2.0809999999999999E-2</c:v>
                </c:pt>
                <c:pt idx="1001">
                  <c:v>2.0862500000000003E-2</c:v>
                </c:pt>
                <c:pt idx="1002">
                  <c:v>2.0817499999999999E-2</c:v>
                </c:pt>
                <c:pt idx="1003">
                  <c:v>2.0785000000000001E-2</c:v>
                </c:pt>
                <c:pt idx="1004">
                  <c:v>2.0732499999999997E-2</c:v>
                </c:pt>
                <c:pt idx="1005">
                  <c:v>2.07163E-2</c:v>
                </c:pt>
                <c:pt idx="1006">
                  <c:v>2.0742500000000001E-2</c:v>
                </c:pt>
                <c:pt idx="1007">
                  <c:v>2.0664999999999999E-2</c:v>
                </c:pt>
                <c:pt idx="1008">
                  <c:v>2.0775000000000002E-2</c:v>
                </c:pt>
                <c:pt idx="1009">
                  <c:v>2.0862500000000003E-2</c:v>
                </c:pt>
                <c:pt idx="1010">
                  <c:v>2.0971299999999998E-2</c:v>
                </c:pt>
                <c:pt idx="1011">
                  <c:v>2.0872500000000002E-2</c:v>
                </c:pt>
                <c:pt idx="1012">
                  <c:v>2.08588E-2</c:v>
                </c:pt>
                <c:pt idx="1013">
                  <c:v>2.0999400000000001E-2</c:v>
                </c:pt>
                <c:pt idx="1014">
                  <c:v>2.0902500000000001E-2</c:v>
                </c:pt>
                <c:pt idx="1015">
                  <c:v>2.09213E-2</c:v>
                </c:pt>
                <c:pt idx="1016">
                  <c:v>2.0935000000000002E-2</c:v>
                </c:pt>
                <c:pt idx="1017">
                  <c:v>2.1018800000000001E-2</c:v>
                </c:pt>
                <c:pt idx="1018">
                  <c:v>2.10288E-2</c:v>
                </c:pt>
                <c:pt idx="1019">
                  <c:v>2.09775E-2</c:v>
                </c:pt>
                <c:pt idx="1020">
                  <c:v>2.0911300000000001E-2</c:v>
                </c:pt>
                <c:pt idx="1021">
                  <c:v>2.0836299999999999E-2</c:v>
                </c:pt>
                <c:pt idx="1022">
                  <c:v>2.0878800000000003E-2</c:v>
                </c:pt>
                <c:pt idx="1023">
                  <c:v>2.0837500000000002E-2</c:v>
                </c:pt>
                <c:pt idx="1024">
                  <c:v>2.0849400000000001E-2</c:v>
                </c:pt>
                <c:pt idx="1025">
                  <c:v>2.08506E-2</c:v>
                </c:pt>
                <c:pt idx="1026">
                  <c:v>2.0732499999999997E-2</c:v>
                </c:pt>
                <c:pt idx="1027">
                  <c:v>2.0572499999999997E-2</c:v>
                </c:pt>
                <c:pt idx="1028">
                  <c:v>2.04738E-2</c:v>
                </c:pt>
                <c:pt idx="1029">
                  <c:v>2.0461699999999999E-2</c:v>
                </c:pt>
                <c:pt idx="1030">
                  <c:v>2.0463800000000001E-2</c:v>
                </c:pt>
                <c:pt idx="1031">
                  <c:v>2.0296099999999997E-2</c:v>
                </c:pt>
                <c:pt idx="1032">
                  <c:v>2.02454E-2</c:v>
                </c:pt>
                <c:pt idx="1033">
                  <c:v>2.01297E-2</c:v>
                </c:pt>
                <c:pt idx="1034">
                  <c:v>2.00468E-2</c:v>
                </c:pt>
                <c:pt idx="1035">
                  <c:v>2.0007E-2</c:v>
                </c:pt>
                <c:pt idx="1036">
                  <c:v>1.9824600000000001E-2</c:v>
                </c:pt>
                <c:pt idx="1037">
                  <c:v>1.9803100000000001E-2</c:v>
                </c:pt>
                <c:pt idx="1038">
                  <c:v>1.9756300000000001E-2</c:v>
                </c:pt>
                <c:pt idx="1039">
                  <c:v>1.9682700000000001E-2</c:v>
                </c:pt>
                <c:pt idx="1040">
                  <c:v>1.95969E-2</c:v>
                </c:pt>
                <c:pt idx="1041">
                  <c:v>1.9653799999999999E-2</c:v>
                </c:pt>
                <c:pt idx="1042">
                  <c:v>1.9612499999999998E-2</c:v>
                </c:pt>
                <c:pt idx="1043">
                  <c:v>1.95275E-2</c:v>
                </c:pt>
                <c:pt idx="1044">
                  <c:v>1.9477500000000002E-2</c:v>
                </c:pt>
                <c:pt idx="1045">
                  <c:v>1.9349999999999999E-2</c:v>
                </c:pt>
                <c:pt idx="1046">
                  <c:v>1.9387499999999998E-2</c:v>
                </c:pt>
                <c:pt idx="1047">
                  <c:v>1.9337500000000001E-2</c:v>
                </c:pt>
                <c:pt idx="1048">
                  <c:v>1.9187099999999999E-2</c:v>
                </c:pt>
                <c:pt idx="1049">
                  <c:v>1.91839E-2</c:v>
                </c:pt>
                <c:pt idx="1050">
                  <c:v>1.9285099999999999E-2</c:v>
                </c:pt>
                <c:pt idx="1051">
                  <c:v>1.9285099999999999E-2</c:v>
                </c:pt>
                <c:pt idx="1052">
                  <c:v>1.9276999999999999E-2</c:v>
                </c:pt>
                <c:pt idx="1053">
                  <c:v>1.9227000000000001E-2</c:v>
                </c:pt>
                <c:pt idx="1054">
                  <c:v>1.9171299999999999E-2</c:v>
                </c:pt>
                <c:pt idx="1055">
                  <c:v>1.90875E-2</c:v>
                </c:pt>
                <c:pt idx="1056">
                  <c:v>1.9093199999999998E-2</c:v>
                </c:pt>
                <c:pt idx="1057">
                  <c:v>1.90701E-2</c:v>
                </c:pt>
                <c:pt idx="1058">
                  <c:v>1.9007599999999999E-2</c:v>
                </c:pt>
                <c:pt idx="1059">
                  <c:v>1.89988E-2</c:v>
                </c:pt>
                <c:pt idx="1060">
                  <c:v>1.8982600000000002E-2</c:v>
                </c:pt>
                <c:pt idx="1061">
                  <c:v>1.8971100000000001E-2</c:v>
                </c:pt>
                <c:pt idx="1062">
                  <c:v>1.89695E-2</c:v>
                </c:pt>
                <c:pt idx="1063">
                  <c:v>1.8982600000000002E-2</c:v>
                </c:pt>
                <c:pt idx="1064">
                  <c:v>1.89707E-2</c:v>
                </c:pt>
                <c:pt idx="1065">
                  <c:v>1.8956299999999999E-2</c:v>
                </c:pt>
                <c:pt idx="1066">
                  <c:v>1.89426E-2</c:v>
                </c:pt>
                <c:pt idx="1067">
                  <c:v>1.8955E-2</c:v>
                </c:pt>
                <c:pt idx="1068">
                  <c:v>1.8968799999999997E-2</c:v>
                </c:pt>
                <c:pt idx="1069">
                  <c:v>1.8956299999999999E-2</c:v>
                </c:pt>
                <c:pt idx="1070">
                  <c:v>1.89438E-2</c:v>
                </c:pt>
                <c:pt idx="1071">
                  <c:v>1.89713E-2</c:v>
                </c:pt>
                <c:pt idx="1072">
                  <c:v>1.89713E-2</c:v>
                </c:pt>
                <c:pt idx="1073">
                  <c:v>1.8951900000000001E-2</c:v>
                </c:pt>
                <c:pt idx="1074">
                  <c:v>1.8906300000000001E-2</c:v>
                </c:pt>
                <c:pt idx="1075">
                  <c:v>1.8775E-2</c:v>
                </c:pt>
                <c:pt idx="1076">
                  <c:v>1.8831299999999999E-2</c:v>
                </c:pt>
                <c:pt idx="1077">
                  <c:v>1.8868799999999998E-2</c:v>
                </c:pt>
                <c:pt idx="1078">
                  <c:v>1.8768800000000002E-2</c:v>
                </c:pt>
                <c:pt idx="1079">
                  <c:v>1.8768800000000002E-2</c:v>
                </c:pt>
                <c:pt idx="1080">
                  <c:v>1.8749999999999999E-2</c:v>
                </c:pt>
                <c:pt idx="1081">
                  <c:v>1.8714999999999999E-2</c:v>
                </c:pt>
                <c:pt idx="1082">
                  <c:v>1.8612500000000001E-2</c:v>
                </c:pt>
                <c:pt idx="1083">
                  <c:v>1.8538200000000001E-2</c:v>
                </c:pt>
                <c:pt idx="1084">
                  <c:v>1.8406700000000002E-2</c:v>
                </c:pt>
                <c:pt idx="1085">
                  <c:v>1.8220699999999999E-2</c:v>
                </c:pt>
                <c:pt idx="1086">
                  <c:v>1.8082000000000001E-2</c:v>
                </c:pt>
                <c:pt idx="1087">
                  <c:v>1.7863799999999999E-2</c:v>
                </c:pt>
                <c:pt idx="1088">
                  <c:v>1.7766000000000001E-2</c:v>
                </c:pt>
                <c:pt idx="1089">
                  <c:v>1.7649499999999999E-2</c:v>
                </c:pt>
                <c:pt idx="1090">
                  <c:v>1.75032E-2</c:v>
                </c:pt>
                <c:pt idx="1091">
                  <c:v>1.73957E-2</c:v>
                </c:pt>
                <c:pt idx="1092">
                  <c:v>1.7179400000000001E-2</c:v>
                </c:pt>
                <c:pt idx="1093">
                  <c:v>1.7113100000000003E-2</c:v>
                </c:pt>
                <c:pt idx="1094">
                  <c:v>1.7017000000000001E-2</c:v>
                </c:pt>
                <c:pt idx="1095">
                  <c:v>1.6905E-2</c:v>
                </c:pt>
                <c:pt idx="1096">
                  <c:v>1.6861999999999999E-2</c:v>
                </c:pt>
                <c:pt idx="1097">
                  <c:v>1.6700699999999999E-2</c:v>
                </c:pt>
                <c:pt idx="1098">
                  <c:v>1.6641799999999998E-2</c:v>
                </c:pt>
                <c:pt idx="1099">
                  <c:v>1.6479999999999998E-2</c:v>
                </c:pt>
                <c:pt idx="1100">
                  <c:v>1.6312E-2</c:v>
                </c:pt>
                <c:pt idx="1101">
                  <c:v>1.6206999999999999E-2</c:v>
                </c:pt>
                <c:pt idx="1102">
                  <c:v>1.60251E-2</c:v>
                </c:pt>
                <c:pt idx="1103">
                  <c:v>1.59563E-2</c:v>
                </c:pt>
                <c:pt idx="1104">
                  <c:v>1.59563E-2</c:v>
                </c:pt>
                <c:pt idx="1105">
                  <c:v>1.59375E-2</c:v>
                </c:pt>
                <c:pt idx="1106">
                  <c:v>1.5900000000000001E-2</c:v>
                </c:pt>
                <c:pt idx="1107">
                  <c:v>1.5881300000000001E-2</c:v>
                </c:pt>
                <c:pt idx="1108">
                  <c:v>1.5875E-2</c:v>
                </c:pt>
                <c:pt idx="1109">
                  <c:v>1.5875E-2</c:v>
                </c:pt>
                <c:pt idx="1110">
                  <c:v>1.5831999999999999E-2</c:v>
                </c:pt>
                <c:pt idx="1111">
                  <c:v>1.5807700000000001E-2</c:v>
                </c:pt>
                <c:pt idx="1112">
                  <c:v>1.57932E-2</c:v>
                </c:pt>
                <c:pt idx="1113">
                  <c:v>1.57926E-2</c:v>
                </c:pt>
                <c:pt idx="1114">
                  <c:v>1.5800700000000001E-2</c:v>
                </c:pt>
                <c:pt idx="1115">
                  <c:v>1.5795699999999999E-2</c:v>
                </c:pt>
                <c:pt idx="1116">
                  <c:v>1.5794600000000002E-2</c:v>
                </c:pt>
                <c:pt idx="1117">
                  <c:v>1.5797000000000002E-2</c:v>
                </c:pt>
                <c:pt idx="1118">
                  <c:v>1.5747000000000001E-2</c:v>
                </c:pt>
                <c:pt idx="1119">
                  <c:v>1.5734499999999998E-2</c:v>
                </c:pt>
                <c:pt idx="1120">
                  <c:v>1.5677700000000003E-2</c:v>
                </c:pt>
                <c:pt idx="1121">
                  <c:v>1.5669300000000001E-2</c:v>
                </c:pt>
                <c:pt idx="1122">
                  <c:v>1.5613699999999999E-2</c:v>
                </c:pt>
                <c:pt idx="1123">
                  <c:v>1.5613500000000001E-2</c:v>
                </c:pt>
                <c:pt idx="1124">
                  <c:v>1.5601400000000001E-2</c:v>
                </c:pt>
                <c:pt idx="1125">
                  <c:v>1.56128E-2</c:v>
                </c:pt>
                <c:pt idx="1126">
                  <c:v>1.56118E-2</c:v>
                </c:pt>
                <c:pt idx="1127">
                  <c:v>1.5575E-2</c:v>
                </c:pt>
                <c:pt idx="1128">
                  <c:v>1.55613E-2</c:v>
                </c:pt>
                <c:pt idx="1129">
                  <c:v>1.5561400000000001E-2</c:v>
                </c:pt>
                <c:pt idx="1130">
                  <c:v>1.55947E-2</c:v>
                </c:pt>
                <c:pt idx="1131">
                  <c:v>1.5594500000000001E-2</c:v>
                </c:pt>
                <c:pt idx="1132">
                  <c:v>1.5537499999999999E-2</c:v>
                </c:pt>
                <c:pt idx="1133">
                  <c:v>1.5537499999999999E-2</c:v>
                </c:pt>
                <c:pt idx="1134">
                  <c:v>1.5537499999999999E-2</c:v>
                </c:pt>
                <c:pt idx="1135">
                  <c:v>1.5525000000000001E-2</c:v>
                </c:pt>
                <c:pt idx="1136">
                  <c:v>1.555E-2</c:v>
                </c:pt>
                <c:pt idx="1137">
                  <c:v>1.5568800000000001E-2</c:v>
                </c:pt>
                <c:pt idx="1138">
                  <c:v>1.5617499999999999E-2</c:v>
                </c:pt>
                <c:pt idx="1139">
                  <c:v>1.56425E-2</c:v>
                </c:pt>
                <c:pt idx="1140">
                  <c:v>1.56775E-2</c:v>
                </c:pt>
                <c:pt idx="1141">
                  <c:v>1.5689999999999999E-2</c:v>
                </c:pt>
                <c:pt idx="1142">
                  <c:v>1.5637499999999999E-2</c:v>
                </c:pt>
                <c:pt idx="1143">
                  <c:v>1.55213E-2</c:v>
                </c:pt>
                <c:pt idx="1144">
                  <c:v>1.5348800000000001E-2</c:v>
                </c:pt>
                <c:pt idx="1145">
                  <c:v>1.5111300000000001E-2</c:v>
                </c:pt>
                <c:pt idx="1146">
                  <c:v>1.50113E-2</c:v>
                </c:pt>
                <c:pt idx="1147">
                  <c:v>1.4950000000000001E-2</c:v>
                </c:pt>
                <c:pt idx="1148">
                  <c:v>1.4907800000000001E-2</c:v>
                </c:pt>
                <c:pt idx="1149">
                  <c:v>1.47703E-2</c:v>
                </c:pt>
                <c:pt idx="1150">
                  <c:v>1.4719500000000002E-2</c:v>
                </c:pt>
                <c:pt idx="1151">
                  <c:v>1.4595100000000001E-2</c:v>
                </c:pt>
                <c:pt idx="1152">
                  <c:v>1.44438E-2</c:v>
                </c:pt>
                <c:pt idx="1153">
                  <c:v>1.4318500000000001E-2</c:v>
                </c:pt>
                <c:pt idx="1154">
                  <c:v>1.4068799999999999E-2</c:v>
                </c:pt>
                <c:pt idx="1155">
                  <c:v>1.40319E-2</c:v>
                </c:pt>
                <c:pt idx="1156">
                  <c:v>1.3918099999999999E-2</c:v>
                </c:pt>
                <c:pt idx="1157">
                  <c:v>1.37938E-2</c:v>
                </c:pt>
                <c:pt idx="1158">
                  <c:v>1.37188E-2</c:v>
                </c:pt>
                <c:pt idx="1159">
                  <c:v>1.36069E-2</c:v>
                </c:pt>
                <c:pt idx="1160">
                  <c:v>1.3497799999999999E-2</c:v>
                </c:pt>
                <c:pt idx="1161">
                  <c:v>1.34676E-2</c:v>
                </c:pt>
                <c:pt idx="1162">
                  <c:v>1.3375600000000001E-2</c:v>
                </c:pt>
                <c:pt idx="1163">
                  <c:v>1.32862E-2</c:v>
                </c:pt>
                <c:pt idx="1164">
                  <c:v>1.3274999999999999E-2</c:v>
                </c:pt>
                <c:pt idx="1165">
                  <c:v>1.31287E-2</c:v>
                </c:pt>
                <c:pt idx="1166">
                  <c:v>1.2941800000000002E-2</c:v>
                </c:pt>
                <c:pt idx="1167">
                  <c:v>1.28719E-2</c:v>
                </c:pt>
                <c:pt idx="1168">
                  <c:v>1.28267E-2</c:v>
                </c:pt>
                <c:pt idx="1169">
                  <c:v>1.2659999999999999E-2</c:v>
                </c:pt>
                <c:pt idx="1170">
                  <c:v>1.2635E-2</c:v>
                </c:pt>
                <c:pt idx="1171">
                  <c:v>1.2502800000000001E-2</c:v>
                </c:pt>
                <c:pt idx="1172">
                  <c:v>1.2460599999999999E-2</c:v>
                </c:pt>
                <c:pt idx="1173">
                  <c:v>1.2449399999999999E-2</c:v>
                </c:pt>
                <c:pt idx="1174">
                  <c:v>1.2460599999999999E-2</c:v>
                </c:pt>
                <c:pt idx="1175">
                  <c:v>1.2438899999999999E-2</c:v>
                </c:pt>
                <c:pt idx="1176">
                  <c:v>1.2442399999999999E-2</c:v>
                </c:pt>
                <c:pt idx="1177">
                  <c:v>1.2432199999999999E-2</c:v>
                </c:pt>
                <c:pt idx="1178">
                  <c:v>1.2421199999999999E-2</c:v>
                </c:pt>
                <c:pt idx="1179">
                  <c:v>1.2433300000000001E-2</c:v>
                </c:pt>
                <c:pt idx="1180">
                  <c:v>1.2433300000000001E-2</c:v>
                </c:pt>
                <c:pt idx="1181">
                  <c:v>1.2421400000000001E-2</c:v>
                </c:pt>
                <c:pt idx="1182">
                  <c:v>1.24233E-2</c:v>
                </c:pt>
                <c:pt idx="1183">
                  <c:v>1.24166E-2</c:v>
                </c:pt>
                <c:pt idx="1184">
                  <c:v>1.2399899999999998E-2</c:v>
                </c:pt>
                <c:pt idx="1185">
                  <c:v>1.2395499999999999E-2</c:v>
                </c:pt>
                <c:pt idx="1186">
                  <c:v>1.2378800000000001E-2</c:v>
                </c:pt>
                <c:pt idx="1187">
                  <c:v>1.2378800000000001E-2</c:v>
                </c:pt>
                <c:pt idx="1188">
                  <c:v>1.23888E-2</c:v>
                </c:pt>
                <c:pt idx="1189">
                  <c:v>1.23888E-2</c:v>
                </c:pt>
                <c:pt idx="1190">
                  <c:v>1.23777E-2</c:v>
                </c:pt>
                <c:pt idx="1191">
                  <c:v>1.23666E-2</c:v>
                </c:pt>
                <c:pt idx="1192">
                  <c:v>1.23667E-2</c:v>
                </c:pt>
                <c:pt idx="1193">
                  <c:v>1.2388900000000001E-2</c:v>
                </c:pt>
                <c:pt idx="1194">
                  <c:v>1.2388900000000001E-2</c:v>
                </c:pt>
                <c:pt idx="1195">
                  <c:v>1.2377800000000001E-2</c:v>
                </c:pt>
                <c:pt idx="1196">
                  <c:v>1.23722E-2</c:v>
                </c:pt>
                <c:pt idx="1197">
                  <c:v>1.2350000000000002E-2</c:v>
                </c:pt>
                <c:pt idx="1198">
                  <c:v>1.2377800000000001E-2</c:v>
                </c:pt>
                <c:pt idx="1199">
                  <c:v>1.2377800000000001E-2</c:v>
                </c:pt>
                <c:pt idx="1200">
                  <c:v>1.2377800000000001E-2</c:v>
                </c:pt>
                <c:pt idx="1201">
                  <c:v>1.23333E-2</c:v>
                </c:pt>
                <c:pt idx="1202">
                  <c:v>1.23222E-2</c:v>
                </c:pt>
                <c:pt idx="1203">
                  <c:v>1.2350000000000002E-2</c:v>
                </c:pt>
                <c:pt idx="1204">
                  <c:v>1.2350000000000002E-2</c:v>
                </c:pt>
                <c:pt idx="1205">
                  <c:v>1.23444E-2</c:v>
                </c:pt>
                <c:pt idx="1206">
                  <c:v>1.23667E-2</c:v>
                </c:pt>
                <c:pt idx="1207">
                  <c:v>1.23833E-2</c:v>
                </c:pt>
                <c:pt idx="1208">
                  <c:v>1.23722E-2</c:v>
                </c:pt>
                <c:pt idx="1209">
                  <c:v>1.23556E-2</c:v>
                </c:pt>
                <c:pt idx="1210">
                  <c:v>1.23722E-2</c:v>
                </c:pt>
                <c:pt idx="1211">
                  <c:v>1.23611E-2</c:v>
                </c:pt>
                <c:pt idx="1212">
                  <c:v>1.23722E-2</c:v>
                </c:pt>
                <c:pt idx="1213">
                  <c:v>1.23444E-2</c:v>
                </c:pt>
                <c:pt idx="1214">
                  <c:v>1.23444E-2</c:v>
                </c:pt>
                <c:pt idx="1215">
                  <c:v>1.23667E-2</c:v>
                </c:pt>
                <c:pt idx="1216">
                  <c:v>1.23611E-2</c:v>
                </c:pt>
                <c:pt idx="1217">
                  <c:v>1.23611E-2</c:v>
                </c:pt>
                <c:pt idx="1218">
                  <c:v>1.2350000000000002E-2</c:v>
                </c:pt>
                <c:pt idx="1219">
                  <c:v>1.23222E-2</c:v>
                </c:pt>
                <c:pt idx="1220">
                  <c:v>1.2311099999999998E-2</c:v>
                </c:pt>
                <c:pt idx="1221">
                  <c:v>1.23167E-2</c:v>
                </c:pt>
                <c:pt idx="1222">
                  <c:v>1.2305600000000002E-2</c:v>
                </c:pt>
                <c:pt idx="1223">
                  <c:v>1.23167E-2</c:v>
                </c:pt>
                <c:pt idx="1224">
                  <c:v>1.23722E-2</c:v>
                </c:pt>
                <c:pt idx="1225">
                  <c:v>1.2388900000000001E-2</c:v>
                </c:pt>
                <c:pt idx="1226">
                  <c:v>1.23556E-2</c:v>
                </c:pt>
                <c:pt idx="1227">
                  <c:v>1.23389E-2</c:v>
                </c:pt>
                <c:pt idx="1228">
                  <c:v>1.23444E-2</c:v>
                </c:pt>
                <c:pt idx="1229">
                  <c:v>1.23611E-2</c:v>
                </c:pt>
                <c:pt idx="1230">
                  <c:v>1.23556E-2</c:v>
                </c:pt>
                <c:pt idx="1231">
                  <c:v>1.2350000000000002E-2</c:v>
                </c:pt>
                <c:pt idx="1232">
                  <c:v>1.2305600000000002E-2</c:v>
                </c:pt>
                <c:pt idx="1233">
                  <c:v>1.2283299999999999E-2</c:v>
                </c:pt>
                <c:pt idx="1234">
                  <c:v>1.2283299999999999E-2</c:v>
                </c:pt>
                <c:pt idx="1235">
                  <c:v>1.22778E-2</c:v>
                </c:pt>
                <c:pt idx="1236">
                  <c:v>1.2266699999999998E-2</c:v>
                </c:pt>
                <c:pt idx="1237">
                  <c:v>1.22889E-2</c:v>
                </c:pt>
                <c:pt idx="1238">
                  <c:v>1.22889E-2</c:v>
                </c:pt>
                <c:pt idx="1239">
                  <c:v>1.2305600000000002E-2</c:v>
                </c:pt>
                <c:pt idx="1240">
                  <c:v>1.22889E-2</c:v>
                </c:pt>
                <c:pt idx="1241">
                  <c:v>1.22889E-2</c:v>
                </c:pt>
                <c:pt idx="1242">
                  <c:v>1.2305600000000002E-2</c:v>
                </c:pt>
                <c:pt idx="1243">
                  <c:v>1.2305600000000002E-2</c:v>
                </c:pt>
                <c:pt idx="1244">
                  <c:v>1.23167E-2</c:v>
                </c:pt>
                <c:pt idx="1245">
                  <c:v>1.23167E-2</c:v>
                </c:pt>
                <c:pt idx="1246">
                  <c:v>1.23167E-2</c:v>
                </c:pt>
                <c:pt idx="1247">
                  <c:v>1.23389E-2</c:v>
                </c:pt>
                <c:pt idx="1248">
                  <c:v>1.23333E-2</c:v>
                </c:pt>
                <c:pt idx="1249">
                  <c:v>1.23278E-2</c:v>
                </c:pt>
                <c:pt idx="1250">
                  <c:v>1.23278E-2</c:v>
                </c:pt>
                <c:pt idx="1251">
                  <c:v>1.23222E-2</c:v>
                </c:pt>
                <c:pt idx="1252">
                  <c:v>1.22722E-2</c:v>
                </c:pt>
                <c:pt idx="1253">
                  <c:v>1.22889E-2</c:v>
                </c:pt>
                <c:pt idx="1254">
                  <c:v>1.22778E-2</c:v>
                </c:pt>
                <c:pt idx="1255">
                  <c:v>1.2283299999999999E-2</c:v>
                </c:pt>
                <c:pt idx="1256">
                  <c:v>1.22611E-2</c:v>
                </c:pt>
                <c:pt idx="1257">
                  <c:v>1.22556E-2</c:v>
                </c:pt>
                <c:pt idx="1258">
                  <c:v>1.2244399999999999E-2</c:v>
                </c:pt>
                <c:pt idx="1259">
                  <c:v>1.2238899999999999E-2</c:v>
                </c:pt>
                <c:pt idx="1260">
                  <c:v>1.2238899999999999E-2</c:v>
                </c:pt>
                <c:pt idx="1261">
                  <c:v>1.22633E-2</c:v>
                </c:pt>
                <c:pt idx="1262">
                  <c:v>1.2244399999999999E-2</c:v>
                </c:pt>
                <c:pt idx="1263">
                  <c:v>1.2233300000000001E-2</c:v>
                </c:pt>
                <c:pt idx="1264">
                  <c:v>1.2233300000000001E-2</c:v>
                </c:pt>
                <c:pt idx="1265">
                  <c:v>1.2268900000000001E-2</c:v>
                </c:pt>
                <c:pt idx="1266">
                  <c:v>1.2238899999999999E-2</c:v>
                </c:pt>
                <c:pt idx="1267">
                  <c:v>1.22722E-2</c:v>
                </c:pt>
                <c:pt idx="1268">
                  <c:v>1.22611E-2</c:v>
                </c:pt>
                <c:pt idx="1269">
                  <c:v>1.22378E-2</c:v>
                </c:pt>
                <c:pt idx="1270">
                  <c:v>1.22211E-2</c:v>
                </c:pt>
                <c:pt idx="1271">
                  <c:v>1.2199999999999999E-2</c:v>
                </c:pt>
                <c:pt idx="1272">
                  <c:v>1.2161100000000001E-2</c:v>
                </c:pt>
                <c:pt idx="1273">
                  <c:v>1.2155599999999999E-2</c:v>
                </c:pt>
                <c:pt idx="1274">
                  <c:v>1.2155599999999999E-2</c:v>
                </c:pt>
                <c:pt idx="1275">
                  <c:v>1.2138899999999999E-2</c:v>
                </c:pt>
                <c:pt idx="1276">
                  <c:v>1.2122200000000001E-2</c:v>
                </c:pt>
                <c:pt idx="1277">
                  <c:v>1.20944E-2</c:v>
                </c:pt>
                <c:pt idx="1278">
                  <c:v>1.17167E-2</c:v>
                </c:pt>
                <c:pt idx="1279">
                  <c:v>1.1588899999999999E-2</c:v>
                </c:pt>
                <c:pt idx="1280">
                  <c:v>1.13933E-2</c:v>
                </c:pt>
                <c:pt idx="1281">
                  <c:v>1.1271100000000001E-2</c:v>
                </c:pt>
                <c:pt idx="1282">
                  <c:v>1.11711E-2</c:v>
                </c:pt>
                <c:pt idx="1283">
                  <c:v>1.0960000000000001E-2</c:v>
                </c:pt>
                <c:pt idx="1284">
                  <c:v>1.0886700000000001E-2</c:v>
                </c:pt>
                <c:pt idx="1285">
                  <c:v>1.08422E-2</c:v>
                </c:pt>
                <c:pt idx="1286">
                  <c:v>1.08617E-2</c:v>
                </c:pt>
                <c:pt idx="1287">
                  <c:v>1.07589E-2</c:v>
                </c:pt>
                <c:pt idx="1288">
                  <c:v>1.06033E-2</c:v>
                </c:pt>
                <c:pt idx="1289">
                  <c:v>1.0505E-2</c:v>
                </c:pt>
                <c:pt idx="1290">
                  <c:v>1.04467E-2</c:v>
                </c:pt>
                <c:pt idx="1291">
                  <c:v>1.0438300000000001E-2</c:v>
                </c:pt>
                <c:pt idx="1292">
                  <c:v>1.0327200000000002E-2</c:v>
                </c:pt>
                <c:pt idx="1293">
                  <c:v>1.0235600000000001E-2</c:v>
                </c:pt>
                <c:pt idx="1294">
                  <c:v>1.02939E-2</c:v>
                </c:pt>
                <c:pt idx="1295">
                  <c:v>1.0171099999999999E-2</c:v>
                </c:pt>
                <c:pt idx="1296">
                  <c:v>1.0099400000000001E-2</c:v>
                </c:pt>
                <c:pt idx="1297">
                  <c:v>1.00356E-2</c:v>
                </c:pt>
                <c:pt idx="1298">
                  <c:v>9.991100000000001E-3</c:v>
                </c:pt>
                <c:pt idx="1299">
                  <c:v>1.0007800000000001E-2</c:v>
                </c:pt>
                <c:pt idx="1300">
                  <c:v>9.9243999999999999E-3</c:v>
                </c:pt>
                <c:pt idx="1301">
                  <c:v>9.8910999999999999E-3</c:v>
                </c:pt>
                <c:pt idx="1302">
                  <c:v>9.8855999999999996E-3</c:v>
                </c:pt>
                <c:pt idx="1303">
                  <c:v>9.8855999999999996E-3</c:v>
                </c:pt>
                <c:pt idx="1304">
                  <c:v>9.9411000000000013E-3</c:v>
                </c:pt>
                <c:pt idx="1305">
                  <c:v>9.9443999999999991E-3</c:v>
                </c:pt>
                <c:pt idx="1306">
                  <c:v>9.9278000000000005E-3</c:v>
                </c:pt>
                <c:pt idx="1307">
                  <c:v>9.9167000000000005E-3</c:v>
                </c:pt>
                <c:pt idx="1308">
                  <c:v>9.9278000000000005E-3</c:v>
                </c:pt>
                <c:pt idx="1309">
                  <c:v>9.9500000000000005E-3</c:v>
                </c:pt>
                <c:pt idx="1310">
                  <c:v>9.9500000000000005E-3</c:v>
                </c:pt>
                <c:pt idx="1311">
                  <c:v>9.9278000000000005E-3</c:v>
                </c:pt>
                <c:pt idx="1312">
                  <c:v>9.9221999999999991E-3</c:v>
                </c:pt>
                <c:pt idx="1313">
                  <c:v>9.9111000000000008E-3</c:v>
                </c:pt>
                <c:pt idx="1314">
                  <c:v>9.9056000000000005E-3</c:v>
                </c:pt>
                <c:pt idx="1315">
                  <c:v>9.8833000000000011E-3</c:v>
                </c:pt>
                <c:pt idx="1316">
                  <c:v>9.9111000000000008E-3</c:v>
                </c:pt>
                <c:pt idx="1317">
                  <c:v>9.9278000000000005E-3</c:v>
                </c:pt>
                <c:pt idx="1318">
                  <c:v>9.9443999999999991E-3</c:v>
                </c:pt>
                <c:pt idx="1319">
                  <c:v>9.9389000000000005E-3</c:v>
                </c:pt>
                <c:pt idx="1320">
                  <c:v>9.8999999999999991E-3</c:v>
                </c:pt>
                <c:pt idx="1321">
                  <c:v>9.8833000000000011E-3</c:v>
                </c:pt>
                <c:pt idx="1322">
                  <c:v>9.8999999999999991E-3</c:v>
                </c:pt>
                <c:pt idx="1323">
                  <c:v>9.8943999999999994E-3</c:v>
                </c:pt>
                <c:pt idx="1324">
                  <c:v>9.8555999999999991E-3</c:v>
                </c:pt>
                <c:pt idx="1325">
                  <c:v>9.8611000000000011E-3</c:v>
                </c:pt>
                <c:pt idx="1326">
                  <c:v>9.8332999999999997E-3</c:v>
                </c:pt>
                <c:pt idx="1327">
                  <c:v>9.8277999999999994E-3</c:v>
                </c:pt>
                <c:pt idx="1328">
                  <c:v>9.8277999999999994E-3</c:v>
                </c:pt>
                <c:pt idx="1329">
                  <c:v>9.8221999999999997E-3</c:v>
                </c:pt>
                <c:pt idx="1330">
                  <c:v>9.8221999999999997E-3</c:v>
                </c:pt>
                <c:pt idx="1331">
                  <c:v>9.8221999999999997E-3</c:v>
                </c:pt>
                <c:pt idx="1332">
                  <c:v>9.8277999999999994E-3</c:v>
                </c:pt>
                <c:pt idx="1333">
                  <c:v>9.8167000000000011E-3</c:v>
                </c:pt>
                <c:pt idx="1334">
                  <c:v>9.8389000000000011E-3</c:v>
                </c:pt>
                <c:pt idx="1335">
                  <c:v>9.7722E-3</c:v>
                </c:pt>
                <c:pt idx="1336">
                  <c:v>9.7722E-3</c:v>
                </c:pt>
                <c:pt idx="1337">
                  <c:v>9.7611E-3</c:v>
                </c:pt>
                <c:pt idx="1338">
                  <c:v>9.7833E-3</c:v>
                </c:pt>
                <c:pt idx="1339">
                  <c:v>9.4278000000000001E-3</c:v>
                </c:pt>
                <c:pt idx="1340">
                  <c:v>9.2832999999999995E-3</c:v>
                </c:pt>
                <c:pt idx="1341">
                  <c:v>9.1222000000000004E-3</c:v>
                </c:pt>
                <c:pt idx="1342">
                  <c:v>8.9055999999999996E-3</c:v>
                </c:pt>
                <c:pt idx="1343">
                  <c:v>8.8138999999999995E-3</c:v>
                </c:pt>
                <c:pt idx="1344">
                  <c:v>8.5778E-3</c:v>
                </c:pt>
                <c:pt idx="1345">
                  <c:v>8.5444000000000006E-3</c:v>
                </c:pt>
                <c:pt idx="1346">
                  <c:v>8.4667000000000006E-3</c:v>
                </c:pt>
                <c:pt idx="1347">
                  <c:v>8.3444000000000001E-3</c:v>
                </c:pt>
                <c:pt idx="1348">
                  <c:v>8.3000000000000001E-3</c:v>
                </c:pt>
                <c:pt idx="1349">
                  <c:v>8.1055999999999993E-3</c:v>
                </c:pt>
                <c:pt idx="1350">
                  <c:v>7.888899999999999E-3</c:v>
                </c:pt>
                <c:pt idx="1351">
                  <c:v>7.8443999999999996E-3</c:v>
                </c:pt>
                <c:pt idx="1352">
                  <c:v>7.8056000000000002E-3</c:v>
                </c:pt>
                <c:pt idx="1353">
                  <c:v>7.7832999999999999E-3</c:v>
                </c:pt>
                <c:pt idx="1354">
                  <c:v>7.7943999999999999E-3</c:v>
                </c:pt>
                <c:pt idx="1355">
                  <c:v>7.7943999999999999E-3</c:v>
                </c:pt>
                <c:pt idx="1356">
                  <c:v>7.7721999999999999E-3</c:v>
                </c:pt>
                <c:pt idx="1357">
                  <c:v>7.7943999999999999E-3</c:v>
                </c:pt>
                <c:pt idx="1358">
                  <c:v>7.8056000000000002E-3</c:v>
                </c:pt>
                <c:pt idx="1359">
                  <c:v>7.7222000000000002E-3</c:v>
                </c:pt>
                <c:pt idx="1360">
                  <c:v>7.7000000000000002E-3</c:v>
                </c:pt>
                <c:pt idx="1361">
                  <c:v>7.7000000000000002E-3</c:v>
                </c:pt>
                <c:pt idx="1362">
                  <c:v>7.7110999999999994E-3</c:v>
                </c:pt>
                <c:pt idx="1363">
                  <c:v>7.7055999999999999E-3</c:v>
                </c:pt>
                <c:pt idx="1364">
                  <c:v>7.7166999999999999E-3</c:v>
                </c:pt>
                <c:pt idx="1365">
                  <c:v>7.7277999999999999E-3</c:v>
                </c:pt>
                <c:pt idx="1366">
                  <c:v>7.7527999999999998E-3</c:v>
                </c:pt>
                <c:pt idx="1367">
                  <c:v>7.7556000000000005E-3</c:v>
                </c:pt>
                <c:pt idx="1368">
                  <c:v>7.7666999999999996E-3</c:v>
                </c:pt>
                <c:pt idx="1369">
                  <c:v>7.8000000000000005E-3</c:v>
                </c:pt>
                <c:pt idx="1370">
                  <c:v>7.7943999999999999E-3</c:v>
                </c:pt>
                <c:pt idx="1371">
                  <c:v>7.8000000000000005E-3</c:v>
                </c:pt>
                <c:pt idx="1372">
                  <c:v>7.7832999999999999E-3</c:v>
                </c:pt>
                <c:pt idx="1373">
                  <c:v>7.7610999999999999E-3</c:v>
                </c:pt>
                <c:pt idx="1374">
                  <c:v>7.7610999999999999E-3</c:v>
                </c:pt>
                <c:pt idx="1375">
                  <c:v>7.7332999999999994E-3</c:v>
                </c:pt>
                <c:pt idx="1376">
                  <c:v>7.7110999999999994E-3</c:v>
                </c:pt>
                <c:pt idx="1377">
                  <c:v>7.7527999999999998E-3</c:v>
                </c:pt>
                <c:pt idx="1378">
                  <c:v>7.7639000000000007E-3</c:v>
                </c:pt>
                <c:pt idx="1379">
                  <c:v>7.7666999999999996E-3</c:v>
                </c:pt>
                <c:pt idx="1380">
                  <c:v>7.6944000000000005E-3</c:v>
                </c:pt>
                <c:pt idx="1381">
                  <c:v>7.6778000000000002E-3</c:v>
                </c:pt>
                <c:pt idx="1382">
                  <c:v>7.6832999999999997E-3</c:v>
                </c:pt>
                <c:pt idx="1383">
                  <c:v>7.6722000000000005E-3</c:v>
                </c:pt>
                <c:pt idx="1384">
                  <c:v>7.6722000000000005E-3</c:v>
                </c:pt>
                <c:pt idx="1385">
                  <c:v>7.6500000000000005E-3</c:v>
                </c:pt>
                <c:pt idx="1386">
                  <c:v>7.6332999999999991E-3</c:v>
                </c:pt>
                <c:pt idx="1387">
                  <c:v>7.6332999999999991E-3</c:v>
                </c:pt>
                <c:pt idx="1388">
                  <c:v>7.6556000000000003E-3</c:v>
                </c:pt>
                <c:pt idx="1389">
                  <c:v>7.6556000000000003E-3</c:v>
                </c:pt>
                <c:pt idx="1390">
                  <c:v>7.7332999999999994E-3</c:v>
                </c:pt>
                <c:pt idx="1391">
                  <c:v>7.7166999999999999E-3</c:v>
                </c:pt>
                <c:pt idx="1392">
                  <c:v>7.7110999999999994E-3</c:v>
                </c:pt>
                <c:pt idx="1393">
                  <c:v>7.7000000000000002E-3</c:v>
                </c:pt>
                <c:pt idx="1394">
                  <c:v>7.6110999999999991E-3</c:v>
                </c:pt>
                <c:pt idx="1395">
                  <c:v>7.5610999999999994E-3</c:v>
                </c:pt>
                <c:pt idx="1396">
                  <c:v>7.5500000000000003E-3</c:v>
                </c:pt>
                <c:pt idx="1397">
                  <c:v>7.4900000000000001E-3</c:v>
                </c:pt>
                <c:pt idx="1398">
                  <c:v>7.4399999999999996E-3</c:v>
                </c:pt>
                <c:pt idx="1399">
                  <c:v>7.3899999999999999E-3</c:v>
                </c:pt>
                <c:pt idx="1400">
                  <c:v>7.3622000000000002E-3</c:v>
                </c:pt>
                <c:pt idx="1401">
                  <c:v>7.0728000000000006E-3</c:v>
                </c:pt>
                <c:pt idx="1402">
                  <c:v>7.0388999999999998E-3</c:v>
                </c:pt>
                <c:pt idx="1403">
                  <c:v>6.9471999999999997E-3</c:v>
                </c:pt>
                <c:pt idx="1404">
                  <c:v>6.8000000000000005E-3</c:v>
                </c:pt>
                <c:pt idx="1405">
                  <c:v>6.6388999999999997E-3</c:v>
                </c:pt>
                <c:pt idx="1406">
                  <c:v>6.5417000000000001E-3</c:v>
                </c:pt>
                <c:pt idx="1407">
                  <c:v>6.4888999999999997E-3</c:v>
                </c:pt>
                <c:pt idx="1408">
                  <c:v>6.5193999999999998E-3</c:v>
                </c:pt>
                <c:pt idx="1409">
                  <c:v>6.4666999999999997E-3</c:v>
                </c:pt>
                <c:pt idx="1410">
                  <c:v>6.3449999999999999E-3</c:v>
                </c:pt>
                <c:pt idx="1411">
                  <c:v>6.2366999999999995E-3</c:v>
                </c:pt>
                <c:pt idx="1412">
                  <c:v>6.1672000000000003E-3</c:v>
                </c:pt>
                <c:pt idx="1413">
                  <c:v>6.0561E-3</c:v>
                </c:pt>
                <c:pt idx="1414">
                  <c:v>6.0589000000000007E-3</c:v>
                </c:pt>
                <c:pt idx="1415">
                  <c:v>6.0255999999999999E-3</c:v>
                </c:pt>
                <c:pt idx="1416">
                  <c:v>5.9199999999999999E-3</c:v>
                </c:pt>
                <c:pt idx="1417">
                  <c:v>5.8421999999999997E-3</c:v>
                </c:pt>
                <c:pt idx="1418">
                  <c:v>5.6777999999999993E-3</c:v>
                </c:pt>
                <c:pt idx="1419">
                  <c:v>5.6599999999999992E-3</c:v>
                </c:pt>
                <c:pt idx="1420">
                  <c:v>5.6177999999999992E-3</c:v>
                </c:pt>
                <c:pt idx="1421">
                  <c:v>5.5456000000000004E-3</c:v>
                </c:pt>
                <c:pt idx="1422">
                  <c:v>5.5011000000000001E-3</c:v>
                </c:pt>
                <c:pt idx="1423">
                  <c:v>5.4206000000000002E-3</c:v>
                </c:pt>
                <c:pt idx="1424">
                  <c:v>5.3817000000000005E-3</c:v>
                </c:pt>
                <c:pt idx="1425">
                  <c:v>5.3817000000000005E-3</c:v>
                </c:pt>
                <c:pt idx="1426">
                  <c:v>5.3644000000000001E-3</c:v>
                </c:pt>
                <c:pt idx="1427">
                  <c:v>5.3700000000000006E-3</c:v>
                </c:pt>
                <c:pt idx="1428">
                  <c:v>5.3533000000000001E-3</c:v>
                </c:pt>
                <c:pt idx="1429">
                  <c:v>5.3533000000000001E-3</c:v>
                </c:pt>
                <c:pt idx="1430">
                  <c:v>5.3256000000000006E-3</c:v>
                </c:pt>
                <c:pt idx="1431">
                  <c:v>5.3200000000000001E-3</c:v>
                </c:pt>
                <c:pt idx="1432">
                  <c:v>5.3043999999999999E-3</c:v>
                </c:pt>
                <c:pt idx="1433">
                  <c:v>5.3378000000000002E-3</c:v>
                </c:pt>
                <c:pt idx="1434">
                  <c:v>5.3267000000000002E-3</c:v>
                </c:pt>
                <c:pt idx="1435">
                  <c:v>5.3432999999999996E-3</c:v>
                </c:pt>
                <c:pt idx="1436">
                  <c:v>5.3478000000000006E-3</c:v>
                </c:pt>
                <c:pt idx="1437">
                  <c:v>5.3588999999999998E-3</c:v>
                </c:pt>
                <c:pt idx="1438">
                  <c:v>5.3400000000000001E-3</c:v>
                </c:pt>
                <c:pt idx="1439">
                  <c:v>5.3400000000000001E-3</c:v>
                </c:pt>
                <c:pt idx="1440">
                  <c:v>5.2399999999999999E-3</c:v>
                </c:pt>
                <c:pt idx="1441">
                  <c:v>5.2456000000000004E-3</c:v>
                </c:pt>
                <c:pt idx="1442">
                  <c:v>5.2566999999999996E-3</c:v>
                </c:pt>
                <c:pt idx="1443">
                  <c:v>5.2788999999999996E-3</c:v>
                </c:pt>
                <c:pt idx="1444">
                  <c:v>5.3566999999999998E-3</c:v>
                </c:pt>
                <c:pt idx="1445">
                  <c:v>5.3456000000000007E-3</c:v>
                </c:pt>
                <c:pt idx="1446">
                  <c:v>5.3456000000000007E-3</c:v>
                </c:pt>
                <c:pt idx="1447">
                  <c:v>5.3067000000000001E-3</c:v>
                </c:pt>
                <c:pt idx="1448">
                  <c:v>5.2956000000000001E-3</c:v>
                </c:pt>
                <c:pt idx="1449">
                  <c:v>5.2900000000000004E-3</c:v>
                </c:pt>
                <c:pt idx="1450">
                  <c:v>5.2956000000000001E-3</c:v>
                </c:pt>
                <c:pt idx="1451">
                  <c:v>5.2566999999999996E-3</c:v>
                </c:pt>
                <c:pt idx="1452">
                  <c:v>5.2722000000000003E-3</c:v>
                </c:pt>
                <c:pt idx="1453">
                  <c:v>5.2832999999999995E-3</c:v>
                </c:pt>
                <c:pt idx="1454">
                  <c:v>5.3111E-3</c:v>
                </c:pt>
                <c:pt idx="1455">
                  <c:v>5.2722000000000003E-3</c:v>
                </c:pt>
                <c:pt idx="1456">
                  <c:v>5.2437999999999999E-3</c:v>
                </c:pt>
                <c:pt idx="1457">
                  <c:v>5.2667E-3</c:v>
                </c:pt>
                <c:pt idx="1458">
                  <c:v>5.2443999999999998E-3</c:v>
                </c:pt>
                <c:pt idx="1459">
                  <c:v>5.2221999999999998E-3</c:v>
                </c:pt>
                <c:pt idx="1460">
                  <c:v>5.2527999999999993E-3</c:v>
                </c:pt>
                <c:pt idx="1461">
                  <c:v>5.4632999999999999E-3</c:v>
                </c:pt>
                <c:pt idx="1462">
                  <c:v>5.4305999999999998E-3</c:v>
                </c:pt>
                <c:pt idx="1463">
                  <c:v>5.3617000000000005E-3</c:v>
                </c:pt>
                <c:pt idx="1464">
                  <c:v>5.3178000000000001E-3</c:v>
                </c:pt>
                <c:pt idx="1465">
                  <c:v>5.3093999999999997E-3</c:v>
                </c:pt>
                <c:pt idx="1466">
                  <c:v>5.2956000000000001E-3</c:v>
                </c:pt>
                <c:pt idx="1467">
                  <c:v>5.2427999999999997E-3</c:v>
                </c:pt>
                <c:pt idx="1468">
                  <c:v>5.2771999999999993E-3</c:v>
                </c:pt>
                <c:pt idx="1469">
                  <c:v>5.2689E-3</c:v>
                </c:pt>
                <c:pt idx="1470">
                  <c:v>5.1822000000000005E-3</c:v>
                </c:pt>
                <c:pt idx="1471">
                  <c:v>5.1322E-3</c:v>
                </c:pt>
                <c:pt idx="1472">
                  <c:v>5.1656000000000002E-3</c:v>
                </c:pt>
                <c:pt idx="1473">
                  <c:v>5.1932999999999997E-3</c:v>
                </c:pt>
                <c:pt idx="1474">
                  <c:v>5.2572000000000001E-3</c:v>
                </c:pt>
                <c:pt idx="1475">
                  <c:v>5.2293999999999995E-3</c:v>
                </c:pt>
                <c:pt idx="1476">
                  <c:v>5.2488999999999999E-3</c:v>
                </c:pt>
                <c:pt idx="1477">
                  <c:v>5.2322000000000002E-3</c:v>
                </c:pt>
                <c:pt idx="1478">
                  <c:v>5.2439000000000001E-3</c:v>
                </c:pt>
                <c:pt idx="1479">
                  <c:v>5.2383000000000004E-3</c:v>
                </c:pt>
                <c:pt idx="1480">
                  <c:v>5.1993999999999999E-3</c:v>
                </c:pt>
                <c:pt idx="1481">
                  <c:v>5.2439000000000001E-3</c:v>
                </c:pt>
                <c:pt idx="1482">
                  <c:v>5.2217000000000001E-3</c:v>
                </c:pt>
                <c:pt idx="1483">
                  <c:v>5.2105999999999993E-3</c:v>
                </c:pt>
                <c:pt idx="1484">
                  <c:v>5.1244000000000003E-3</c:v>
                </c:pt>
                <c:pt idx="1485">
                  <c:v>5.1410999999999991E-3</c:v>
                </c:pt>
                <c:pt idx="1486">
                  <c:v>5.0743999999999997E-3</c:v>
                </c:pt>
                <c:pt idx="1487">
                  <c:v>5.0743999999999997E-3</c:v>
                </c:pt>
                <c:pt idx="1488">
                  <c:v>5.0665000000000007E-3</c:v>
                </c:pt>
                <c:pt idx="1489">
                  <c:v>5.0765000000000003E-3</c:v>
                </c:pt>
                <c:pt idx="1490">
                  <c:v>5.1765000000000005E-3</c:v>
                </c:pt>
                <c:pt idx="1491">
                  <c:v>5.1314999999999998E-3</c:v>
                </c:pt>
                <c:pt idx="1492">
                  <c:v>5.1190000000000003E-3</c:v>
                </c:pt>
                <c:pt idx="1493">
                  <c:v>5.0390000000000001E-3</c:v>
                </c:pt>
                <c:pt idx="1494">
                  <c:v>4.9839999999999997E-3</c:v>
                </c:pt>
                <c:pt idx="1495">
                  <c:v>4.9690000000000003E-3</c:v>
                </c:pt>
                <c:pt idx="1496">
                  <c:v>4.9389999999999998E-3</c:v>
                </c:pt>
                <c:pt idx="1497">
                  <c:v>4.9389999999999998E-3</c:v>
                </c:pt>
                <c:pt idx="1498">
                  <c:v>4.9589999999999999E-3</c:v>
                </c:pt>
                <c:pt idx="1499">
                  <c:v>4.9389999999999998E-3</c:v>
                </c:pt>
                <c:pt idx="1500">
                  <c:v>4.9565E-3</c:v>
                </c:pt>
                <c:pt idx="1501">
                  <c:v>4.9264999999999995E-3</c:v>
                </c:pt>
                <c:pt idx="1502">
                  <c:v>4.9090000000000002E-3</c:v>
                </c:pt>
                <c:pt idx="1503">
                  <c:v>4.9040000000000004E-3</c:v>
                </c:pt>
                <c:pt idx="1504">
                  <c:v>4.8789999999999997E-3</c:v>
                </c:pt>
                <c:pt idx="1505">
                  <c:v>4.8739999999999999E-3</c:v>
                </c:pt>
                <c:pt idx="1506">
                  <c:v>4.8529999999999997E-3</c:v>
                </c:pt>
                <c:pt idx="1507">
                  <c:v>4.8655E-3</c:v>
                </c:pt>
                <c:pt idx="1508">
                  <c:v>4.8330000000000005E-3</c:v>
                </c:pt>
                <c:pt idx="1509">
                  <c:v>4.8209999999999998E-3</c:v>
                </c:pt>
                <c:pt idx="1510">
                  <c:v>4.8135000000000001E-3</c:v>
                </c:pt>
                <c:pt idx="1511">
                  <c:v>4.7935E-3</c:v>
                </c:pt>
                <c:pt idx="1512">
                  <c:v>4.7784999999999998E-3</c:v>
                </c:pt>
                <c:pt idx="1513">
                  <c:v>4.7580000000000001E-3</c:v>
                </c:pt>
                <c:pt idx="1514">
                  <c:v>4.7429999999999998E-3</c:v>
                </c:pt>
                <c:pt idx="1515">
                  <c:v>4.7255000000000005E-3</c:v>
                </c:pt>
                <c:pt idx="1516">
                  <c:v>4.7029999999999997E-3</c:v>
                </c:pt>
                <c:pt idx="1517">
                  <c:v>4.6955E-3</c:v>
                </c:pt>
                <c:pt idx="1518">
                  <c:v>4.6755E-3</c:v>
                </c:pt>
                <c:pt idx="1519">
                  <c:v>4.6505000000000001E-3</c:v>
                </c:pt>
                <c:pt idx="1520">
                  <c:v>4.6655000000000004E-3</c:v>
                </c:pt>
                <c:pt idx="1521">
                  <c:v>4.6029999999999995E-3</c:v>
                </c:pt>
                <c:pt idx="1522">
                  <c:v>4.5880000000000001E-3</c:v>
                </c:pt>
                <c:pt idx="1523">
                  <c:v>4.4929999999999996E-3</c:v>
                </c:pt>
                <c:pt idx="1524">
                  <c:v>4.5329999999999997E-3</c:v>
                </c:pt>
                <c:pt idx="1525">
                  <c:v>4.5205000000000002E-3</c:v>
                </c:pt>
                <c:pt idx="1526">
                  <c:v>4.5079999999999999E-3</c:v>
                </c:pt>
                <c:pt idx="1527">
                  <c:v>4.4805000000000001E-3</c:v>
                </c:pt>
                <c:pt idx="1528">
                  <c:v>4.4779999999999993E-3</c:v>
                </c:pt>
                <c:pt idx="1529">
                  <c:v>4.4805000000000001E-3</c:v>
                </c:pt>
                <c:pt idx="1530">
                  <c:v>4.4605000000000001E-3</c:v>
                </c:pt>
                <c:pt idx="1531">
                  <c:v>4.4229999999999998E-3</c:v>
                </c:pt>
                <c:pt idx="1532">
                  <c:v>4.4205E-3</c:v>
                </c:pt>
                <c:pt idx="1533">
                  <c:v>4.4654999999999999E-3</c:v>
                </c:pt>
                <c:pt idx="1534">
                  <c:v>4.4704999999999996E-3</c:v>
                </c:pt>
                <c:pt idx="1535">
                  <c:v>4.4529999999999995E-3</c:v>
                </c:pt>
                <c:pt idx="1536">
                  <c:v>4.4580000000000002E-3</c:v>
                </c:pt>
                <c:pt idx="1537">
                  <c:v>4.4704999999999996E-3</c:v>
                </c:pt>
                <c:pt idx="1538">
                  <c:v>4.6480000000000002E-3</c:v>
                </c:pt>
                <c:pt idx="1539">
                  <c:v>4.6305000000000001E-3</c:v>
                </c:pt>
                <c:pt idx="1540">
                  <c:v>4.6955E-3</c:v>
                </c:pt>
                <c:pt idx="1541">
                  <c:v>4.6885E-3</c:v>
                </c:pt>
                <c:pt idx="1542">
                  <c:v>4.5665000000000002E-3</c:v>
                </c:pt>
                <c:pt idx="1543">
                  <c:v>4.5444999999999999E-3</c:v>
                </c:pt>
                <c:pt idx="1544">
                  <c:v>4.4970000000000001E-3</c:v>
                </c:pt>
                <c:pt idx="1545">
                  <c:v>4.4419999999999998E-3</c:v>
                </c:pt>
                <c:pt idx="1546">
                  <c:v>4.4600000000000004E-3</c:v>
                </c:pt>
                <c:pt idx="1547">
                  <c:v>4.4324999999999998E-3</c:v>
                </c:pt>
                <c:pt idx="1548">
                  <c:v>4.4299999999999999E-3</c:v>
                </c:pt>
                <c:pt idx="1549">
                  <c:v>4.3845000000000004E-3</c:v>
                </c:pt>
                <c:pt idx="1550">
                  <c:v>4.3869999999999994E-3</c:v>
                </c:pt>
                <c:pt idx="1551">
                  <c:v>4.3619999999999996E-3</c:v>
                </c:pt>
                <c:pt idx="1552">
                  <c:v>4.3394999999999996E-3</c:v>
                </c:pt>
                <c:pt idx="1553">
                  <c:v>4.3445000000000003E-3</c:v>
                </c:pt>
                <c:pt idx="1554">
                  <c:v>4.3464999999999997E-3</c:v>
                </c:pt>
                <c:pt idx="1555">
                  <c:v>4.3730000000000002E-3</c:v>
                </c:pt>
                <c:pt idx="1556">
                  <c:v>4.3864999999999998E-3</c:v>
                </c:pt>
                <c:pt idx="1557">
                  <c:v>4.3790000000000001E-3</c:v>
                </c:pt>
                <c:pt idx="1558">
                  <c:v>4.3714999999999995E-3</c:v>
                </c:pt>
                <c:pt idx="1559">
                  <c:v>4.359E-3</c:v>
                </c:pt>
                <c:pt idx="1560">
                  <c:v>4.359E-3</c:v>
                </c:pt>
                <c:pt idx="1561">
                  <c:v>4.3575000000000003E-3</c:v>
                </c:pt>
                <c:pt idx="1562">
                  <c:v>4.3880000000000004E-3</c:v>
                </c:pt>
                <c:pt idx="1563">
                  <c:v>4.352E-3</c:v>
                </c:pt>
                <c:pt idx="1564">
                  <c:v>4.3769999999999998E-3</c:v>
                </c:pt>
                <c:pt idx="1565">
                  <c:v>4.3695000000000001E-3</c:v>
                </c:pt>
                <c:pt idx="1566">
                  <c:v>4.3645000000000003E-3</c:v>
                </c:pt>
                <c:pt idx="1567">
                  <c:v>4.3885E-3</c:v>
                </c:pt>
                <c:pt idx="1568">
                  <c:v>4.4124999999999998E-3</c:v>
                </c:pt>
                <c:pt idx="1569">
                  <c:v>4.4114999999999996E-3</c:v>
                </c:pt>
                <c:pt idx="1570">
                  <c:v>4.3874999999999999E-3</c:v>
                </c:pt>
                <c:pt idx="1571">
                  <c:v>4.3625000000000001E-3</c:v>
                </c:pt>
                <c:pt idx="1572">
                  <c:v>4.3625000000000001E-3</c:v>
                </c:pt>
                <c:pt idx="1573">
                  <c:v>4.3275000000000006E-3</c:v>
                </c:pt>
                <c:pt idx="1574">
                  <c:v>4.3714999999999995E-3</c:v>
                </c:pt>
                <c:pt idx="1575">
                  <c:v>4.359E-3</c:v>
                </c:pt>
                <c:pt idx="1576">
                  <c:v>4.3470000000000002E-3</c:v>
                </c:pt>
                <c:pt idx="1577">
                  <c:v>4.3645000000000003E-3</c:v>
                </c:pt>
                <c:pt idx="1578">
                  <c:v>4.3899999999999998E-3</c:v>
                </c:pt>
                <c:pt idx="1579">
                  <c:v>4.385E-3</c:v>
                </c:pt>
                <c:pt idx="1580">
                  <c:v>4.4019999999999997E-3</c:v>
                </c:pt>
                <c:pt idx="1581">
                  <c:v>4.3734999999999998E-3</c:v>
                </c:pt>
                <c:pt idx="1582">
                  <c:v>4.3725000000000005E-3</c:v>
                </c:pt>
                <c:pt idx="1583">
                  <c:v>4.3400000000000001E-3</c:v>
                </c:pt>
                <c:pt idx="1584">
                  <c:v>4.3290000000000004E-3</c:v>
                </c:pt>
                <c:pt idx="1585">
                  <c:v>4.3499999999999997E-3</c:v>
                </c:pt>
                <c:pt idx="1586">
                  <c:v>4.3299999999999996E-3</c:v>
                </c:pt>
                <c:pt idx="1587">
                  <c:v>4.3150000000000003E-3</c:v>
                </c:pt>
                <c:pt idx="1588">
                  <c:v>4.3179999999999998E-3</c:v>
                </c:pt>
                <c:pt idx="1589">
                  <c:v>4.2830000000000003E-3</c:v>
                </c:pt>
                <c:pt idx="1590">
                  <c:v>4.3210000000000002E-3</c:v>
                </c:pt>
                <c:pt idx="1591">
                  <c:v>4.3990000000000001E-3</c:v>
                </c:pt>
                <c:pt idx="1592">
                  <c:v>4.4124999999999998E-3</c:v>
                </c:pt>
                <c:pt idx="1593">
                  <c:v>4.4130000000000003E-3</c:v>
                </c:pt>
                <c:pt idx="1594">
                  <c:v>4.3619999999999996E-3</c:v>
                </c:pt>
                <c:pt idx="1595">
                  <c:v>4.3809999999999995E-3</c:v>
                </c:pt>
                <c:pt idx="1596">
                  <c:v>4.3800000000000002E-3</c:v>
                </c:pt>
                <c:pt idx="1597">
                  <c:v>4.4185000000000006E-3</c:v>
                </c:pt>
                <c:pt idx="1598">
                  <c:v>4.4050000000000001E-3</c:v>
                </c:pt>
                <c:pt idx="1599">
                  <c:v>4.3800000000000002E-3</c:v>
                </c:pt>
                <c:pt idx="1600">
                  <c:v>4.4050000000000001E-3</c:v>
                </c:pt>
                <c:pt idx="1601">
                  <c:v>4.3759999999999997E-3</c:v>
                </c:pt>
                <c:pt idx="1602">
                  <c:v>4.3525000000000005E-3</c:v>
                </c:pt>
                <c:pt idx="1603">
                  <c:v>4.4050000000000001E-3</c:v>
                </c:pt>
                <c:pt idx="1604">
                  <c:v>4.385E-3</c:v>
                </c:pt>
                <c:pt idx="1605">
                  <c:v>4.385E-3</c:v>
                </c:pt>
                <c:pt idx="1606">
                  <c:v>4.3379999999999998E-3</c:v>
                </c:pt>
                <c:pt idx="1607">
                  <c:v>4.3579999999999999E-3</c:v>
                </c:pt>
                <c:pt idx="1608">
                  <c:v>4.3350000000000003E-3</c:v>
                </c:pt>
                <c:pt idx="1609">
                  <c:v>4.3350000000000003E-3</c:v>
                </c:pt>
                <c:pt idx="1610">
                  <c:v>4.3200000000000001E-3</c:v>
                </c:pt>
                <c:pt idx="1611">
                  <c:v>4.3004999999999996E-3</c:v>
                </c:pt>
                <c:pt idx="1612">
                  <c:v>4.2950000000000002E-3</c:v>
                </c:pt>
                <c:pt idx="1613">
                  <c:v>4.2925000000000003E-3</c:v>
                </c:pt>
                <c:pt idx="1614">
                  <c:v>4.3049999999999998E-3</c:v>
                </c:pt>
                <c:pt idx="1615">
                  <c:v>4.2699999999999995E-3</c:v>
                </c:pt>
                <c:pt idx="1616">
                  <c:v>4.2649999999999997E-3</c:v>
                </c:pt>
                <c:pt idx="1617">
                  <c:v>4.2849999999999997E-3</c:v>
                </c:pt>
                <c:pt idx="1618">
                  <c:v>4.2925000000000003E-3</c:v>
                </c:pt>
                <c:pt idx="1619">
                  <c:v>4.2890000000000003E-3</c:v>
                </c:pt>
                <c:pt idx="1620">
                  <c:v>4.2770000000000004E-3</c:v>
                </c:pt>
                <c:pt idx="1621">
                  <c:v>4.2849999999999997E-3</c:v>
                </c:pt>
                <c:pt idx="1622">
                  <c:v>4.2849999999999997E-3</c:v>
                </c:pt>
                <c:pt idx="1623">
                  <c:v>4.2699999999999995E-3</c:v>
                </c:pt>
                <c:pt idx="1624">
                  <c:v>4.2500000000000003E-3</c:v>
                </c:pt>
                <c:pt idx="1625">
                  <c:v>4.2620000000000002E-3</c:v>
                </c:pt>
                <c:pt idx="1626">
                  <c:v>4.28E-3</c:v>
                </c:pt>
                <c:pt idx="1627">
                  <c:v>4.3059999999999999E-3</c:v>
                </c:pt>
                <c:pt idx="1628">
                  <c:v>4.3059999999999999E-3</c:v>
                </c:pt>
                <c:pt idx="1629">
                  <c:v>4.2550000000000001E-3</c:v>
                </c:pt>
                <c:pt idx="1630">
                  <c:v>4.2649999999999997E-3</c:v>
                </c:pt>
                <c:pt idx="1631">
                  <c:v>4.2529999999999998E-3</c:v>
                </c:pt>
                <c:pt idx="1632">
                  <c:v>4.2500000000000003E-3</c:v>
                </c:pt>
                <c:pt idx="1633">
                  <c:v>4.2599999999999999E-3</c:v>
                </c:pt>
                <c:pt idx="1634">
                  <c:v>4.2550000000000001E-3</c:v>
                </c:pt>
                <c:pt idx="1635">
                  <c:v>4.2550000000000001E-3</c:v>
                </c:pt>
                <c:pt idx="1636">
                  <c:v>4.2550000000000001E-3</c:v>
                </c:pt>
                <c:pt idx="1637">
                  <c:v>4.2449999999999996E-3</c:v>
                </c:pt>
                <c:pt idx="1638">
                  <c:v>4.2399999999999998E-3</c:v>
                </c:pt>
                <c:pt idx="1639">
                  <c:v>4.2380000000000004E-3</c:v>
                </c:pt>
                <c:pt idx="1640">
                  <c:v>4.235E-3</c:v>
                </c:pt>
                <c:pt idx="1641">
                  <c:v>4.235E-3</c:v>
                </c:pt>
                <c:pt idx="1642">
                  <c:v>4.2199999999999998E-3</c:v>
                </c:pt>
                <c:pt idx="1643">
                  <c:v>4.2249999999999996E-3</c:v>
                </c:pt>
                <c:pt idx="1644">
                  <c:v>4.2950000000000002E-3</c:v>
                </c:pt>
                <c:pt idx="1645">
                  <c:v>4.2750000000000002E-3</c:v>
                </c:pt>
                <c:pt idx="1646">
                  <c:v>4.2389999999999997E-3</c:v>
                </c:pt>
                <c:pt idx="1647">
                  <c:v>4.2189999999999997E-3</c:v>
                </c:pt>
                <c:pt idx="1648">
                  <c:v>4.2160000000000001E-3</c:v>
                </c:pt>
                <c:pt idx="1649">
                  <c:v>4.1749999999999999E-3</c:v>
                </c:pt>
                <c:pt idx="1650">
                  <c:v>4.1949999999999999E-3</c:v>
                </c:pt>
                <c:pt idx="1651">
                  <c:v>4.13E-3</c:v>
                </c:pt>
                <c:pt idx="1652">
                  <c:v>4.0210000000000003E-3</c:v>
                </c:pt>
                <c:pt idx="1653">
                  <c:v>3.5999999999999999E-3</c:v>
                </c:pt>
                <c:pt idx="1654">
                  <c:v>3.5049999999999999E-3</c:v>
                </c:pt>
                <c:pt idx="1655">
                  <c:v>3.4449999999999997E-3</c:v>
                </c:pt>
                <c:pt idx="1656">
                  <c:v>3.3050000000000002E-3</c:v>
                </c:pt>
                <c:pt idx="1657">
                  <c:v>3.1700000000000001E-3</c:v>
                </c:pt>
                <c:pt idx="1658">
                  <c:v>3.0049999999999999E-3</c:v>
                </c:pt>
                <c:pt idx="1659">
                  <c:v>2.9310000000000004E-3</c:v>
                </c:pt>
                <c:pt idx="1660">
                  <c:v>2.8699999999999997E-3</c:v>
                </c:pt>
                <c:pt idx="1661">
                  <c:v>2.7550000000000001E-3</c:v>
                </c:pt>
                <c:pt idx="1662">
                  <c:v>2.686E-3</c:v>
                </c:pt>
                <c:pt idx="1663">
                  <c:v>2.5100000000000001E-3</c:v>
                </c:pt>
                <c:pt idx="1664">
                  <c:v>2.4375E-3</c:v>
                </c:pt>
                <c:pt idx="1665">
                  <c:v>2.4299999999999999E-3</c:v>
                </c:pt>
                <c:pt idx="1666">
                  <c:v>2.4375E-3</c:v>
                </c:pt>
                <c:pt idx="1667">
                  <c:v>2.3275000000000001E-3</c:v>
                </c:pt>
                <c:pt idx="1668">
                  <c:v>2.3150000000000002E-3</c:v>
                </c:pt>
                <c:pt idx="1669">
                  <c:v>2.2500000000000003E-3</c:v>
                </c:pt>
                <c:pt idx="1670">
                  <c:v>2.2100000000000002E-3</c:v>
                </c:pt>
                <c:pt idx="1671">
                  <c:v>2.1150000000000001E-3</c:v>
                </c:pt>
                <c:pt idx="1672">
                  <c:v>2.1324999999999998E-3</c:v>
                </c:pt>
                <c:pt idx="1673">
                  <c:v>2.0674999999999999E-3</c:v>
                </c:pt>
                <c:pt idx="1674">
                  <c:v>2.0250000000000003E-3</c:v>
                </c:pt>
                <c:pt idx="1675">
                  <c:v>1.9924999999999999E-3</c:v>
                </c:pt>
                <c:pt idx="1676">
                  <c:v>1.9725000000000003E-3</c:v>
                </c:pt>
                <c:pt idx="1677">
                  <c:v>1.97E-3</c:v>
                </c:pt>
                <c:pt idx="1678">
                  <c:v>1.9575E-3</c:v>
                </c:pt>
                <c:pt idx="1679">
                  <c:v>1.9550000000000001E-3</c:v>
                </c:pt>
                <c:pt idx="1680">
                  <c:v>1.97E-3</c:v>
                </c:pt>
                <c:pt idx="1681">
                  <c:v>1.9450000000000001E-3</c:v>
                </c:pt>
                <c:pt idx="1682">
                  <c:v>1.9475E-3</c:v>
                </c:pt>
                <c:pt idx="1683">
                  <c:v>1.9320000000000001E-3</c:v>
                </c:pt>
                <c:pt idx="1684">
                  <c:v>1.9220000000000001E-3</c:v>
                </c:pt>
                <c:pt idx="1685">
                  <c:v>1.9E-3</c:v>
                </c:pt>
                <c:pt idx="1686">
                  <c:v>1.92E-3</c:v>
                </c:pt>
                <c:pt idx="1687">
                  <c:v>1.9300000000000001E-3</c:v>
                </c:pt>
                <c:pt idx="1688">
                  <c:v>1.8829999999999999E-3</c:v>
                </c:pt>
                <c:pt idx="1689">
                  <c:v>1.9075000000000001E-3</c:v>
                </c:pt>
                <c:pt idx="1690">
                  <c:v>1.9354999999999999E-3</c:v>
                </c:pt>
                <c:pt idx="1691">
                  <c:v>1.9350000000000001E-3</c:v>
                </c:pt>
                <c:pt idx="1692">
                  <c:v>1.9694999999999999E-3</c:v>
                </c:pt>
                <c:pt idx="1693">
                  <c:v>1.9480000000000001E-3</c:v>
                </c:pt>
                <c:pt idx="1694">
                  <c:v>1.9650000000000002E-3</c:v>
                </c:pt>
                <c:pt idx="1695">
                  <c:v>1.9599999999999999E-3</c:v>
                </c:pt>
                <c:pt idx="1696">
                  <c:v>1.9425E-3</c:v>
                </c:pt>
                <c:pt idx="1697">
                  <c:v>1.9675000000000001E-3</c:v>
                </c:pt>
                <c:pt idx="1698">
                  <c:v>1.99E-3</c:v>
                </c:pt>
                <c:pt idx="1699">
                  <c:v>1.9575E-3</c:v>
                </c:pt>
                <c:pt idx="1700">
                  <c:v>1.9325E-3</c:v>
                </c:pt>
                <c:pt idx="1701">
                  <c:v>1.9684999999999998E-3</c:v>
                </c:pt>
                <c:pt idx="1702">
                  <c:v>1.9545000000000001E-3</c:v>
                </c:pt>
                <c:pt idx="1703">
                  <c:v>1.9605E-3</c:v>
                </c:pt>
                <c:pt idx="1704">
                  <c:v>1.941E-3</c:v>
                </c:pt>
                <c:pt idx="1705">
                  <c:v>1.9375E-3</c:v>
                </c:pt>
                <c:pt idx="1706">
                  <c:v>1.9470000000000002E-3</c:v>
                </c:pt>
                <c:pt idx="1707">
                  <c:v>1.9400000000000001E-3</c:v>
                </c:pt>
                <c:pt idx="1708">
                  <c:v>1.9300000000000001E-3</c:v>
                </c:pt>
                <c:pt idx="1709">
                  <c:v>1.9300000000000001E-3</c:v>
                </c:pt>
                <c:pt idx="1710">
                  <c:v>1.936E-3</c:v>
                </c:pt>
                <c:pt idx="1711">
                  <c:v>1.9430000000000001E-3</c:v>
                </c:pt>
                <c:pt idx="1712">
                  <c:v>1.9430000000000001E-3</c:v>
                </c:pt>
                <c:pt idx="1713">
                  <c:v>1.939E-3</c:v>
                </c:pt>
                <c:pt idx="1714">
                  <c:v>1.9559999999999998E-3</c:v>
                </c:pt>
                <c:pt idx="1715">
                  <c:v>1.9500000000000001E-3</c:v>
                </c:pt>
                <c:pt idx="1716">
                  <c:v>1.9580000000000001E-3</c:v>
                </c:pt>
                <c:pt idx="1717">
                  <c:v>2.16E-3</c:v>
                </c:pt>
                <c:pt idx="1718">
                  <c:v>2.1279999999999997E-3</c:v>
                </c:pt>
                <c:pt idx="1719">
                  <c:v>2.0724999999999997E-3</c:v>
                </c:pt>
                <c:pt idx="1720">
                  <c:v>2.0899999999999998E-3</c:v>
                </c:pt>
                <c:pt idx="1721">
                  <c:v>2.0655000000000001E-3</c:v>
                </c:pt>
                <c:pt idx="1722">
                  <c:v>2.0635000000000002E-3</c:v>
                </c:pt>
                <c:pt idx="1723">
                  <c:v>2.0399999999999997E-3</c:v>
                </c:pt>
                <c:pt idx="1724">
                  <c:v>2.0300000000000001E-3</c:v>
                </c:pt>
                <c:pt idx="1725">
                  <c:v>2.0269999999999997E-3</c:v>
                </c:pt>
                <c:pt idx="1726">
                  <c:v>1.9924999999999999E-3</c:v>
                </c:pt>
                <c:pt idx="1727">
                  <c:v>2.0430000000000001E-3</c:v>
                </c:pt>
                <c:pt idx="1728">
                  <c:v>2.0280000000000003E-3</c:v>
                </c:pt>
                <c:pt idx="1729">
                  <c:v>2.0119999999999999E-3</c:v>
                </c:pt>
                <c:pt idx="1730">
                  <c:v>1.9854999999999999E-3</c:v>
                </c:pt>
                <c:pt idx="1731">
                  <c:v>1.97E-3</c:v>
                </c:pt>
                <c:pt idx="1732">
                  <c:v>1.98E-3</c:v>
                </c:pt>
                <c:pt idx="1733">
                  <c:v>1.9775000000000001E-3</c:v>
                </c:pt>
                <c:pt idx="1734">
                  <c:v>1.9940000000000001E-3</c:v>
                </c:pt>
                <c:pt idx="1735">
                  <c:v>1.9940000000000001E-3</c:v>
                </c:pt>
                <c:pt idx="1736">
                  <c:v>2.0040000000000001E-3</c:v>
                </c:pt>
                <c:pt idx="1737">
                  <c:v>2.0200000000000001E-3</c:v>
                </c:pt>
                <c:pt idx="1738">
                  <c:v>2.0275000000000002E-3</c:v>
                </c:pt>
                <c:pt idx="1739">
                  <c:v>2.0460000000000001E-3</c:v>
                </c:pt>
                <c:pt idx="1740">
                  <c:v>1.9959999999999999E-3</c:v>
                </c:pt>
                <c:pt idx="1741">
                  <c:v>1.9759999999999999E-3</c:v>
                </c:pt>
                <c:pt idx="1742">
                  <c:v>1.9400000000000001E-3</c:v>
                </c:pt>
                <c:pt idx="1743">
                  <c:v>1.9345E-3</c:v>
                </c:pt>
                <c:pt idx="1744">
                  <c:v>1.9254999999999999E-3</c:v>
                </c:pt>
                <c:pt idx="1745">
                  <c:v>1.9125000000000001E-3</c:v>
                </c:pt>
                <c:pt idx="1746">
                  <c:v>1.915E-3</c:v>
                </c:pt>
                <c:pt idx="1747">
                  <c:v>1.9350000000000001E-3</c:v>
                </c:pt>
                <c:pt idx="1748">
                  <c:v>1.9075000000000001E-3</c:v>
                </c:pt>
                <c:pt idx="1749">
                  <c:v>1.905E-3</c:v>
                </c:pt>
                <c:pt idx="1750">
                  <c:v>1.9174999999999999E-3</c:v>
                </c:pt>
                <c:pt idx="1751">
                  <c:v>1.885E-3</c:v>
                </c:pt>
                <c:pt idx="1752">
                  <c:v>1.8955E-3</c:v>
                </c:pt>
                <c:pt idx="1753">
                  <c:v>1.908E-3</c:v>
                </c:pt>
                <c:pt idx="1754">
                  <c:v>1.89E-3</c:v>
                </c:pt>
                <c:pt idx="1755">
                  <c:v>1.89E-3</c:v>
                </c:pt>
                <c:pt idx="1756">
                  <c:v>1.905E-3</c:v>
                </c:pt>
                <c:pt idx="1757">
                  <c:v>1.8699999999999999E-3</c:v>
                </c:pt>
                <c:pt idx="1758">
                  <c:v>1.8500000000000001E-3</c:v>
                </c:pt>
                <c:pt idx="1759">
                  <c:v>1.89E-3</c:v>
                </c:pt>
                <c:pt idx="1760">
                  <c:v>1.905E-3</c:v>
                </c:pt>
                <c:pt idx="1761">
                  <c:v>1.8799999999999999E-3</c:v>
                </c:pt>
                <c:pt idx="1762">
                  <c:v>1.8599999999999999E-3</c:v>
                </c:pt>
                <c:pt idx="1763">
                  <c:v>1.8699999999999999E-3</c:v>
                </c:pt>
                <c:pt idx="1764">
                  <c:v>1.8729999999999999E-3</c:v>
                </c:pt>
                <c:pt idx="1765">
                  <c:v>1.8599999999999999E-3</c:v>
                </c:pt>
                <c:pt idx="1766">
                  <c:v>1.867E-3</c:v>
                </c:pt>
                <c:pt idx="1767">
                  <c:v>1.885E-3</c:v>
                </c:pt>
                <c:pt idx="1768">
                  <c:v>1.895E-3</c:v>
                </c:pt>
                <c:pt idx="1769">
                  <c:v>1.8649999999999999E-3</c:v>
                </c:pt>
                <c:pt idx="1770">
                  <c:v>1.884E-3</c:v>
                </c:pt>
                <c:pt idx="1771">
                  <c:v>1.8815000000000001E-3</c:v>
                </c:pt>
                <c:pt idx="1772">
                  <c:v>1.8500000000000001E-3</c:v>
                </c:pt>
                <c:pt idx="1773">
                  <c:v>1.8649999999999999E-3</c:v>
                </c:pt>
                <c:pt idx="1774">
                  <c:v>1.8659999999999998E-3</c:v>
                </c:pt>
                <c:pt idx="1775">
                  <c:v>1.8659999999999998E-3</c:v>
                </c:pt>
                <c:pt idx="1776">
                  <c:v>1.8599999999999999E-3</c:v>
                </c:pt>
                <c:pt idx="1777">
                  <c:v>1.8649999999999999E-3</c:v>
                </c:pt>
                <c:pt idx="1778">
                  <c:v>1.8699999999999999E-3</c:v>
                </c:pt>
                <c:pt idx="1779">
                  <c:v>1.8699999999999999E-3</c:v>
                </c:pt>
                <c:pt idx="1780">
                  <c:v>1.8699999999999999E-3</c:v>
                </c:pt>
                <c:pt idx="1781">
                  <c:v>1.8675E-3</c:v>
                </c:pt>
                <c:pt idx="1782">
                  <c:v>1.8749999999999999E-3</c:v>
                </c:pt>
                <c:pt idx="1783">
                  <c:v>1.8500000000000001E-3</c:v>
                </c:pt>
                <c:pt idx="1784">
                  <c:v>1.8525E-3</c:v>
                </c:pt>
                <c:pt idx="1785">
                  <c:v>1.8475E-3</c:v>
                </c:pt>
                <c:pt idx="1786">
                  <c:v>1.8549999999999999E-3</c:v>
                </c:pt>
                <c:pt idx="1787">
                  <c:v>1.8875000000000001E-3</c:v>
                </c:pt>
                <c:pt idx="1788">
                  <c:v>1.8749999999999999E-3</c:v>
                </c:pt>
                <c:pt idx="1789">
                  <c:v>1.8540000000000002E-3</c:v>
                </c:pt>
                <c:pt idx="1790">
                  <c:v>1.83E-3</c:v>
                </c:pt>
                <c:pt idx="1791">
                  <c:v>1.8404999999999999E-3</c:v>
                </c:pt>
                <c:pt idx="1792">
                  <c:v>1.8500000000000001E-3</c:v>
                </c:pt>
                <c:pt idx="1793">
                  <c:v>1.8479999999999998E-3</c:v>
                </c:pt>
                <c:pt idx="1794">
                  <c:v>1.83E-3</c:v>
                </c:pt>
                <c:pt idx="1795">
                  <c:v>1.8400000000000001E-3</c:v>
                </c:pt>
                <c:pt idx="1796">
                  <c:v>1.8400000000000001E-3</c:v>
                </c:pt>
                <c:pt idx="1797">
                  <c:v>1.8534999999999999E-3</c:v>
                </c:pt>
                <c:pt idx="1798">
                  <c:v>1.8629999999999999E-3</c:v>
                </c:pt>
                <c:pt idx="1799">
                  <c:v>1.8484999999999999E-3</c:v>
                </c:pt>
                <c:pt idx="1800">
                  <c:v>1.8475E-3</c:v>
                </c:pt>
                <c:pt idx="1801">
                  <c:v>1.8475E-3</c:v>
                </c:pt>
                <c:pt idx="1802">
                  <c:v>1.8675E-3</c:v>
                </c:pt>
                <c:pt idx="1803">
                  <c:v>1.8400000000000001E-3</c:v>
                </c:pt>
                <c:pt idx="1804">
                  <c:v>1.8619999999999999E-3</c:v>
                </c:pt>
                <c:pt idx="1805">
                  <c:v>1.8335000000000001E-3</c:v>
                </c:pt>
                <c:pt idx="1806">
                  <c:v>1.8559999999999998E-3</c:v>
                </c:pt>
                <c:pt idx="1807">
                  <c:v>1.8559999999999998E-3</c:v>
                </c:pt>
                <c:pt idx="1808">
                  <c:v>1.8559999999999998E-3</c:v>
                </c:pt>
                <c:pt idx="1809">
                  <c:v>1.8475E-3</c:v>
                </c:pt>
                <c:pt idx="1810">
                  <c:v>1.815E-3</c:v>
                </c:pt>
                <c:pt idx="1811">
                  <c:v>1.8024999999999998E-3</c:v>
                </c:pt>
                <c:pt idx="1812">
                  <c:v>1.805E-3</c:v>
                </c:pt>
                <c:pt idx="1813">
                  <c:v>1.8224999999999999E-3</c:v>
                </c:pt>
                <c:pt idx="1814">
                  <c:v>1.81E-3</c:v>
                </c:pt>
                <c:pt idx="1815">
                  <c:v>1.8024999999999998E-3</c:v>
                </c:pt>
                <c:pt idx="1816">
                  <c:v>1.8425E-3</c:v>
                </c:pt>
                <c:pt idx="1817">
                  <c:v>1.8124999999999999E-3</c:v>
                </c:pt>
                <c:pt idx="1818">
                  <c:v>1.815E-3</c:v>
                </c:pt>
                <c:pt idx="1819">
                  <c:v>1.8124999999999999E-3</c:v>
                </c:pt>
                <c:pt idx="1820">
                  <c:v>1.8174999999999999E-3</c:v>
                </c:pt>
                <c:pt idx="1821">
                  <c:v>1.815E-3</c:v>
                </c:pt>
                <c:pt idx="1822">
                  <c:v>1.805E-3</c:v>
                </c:pt>
                <c:pt idx="1823">
                  <c:v>1.8024999999999998E-3</c:v>
                </c:pt>
                <c:pt idx="1824">
                  <c:v>1.8054999999999998E-3</c:v>
                </c:pt>
                <c:pt idx="1825">
                  <c:v>1.804E-3</c:v>
                </c:pt>
                <c:pt idx="1826">
                  <c:v>1.825E-3</c:v>
                </c:pt>
                <c:pt idx="1827">
                  <c:v>1.815E-3</c:v>
                </c:pt>
                <c:pt idx="1828">
                  <c:v>1.7849999999999999E-3</c:v>
                </c:pt>
                <c:pt idx="1829">
                  <c:v>1.8E-3</c:v>
                </c:pt>
                <c:pt idx="1830">
                  <c:v>1.8094999999999999E-3</c:v>
                </c:pt>
                <c:pt idx="1831">
                  <c:v>1.8015000000000001E-3</c:v>
                </c:pt>
                <c:pt idx="1832">
                  <c:v>1.7974999999999998E-3</c:v>
                </c:pt>
                <c:pt idx="1833">
                  <c:v>1.7755000000000002E-3</c:v>
                </c:pt>
                <c:pt idx="1834">
                  <c:v>1.7625E-3</c:v>
                </c:pt>
                <c:pt idx="1835">
                  <c:v>1.7924999999999998E-3</c:v>
                </c:pt>
                <c:pt idx="1836">
                  <c:v>1.7799999999999999E-3</c:v>
                </c:pt>
                <c:pt idx="1837">
                  <c:v>1.7775E-3</c:v>
                </c:pt>
                <c:pt idx="1838">
                  <c:v>1.756E-3</c:v>
                </c:pt>
                <c:pt idx="1839">
                  <c:v>1.7274999999999999E-3</c:v>
                </c:pt>
                <c:pt idx="1840">
                  <c:v>1.7374999999999999E-3</c:v>
                </c:pt>
                <c:pt idx="1841">
                  <c:v>1.7399999999999998E-3</c:v>
                </c:pt>
                <c:pt idx="1842">
                  <c:v>1.7324999999999999E-3</c:v>
                </c:pt>
                <c:pt idx="1843">
                  <c:v>1.7599999999999998E-3</c:v>
                </c:pt>
                <c:pt idx="1844">
                  <c:v>1.7749999999999999E-3</c:v>
                </c:pt>
                <c:pt idx="1845">
                  <c:v>1.7699999999999999E-3</c:v>
                </c:pt>
                <c:pt idx="1846">
                  <c:v>1.7649999999999999E-3</c:v>
                </c:pt>
                <c:pt idx="1847">
                  <c:v>1.7449999999999998E-3</c:v>
                </c:pt>
                <c:pt idx="1848">
                  <c:v>1.7599999999999998E-3</c:v>
                </c:pt>
                <c:pt idx="1849">
                  <c:v>1.779E-3</c:v>
                </c:pt>
                <c:pt idx="1850">
                  <c:v>1.7649999999999999E-3</c:v>
                </c:pt>
                <c:pt idx="1851">
                  <c:v>1.7499999999999998E-3</c:v>
                </c:pt>
                <c:pt idx="1852">
                  <c:v>1.7499999999999998E-3</c:v>
                </c:pt>
                <c:pt idx="1853">
                  <c:v>1.7499999999999998E-3</c:v>
                </c:pt>
                <c:pt idx="1854">
                  <c:v>1.7299999999999998E-3</c:v>
                </c:pt>
                <c:pt idx="1855">
                  <c:v>1.727E-3</c:v>
                </c:pt>
                <c:pt idx="1856">
                  <c:v>1.7299999999999998E-3</c:v>
                </c:pt>
                <c:pt idx="1857">
                  <c:v>1.719E-3</c:v>
                </c:pt>
                <c:pt idx="1858">
                  <c:v>1.72E-3</c:v>
                </c:pt>
                <c:pt idx="1859">
                  <c:v>1.7150000000000002E-3</c:v>
                </c:pt>
                <c:pt idx="1860">
                  <c:v>1.7100000000000001E-3</c:v>
                </c:pt>
                <c:pt idx="1861">
                  <c:v>1.7150000000000002E-3</c:v>
                </c:pt>
                <c:pt idx="1862">
                  <c:v>1.7349999999999998E-3</c:v>
                </c:pt>
                <c:pt idx="1863">
                  <c:v>1.7349999999999998E-3</c:v>
                </c:pt>
                <c:pt idx="1864">
                  <c:v>1.7349999999999998E-3</c:v>
                </c:pt>
                <c:pt idx="1865">
                  <c:v>1.7299999999999998E-3</c:v>
                </c:pt>
                <c:pt idx="1866">
                  <c:v>1.7299999999999998E-3</c:v>
                </c:pt>
                <c:pt idx="1867">
                  <c:v>1.72E-3</c:v>
                </c:pt>
                <c:pt idx="1868">
                  <c:v>1.717E-3</c:v>
                </c:pt>
                <c:pt idx="1869">
                  <c:v>1.717E-3</c:v>
                </c:pt>
                <c:pt idx="1870">
                  <c:v>1.722E-3</c:v>
                </c:pt>
                <c:pt idx="1871">
                  <c:v>1.7150000000000002E-3</c:v>
                </c:pt>
                <c:pt idx="1872">
                  <c:v>1.7100000000000001E-3</c:v>
                </c:pt>
                <c:pt idx="1873">
                  <c:v>1.7349999999999998E-3</c:v>
                </c:pt>
                <c:pt idx="1874">
                  <c:v>1.7100000000000001E-3</c:v>
                </c:pt>
                <c:pt idx="1875">
                  <c:v>1.6950000000000001E-3</c:v>
                </c:pt>
                <c:pt idx="1876">
                  <c:v>1.7125E-3</c:v>
                </c:pt>
                <c:pt idx="1877">
                  <c:v>1.709E-3</c:v>
                </c:pt>
                <c:pt idx="1878">
                  <c:v>1.7050000000000001E-3</c:v>
                </c:pt>
                <c:pt idx="1879">
                  <c:v>1.6800000000000001E-3</c:v>
                </c:pt>
                <c:pt idx="1880">
                  <c:v>1.6900000000000001E-3</c:v>
                </c:pt>
                <c:pt idx="1881">
                  <c:v>1.6775000000000002E-3</c:v>
                </c:pt>
                <c:pt idx="1882">
                  <c:v>1.6825000000000002E-3</c:v>
                </c:pt>
                <c:pt idx="1883">
                  <c:v>1.6675000000000001E-3</c:v>
                </c:pt>
                <c:pt idx="1884">
                  <c:v>1.6850000000000001E-3</c:v>
                </c:pt>
                <c:pt idx="1885">
                  <c:v>1.6875000000000002E-3</c:v>
                </c:pt>
                <c:pt idx="1886">
                  <c:v>1.6800000000000001E-3</c:v>
                </c:pt>
                <c:pt idx="1887">
                  <c:v>1.6800000000000001E-3</c:v>
                </c:pt>
                <c:pt idx="1888">
                  <c:v>1.6825000000000002E-3</c:v>
                </c:pt>
                <c:pt idx="1889">
                  <c:v>1.665E-3</c:v>
                </c:pt>
                <c:pt idx="1890">
                  <c:v>1.665E-3</c:v>
                </c:pt>
                <c:pt idx="1891">
                  <c:v>1.6675000000000001E-3</c:v>
                </c:pt>
                <c:pt idx="1892">
                  <c:v>1.6625000000000001E-3</c:v>
                </c:pt>
                <c:pt idx="1893">
                  <c:v>1.665E-3</c:v>
                </c:pt>
                <c:pt idx="1894">
                  <c:v>1.6775000000000002E-3</c:v>
                </c:pt>
                <c:pt idx="1895">
                  <c:v>1.6800000000000001E-3</c:v>
                </c:pt>
                <c:pt idx="1896">
                  <c:v>1.6750000000000001E-3</c:v>
                </c:pt>
                <c:pt idx="1897">
                  <c:v>1.7125E-3</c:v>
                </c:pt>
                <c:pt idx="1898">
                  <c:v>1.6950000000000001E-3</c:v>
                </c:pt>
                <c:pt idx="1899">
                  <c:v>1.6925000000000002E-3</c:v>
                </c:pt>
                <c:pt idx="1900">
                  <c:v>1.6875000000000002E-3</c:v>
                </c:pt>
                <c:pt idx="1901">
                  <c:v>1.6950000000000001E-3</c:v>
                </c:pt>
                <c:pt idx="1902">
                  <c:v>1.67E-3</c:v>
                </c:pt>
                <c:pt idx="1903">
                  <c:v>1.6425000000000001E-3</c:v>
                </c:pt>
                <c:pt idx="1904">
                  <c:v>1.6545000000000002E-3</c:v>
                </c:pt>
                <c:pt idx="1905">
                  <c:v>1.6409999999999999E-3</c:v>
                </c:pt>
                <c:pt idx="1906">
                  <c:v>1.6200000000000001E-3</c:v>
                </c:pt>
                <c:pt idx="1907">
                  <c:v>1.6200000000000001E-3</c:v>
                </c:pt>
                <c:pt idx="1908">
                  <c:v>1.6100000000000001E-3</c:v>
                </c:pt>
                <c:pt idx="1909">
                  <c:v>1.6080000000000001E-3</c:v>
                </c:pt>
                <c:pt idx="1910">
                  <c:v>1.6080000000000001E-3</c:v>
                </c:pt>
                <c:pt idx="1911">
                  <c:v>1.585E-3</c:v>
                </c:pt>
                <c:pt idx="1912">
                  <c:v>1.6170000000000002E-3</c:v>
                </c:pt>
                <c:pt idx="1913">
                  <c:v>1.58E-3</c:v>
                </c:pt>
                <c:pt idx="1914">
                  <c:v>1.572E-3</c:v>
                </c:pt>
                <c:pt idx="1915">
                  <c:v>1.57E-3</c:v>
                </c:pt>
                <c:pt idx="1916">
                  <c:v>1.5824999999999999E-3</c:v>
                </c:pt>
                <c:pt idx="1917">
                  <c:v>1.5774999999999999E-3</c:v>
                </c:pt>
                <c:pt idx="1918">
                  <c:v>1.5399999999999999E-3</c:v>
                </c:pt>
                <c:pt idx="1919">
                  <c:v>1.5499999999999999E-3</c:v>
                </c:pt>
                <c:pt idx="1920">
                  <c:v>1.5575000000000001E-3</c:v>
                </c:pt>
                <c:pt idx="1921">
                  <c:v>1.5625000000000001E-3</c:v>
                </c:pt>
                <c:pt idx="1922">
                  <c:v>1.5349999999999999E-3</c:v>
                </c:pt>
                <c:pt idx="1923">
                  <c:v>1.5525000000000001E-3</c:v>
                </c:pt>
                <c:pt idx="1924">
                  <c:v>1.5499999999999999E-3</c:v>
                </c:pt>
                <c:pt idx="1925">
                  <c:v>1.5499999999999999E-3</c:v>
                </c:pt>
                <c:pt idx="1926">
                  <c:v>1.5499999999999999E-3</c:v>
                </c:pt>
                <c:pt idx="1927">
                  <c:v>1.5399999999999999E-3</c:v>
                </c:pt>
                <c:pt idx="1928">
                  <c:v>1.5299999999999999E-3</c:v>
                </c:pt>
                <c:pt idx="1929">
                  <c:v>1.547E-3</c:v>
                </c:pt>
                <c:pt idx="1930">
                  <c:v>1.5279999999999998E-3</c:v>
                </c:pt>
                <c:pt idx="1931">
                  <c:v>1.5329999999999999E-3</c:v>
                </c:pt>
                <c:pt idx="1932">
                  <c:v>1.5429999999999999E-3</c:v>
                </c:pt>
                <c:pt idx="1933">
                  <c:v>1.573E-3</c:v>
                </c:pt>
                <c:pt idx="1934">
                  <c:v>1.555E-3</c:v>
                </c:pt>
                <c:pt idx="1935">
                  <c:v>1.555E-3</c:v>
                </c:pt>
                <c:pt idx="1936">
                  <c:v>1.555E-3</c:v>
                </c:pt>
                <c:pt idx="1937">
                  <c:v>1.555E-3</c:v>
                </c:pt>
                <c:pt idx="1938">
                  <c:v>1.5590000000000001E-3</c:v>
                </c:pt>
                <c:pt idx="1939">
                  <c:v>1.567E-3</c:v>
                </c:pt>
                <c:pt idx="1940">
                  <c:v>1.5399999999999999E-3</c:v>
                </c:pt>
                <c:pt idx="1941">
                  <c:v>1.5349999999999999E-3</c:v>
                </c:pt>
                <c:pt idx="1942">
                  <c:v>1.5249999999999999E-3</c:v>
                </c:pt>
                <c:pt idx="1943">
                  <c:v>1.5199999999999999E-3</c:v>
                </c:pt>
                <c:pt idx="1944">
                  <c:v>1.5199999999999999E-3</c:v>
                </c:pt>
                <c:pt idx="1945">
                  <c:v>1.5299999999999999E-3</c:v>
                </c:pt>
                <c:pt idx="1946">
                  <c:v>1.5299999999999999E-3</c:v>
                </c:pt>
                <c:pt idx="1947">
                  <c:v>1.557E-3</c:v>
                </c:pt>
                <c:pt idx="1948">
                  <c:v>1.572E-3</c:v>
                </c:pt>
                <c:pt idx="1949">
                  <c:v>1.57E-3</c:v>
                </c:pt>
                <c:pt idx="1950">
                  <c:v>1.5349999999999999E-3</c:v>
                </c:pt>
                <c:pt idx="1951">
                  <c:v>1.5179999999999998E-3</c:v>
                </c:pt>
                <c:pt idx="1952">
                  <c:v>1.5329999999999999E-3</c:v>
                </c:pt>
                <c:pt idx="1953">
                  <c:v>1.5279999999999998E-3</c:v>
                </c:pt>
                <c:pt idx="1954">
                  <c:v>1.5269999999999999E-3</c:v>
                </c:pt>
                <c:pt idx="1955">
                  <c:v>1.5179999999999998E-3</c:v>
                </c:pt>
                <c:pt idx="1956">
                  <c:v>1.5249999999999999E-3</c:v>
                </c:pt>
                <c:pt idx="1957">
                  <c:v>1.5299999999999999E-3</c:v>
                </c:pt>
                <c:pt idx="1958">
                  <c:v>1.5299999999999999E-3</c:v>
                </c:pt>
                <c:pt idx="1959">
                  <c:v>1.5199999999999999E-3</c:v>
                </c:pt>
                <c:pt idx="1960">
                  <c:v>1.5199999999999999E-3</c:v>
                </c:pt>
                <c:pt idx="1961">
                  <c:v>1.565E-3</c:v>
                </c:pt>
                <c:pt idx="1962">
                  <c:v>1.5249999999999999E-3</c:v>
                </c:pt>
                <c:pt idx="1963">
                  <c:v>1.5399999999999999E-3</c:v>
                </c:pt>
                <c:pt idx="1964">
                  <c:v>1.5149999999999999E-3</c:v>
                </c:pt>
                <c:pt idx="1965">
                  <c:v>1.5349999999999999E-3</c:v>
                </c:pt>
                <c:pt idx="1966">
                  <c:v>1.5449999999999999E-3</c:v>
                </c:pt>
                <c:pt idx="1967">
                  <c:v>1.5449999999999999E-3</c:v>
                </c:pt>
                <c:pt idx="1968">
                  <c:v>1.5399999999999999E-3</c:v>
                </c:pt>
                <c:pt idx="1969">
                  <c:v>1.5349999999999999E-3</c:v>
                </c:pt>
                <c:pt idx="1970">
                  <c:v>1.5299999999999999E-3</c:v>
                </c:pt>
                <c:pt idx="1971">
                  <c:v>1.5349999999999999E-3</c:v>
                </c:pt>
                <c:pt idx="1972">
                  <c:v>1.5359999999999998E-3</c:v>
                </c:pt>
                <c:pt idx="1973">
                  <c:v>1.5359999999999998E-3</c:v>
                </c:pt>
                <c:pt idx="1974">
                  <c:v>1.5359999999999998E-3</c:v>
                </c:pt>
                <c:pt idx="1975">
                  <c:v>1.5349999999999999E-3</c:v>
                </c:pt>
                <c:pt idx="1976">
                  <c:v>1.5349999999999999E-3</c:v>
                </c:pt>
                <c:pt idx="1977">
                  <c:v>1.5349999999999999E-3</c:v>
                </c:pt>
                <c:pt idx="1978">
                  <c:v>1.5279999999999998E-3</c:v>
                </c:pt>
                <c:pt idx="1979">
                  <c:v>1.5609999999999999E-3</c:v>
                </c:pt>
                <c:pt idx="1980">
                  <c:v>1.5609999999999999E-3</c:v>
                </c:pt>
                <c:pt idx="1981">
                  <c:v>1.565E-3</c:v>
                </c:pt>
                <c:pt idx="1982">
                  <c:v>1.565E-3</c:v>
                </c:pt>
                <c:pt idx="1983">
                  <c:v>1.57E-3</c:v>
                </c:pt>
                <c:pt idx="1984">
                  <c:v>1.5449999999999999E-3</c:v>
                </c:pt>
                <c:pt idx="1985">
                  <c:v>1.567E-3</c:v>
                </c:pt>
                <c:pt idx="1986">
                  <c:v>1.56E-3</c:v>
                </c:pt>
                <c:pt idx="1987">
                  <c:v>1.5499999999999999E-3</c:v>
                </c:pt>
                <c:pt idx="1988">
                  <c:v>1.5499999999999999E-3</c:v>
                </c:pt>
                <c:pt idx="1989">
                  <c:v>1.5499999999999999E-3</c:v>
                </c:pt>
                <c:pt idx="1990">
                  <c:v>1.555E-3</c:v>
                </c:pt>
                <c:pt idx="1991">
                  <c:v>1.555E-3</c:v>
                </c:pt>
                <c:pt idx="1992">
                  <c:v>1.555E-3</c:v>
                </c:pt>
                <c:pt idx="1993">
                  <c:v>1.5499999999999999E-3</c:v>
                </c:pt>
                <c:pt idx="1994">
                  <c:v>1.5499999999999999E-3</c:v>
                </c:pt>
                <c:pt idx="1995">
                  <c:v>1.56E-3</c:v>
                </c:pt>
                <c:pt idx="1996">
                  <c:v>1.555E-3</c:v>
                </c:pt>
                <c:pt idx="1997">
                  <c:v>1.56E-3</c:v>
                </c:pt>
                <c:pt idx="1998">
                  <c:v>1.57E-3</c:v>
                </c:pt>
                <c:pt idx="1999">
                  <c:v>1.588E-3</c:v>
                </c:pt>
                <c:pt idx="2000">
                  <c:v>1.585E-3</c:v>
                </c:pt>
                <c:pt idx="2001">
                  <c:v>1.5690000000000001E-3</c:v>
                </c:pt>
                <c:pt idx="2002">
                  <c:v>1.56E-3</c:v>
                </c:pt>
                <c:pt idx="2003">
                  <c:v>1.56E-3</c:v>
                </c:pt>
                <c:pt idx="2004">
                  <c:v>1.5579999999999999E-3</c:v>
                </c:pt>
                <c:pt idx="2005">
                  <c:v>1.5499999999999999E-3</c:v>
                </c:pt>
                <c:pt idx="2006">
                  <c:v>1.5499999999999999E-3</c:v>
                </c:pt>
                <c:pt idx="2007">
                  <c:v>1.56E-3</c:v>
                </c:pt>
                <c:pt idx="2008">
                  <c:v>1.5425E-3</c:v>
                </c:pt>
                <c:pt idx="2009">
                  <c:v>1.5499999999999999E-3</c:v>
                </c:pt>
                <c:pt idx="2010">
                  <c:v>1.5525000000000001E-3</c:v>
                </c:pt>
                <c:pt idx="2011">
                  <c:v>1.5475E-3</c:v>
                </c:pt>
                <c:pt idx="2012">
                  <c:v>1.5425E-3</c:v>
                </c:pt>
                <c:pt idx="2013">
                  <c:v>1.562E-3</c:v>
                </c:pt>
                <c:pt idx="2014">
                  <c:v>1.5545000000000001E-3</c:v>
                </c:pt>
                <c:pt idx="2015">
                  <c:v>1.542E-3</c:v>
                </c:pt>
                <c:pt idx="2016">
                  <c:v>1.5199999999999999E-3</c:v>
                </c:pt>
                <c:pt idx="2017">
                  <c:v>1.5199999999999999E-3</c:v>
                </c:pt>
                <c:pt idx="2018">
                  <c:v>1.5149999999999999E-3</c:v>
                </c:pt>
                <c:pt idx="2019">
                  <c:v>1.5275E-3</c:v>
                </c:pt>
                <c:pt idx="2020">
                  <c:v>1.5249999999999999E-3</c:v>
                </c:pt>
                <c:pt idx="2021">
                  <c:v>1.534E-3</c:v>
                </c:pt>
                <c:pt idx="2022">
                  <c:v>1.534E-3</c:v>
                </c:pt>
                <c:pt idx="2023">
                  <c:v>1.555E-3</c:v>
                </c:pt>
                <c:pt idx="2024">
                  <c:v>1.555E-3</c:v>
                </c:pt>
                <c:pt idx="2025">
                  <c:v>1.552E-3</c:v>
                </c:pt>
                <c:pt idx="2026">
                  <c:v>1.552E-3</c:v>
                </c:pt>
                <c:pt idx="2027">
                  <c:v>1.5149999999999999E-3</c:v>
                </c:pt>
                <c:pt idx="2028">
                  <c:v>1.495E-3</c:v>
                </c:pt>
                <c:pt idx="2029">
                  <c:v>1.5100000000000001E-3</c:v>
                </c:pt>
                <c:pt idx="2030">
                  <c:v>1.5149999999999999E-3</c:v>
                </c:pt>
                <c:pt idx="2031">
                  <c:v>1.5199999999999999E-3</c:v>
                </c:pt>
                <c:pt idx="2032">
                  <c:v>1.5399999999999999E-3</c:v>
                </c:pt>
                <c:pt idx="2033">
                  <c:v>1.5325E-3</c:v>
                </c:pt>
                <c:pt idx="2034">
                  <c:v>1.5299999999999999E-3</c:v>
                </c:pt>
                <c:pt idx="2035">
                  <c:v>1.5499999999999999E-3</c:v>
                </c:pt>
                <c:pt idx="2036">
                  <c:v>1.5399999999999999E-3</c:v>
                </c:pt>
                <c:pt idx="2037">
                  <c:v>1.5425E-3</c:v>
                </c:pt>
                <c:pt idx="2038">
                  <c:v>1.5175E-3</c:v>
                </c:pt>
                <c:pt idx="2039">
                  <c:v>1.5125E-3</c:v>
                </c:pt>
                <c:pt idx="2040">
                  <c:v>1.5199999999999999E-3</c:v>
                </c:pt>
                <c:pt idx="2041">
                  <c:v>1.5225E-3</c:v>
                </c:pt>
                <c:pt idx="2042">
                  <c:v>1.5349999999999999E-3</c:v>
                </c:pt>
                <c:pt idx="2043">
                  <c:v>1.5100000000000001E-3</c:v>
                </c:pt>
                <c:pt idx="2044">
                  <c:v>1.5199999999999999E-3</c:v>
                </c:pt>
                <c:pt idx="2045">
                  <c:v>1.5090000000000001E-3</c:v>
                </c:pt>
                <c:pt idx="2046">
                  <c:v>1.5100000000000001E-3</c:v>
                </c:pt>
                <c:pt idx="2047">
                  <c:v>1.5100000000000001E-3</c:v>
                </c:pt>
                <c:pt idx="2048">
                  <c:v>1.5100000000000001E-3</c:v>
                </c:pt>
                <c:pt idx="2049">
                  <c:v>1.5E-3</c:v>
                </c:pt>
                <c:pt idx="2050">
                  <c:v>1.505E-3</c:v>
                </c:pt>
                <c:pt idx="2051">
                  <c:v>1.505E-3</c:v>
                </c:pt>
                <c:pt idx="2052">
                  <c:v>1.5E-3</c:v>
                </c:pt>
                <c:pt idx="2053">
                  <c:v>1.485E-3</c:v>
                </c:pt>
                <c:pt idx="2054">
                  <c:v>1.4774999999999999E-3</c:v>
                </c:pt>
                <c:pt idx="2055">
                  <c:v>1.485E-3</c:v>
                </c:pt>
                <c:pt idx="2056">
                  <c:v>1.4924999999999999E-3</c:v>
                </c:pt>
                <c:pt idx="2057">
                  <c:v>1.5100000000000001E-3</c:v>
                </c:pt>
                <c:pt idx="2058">
                  <c:v>1.5110000000000002E-3</c:v>
                </c:pt>
                <c:pt idx="2059">
                  <c:v>1.5110000000000002E-3</c:v>
                </c:pt>
                <c:pt idx="2060">
                  <c:v>1.5110000000000002E-3</c:v>
                </c:pt>
                <c:pt idx="2061">
                  <c:v>1.5160000000000002E-3</c:v>
                </c:pt>
                <c:pt idx="2062">
                  <c:v>1.5024999999999999E-3</c:v>
                </c:pt>
                <c:pt idx="2063">
                  <c:v>1.5149999999999999E-3</c:v>
                </c:pt>
                <c:pt idx="2064">
                  <c:v>1.505E-3</c:v>
                </c:pt>
                <c:pt idx="2065">
                  <c:v>1.5149999999999999E-3</c:v>
                </c:pt>
                <c:pt idx="2066">
                  <c:v>1.505E-3</c:v>
                </c:pt>
                <c:pt idx="2067">
                  <c:v>1.505E-3</c:v>
                </c:pt>
                <c:pt idx="2068">
                  <c:v>1.5149999999999999E-3</c:v>
                </c:pt>
                <c:pt idx="2069">
                  <c:v>1.503E-3</c:v>
                </c:pt>
                <c:pt idx="2070">
                  <c:v>1.5199999999999999E-3</c:v>
                </c:pt>
                <c:pt idx="2071">
                  <c:v>1.5179999999999998E-3</c:v>
                </c:pt>
                <c:pt idx="2072">
                  <c:v>1.5229999999999998E-3</c:v>
                </c:pt>
                <c:pt idx="2073">
                  <c:v>1.5229999999999998E-3</c:v>
                </c:pt>
                <c:pt idx="2074">
                  <c:v>1.5219999999999999E-3</c:v>
                </c:pt>
                <c:pt idx="2075">
                  <c:v>1.5199999999999999E-3</c:v>
                </c:pt>
                <c:pt idx="2076">
                  <c:v>1.5140000000000002E-3</c:v>
                </c:pt>
                <c:pt idx="2077">
                  <c:v>1.5170000000000001E-3</c:v>
                </c:pt>
                <c:pt idx="2078">
                  <c:v>1.5219999999999999E-3</c:v>
                </c:pt>
                <c:pt idx="2079">
                  <c:v>1.5249999999999999E-3</c:v>
                </c:pt>
                <c:pt idx="2080">
                  <c:v>1.5090000000000001E-3</c:v>
                </c:pt>
                <c:pt idx="2081">
                  <c:v>1.5040000000000001E-3</c:v>
                </c:pt>
                <c:pt idx="2082">
                  <c:v>1.5199999999999999E-3</c:v>
                </c:pt>
                <c:pt idx="2083">
                  <c:v>1.5249999999999999E-3</c:v>
                </c:pt>
                <c:pt idx="2084">
                  <c:v>1.5249999999999999E-3</c:v>
                </c:pt>
                <c:pt idx="2085">
                  <c:v>1.5199999999999999E-3</c:v>
                </c:pt>
                <c:pt idx="2086">
                  <c:v>1.5100000000000001E-3</c:v>
                </c:pt>
                <c:pt idx="2087">
                  <c:v>1.5199999999999999E-3</c:v>
                </c:pt>
                <c:pt idx="2088">
                  <c:v>1.5175E-3</c:v>
                </c:pt>
                <c:pt idx="2089">
                  <c:v>1.5249999999999999E-3</c:v>
                </c:pt>
                <c:pt idx="2090">
                  <c:v>1.5299999999999999E-3</c:v>
                </c:pt>
                <c:pt idx="2091">
                  <c:v>1.5375E-3</c:v>
                </c:pt>
                <c:pt idx="2092">
                  <c:v>1.5425E-3</c:v>
                </c:pt>
                <c:pt idx="2093">
                  <c:v>1.5425E-3</c:v>
                </c:pt>
                <c:pt idx="2094">
                  <c:v>1.5449999999999999E-3</c:v>
                </c:pt>
                <c:pt idx="2095">
                  <c:v>1.5754999999999999E-3</c:v>
                </c:pt>
                <c:pt idx="2096">
                  <c:v>1.5675000000000001E-3</c:v>
                </c:pt>
                <c:pt idx="2097">
                  <c:v>1.562E-3</c:v>
                </c:pt>
                <c:pt idx="2098">
                  <c:v>1.5645000000000001E-3</c:v>
                </c:pt>
                <c:pt idx="2099">
                  <c:v>1.5499999999999999E-3</c:v>
                </c:pt>
                <c:pt idx="2100">
                  <c:v>1.555E-3</c:v>
                </c:pt>
                <c:pt idx="2101">
                  <c:v>1.5579999999999999E-3</c:v>
                </c:pt>
                <c:pt idx="2102">
                  <c:v>1.5499999999999999E-3</c:v>
                </c:pt>
                <c:pt idx="2103">
                  <c:v>1.565E-3</c:v>
                </c:pt>
                <c:pt idx="2104">
                  <c:v>1.544E-3</c:v>
                </c:pt>
                <c:pt idx="2105">
                  <c:v>1.5559999999999999E-3</c:v>
                </c:pt>
                <c:pt idx="2106">
                  <c:v>1.565E-3</c:v>
                </c:pt>
                <c:pt idx="2107">
                  <c:v>1.5529999999999999E-3</c:v>
                </c:pt>
                <c:pt idx="2108">
                  <c:v>1.555E-3</c:v>
                </c:pt>
                <c:pt idx="2109">
                  <c:v>1.5449999999999999E-3</c:v>
                </c:pt>
                <c:pt idx="2110">
                  <c:v>1.5449999999999999E-3</c:v>
                </c:pt>
                <c:pt idx="2111">
                  <c:v>1.5449999999999999E-3</c:v>
                </c:pt>
                <c:pt idx="2112">
                  <c:v>1.5449999999999999E-3</c:v>
                </c:pt>
                <c:pt idx="2113">
                  <c:v>1.555E-3</c:v>
                </c:pt>
                <c:pt idx="2114">
                  <c:v>1.555E-3</c:v>
                </c:pt>
                <c:pt idx="2115">
                  <c:v>1.5449999999999999E-3</c:v>
                </c:pt>
                <c:pt idx="2116">
                  <c:v>1.5399999999999999E-3</c:v>
                </c:pt>
                <c:pt idx="2117">
                  <c:v>1.5349999999999999E-3</c:v>
                </c:pt>
                <c:pt idx="2118">
                  <c:v>1.5449999999999999E-3</c:v>
                </c:pt>
                <c:pt idx="2119">
                  <c:v>1.5449999999999999E-3</c:v>
                </c:pt>
                <c:pt idx="2120">
                  <c:v>1.5349999999999999E-3</c:v>
                </c:pt>
                <c:pt idx="2121">
                  <c:v>1.5425E-3</c:v>
                </c:pt>
                <c:pt idx="2122">
                  <c:v>1.5475E-3</c:v>
                </c:pt>
                <c:pt idx="2123">
                  <c:v>1.555E-3</c:v>
                </c:pt>
                <c:pt idx="2124">
                  <c:v>1.565E-3</c:v>
                </c:pt>
                <c:pt idx="2125">
                  <c:v>1.575E-3</c:v>
                </c:pt>
                <c:pt idx="2126">
                  <c:v>1.575E-3</c:v>
                </c:pt>
                <c:pt idx="2127">
                  <c:v>1.5709999999999999E-3</c:v>
                </c:pt>
                <c:pt idx="2128">
                  <c:v>1.565E-3</c:v>
                </c:pt>
                <c:pt idx="2129">
                  <c:v>1.585E-3</c:v>
                </c:pt>
                <c:pt idx="2130">
                  <c:v>1.5950000000000001E-3</c:v>
                </c:pt>
                <c:pt idx="2131">
                  <c:v>1.5900000000000001E-3</c:v>
                </c:pt>
                <c:pt idx="2132">
                  <c:v>1.585E-3</c:v>
                </c:pt>
                <c:pt idx="2133">
                  <c:v>1.6120000000000002E-3</c:v>
                </c:pt>
                <c:pt idx="2134">
                  <c:v>1.58E-3</c:v>
                </c:pt>
                <c:pt idx="2135">
                  <c:v>1.58E-3</c:v>
                </c:pt>
                <c:pt idx="2136">
                  <c:v>1.57E-3</c:v>
                </c:pt>
                <c:pt idx="2137">
                  <c:v>1.57E-3</c:v>
                </c:pt>
                <c:pt idx="2138">
                  <c:v>1.57E-3</c:v>
                </c:pt>
                <c:pt idx="2139">
                  <c:v>1.57E-3</c:v>
                </c:pt>
                <c:pt idx="2140">
                  <c:v>1.5870000000000001E-3</c:v>
                </c:pt>
                <c:pt idx="2141">
                  <c:v>1.5900000000000001E-3</c:v>
                </c:pt>
                <c:pt idx="2142">
                  <c:v>1.6000000000000001E-3</c:v>
                </c:pt>
                <c:pt idx="2143">
                  <c:v>1.604E-3</c:v>
                </c:pt>
                <c:pt idx="2144">
                  <c:v>1.603E-3</c:v>
                </c:pt>
                <c:pt idx="2145">
                  <c:v>1.6100000000000001E-3</c:v>
                </c:pt>
                <c:pt idx="2146">
                  <c:v>1.6150000000000001E-3</c:v>
                </c:pt>
                <c:pt idx="2147">
                  <c:v>1.6250000000000001E-3</c:v>
                </c:pt>
                <c:pt idx="2148">
                  <c:v>1.647E-3</c:v>
                </c:pt>
                <c:pt idx="2149">
                  <c:v>1.683E-3</c:v>
                </c:pt>
                <c:pt idx="2150">
                  <c:v>1.6769999999999999E-3</c:v>
                </c:pt>
                <c:pt idx="2151">
                  <c:v>1.702E-3</c:v>
                </c:pt>
                <c:pt idx="2152">
                  <c:v>1.6900000000000001E-3</c:v>
                </c:pt>
                <c:pt idx="2153">
                  <c:v>1.67E-3</c:v>
                </c:pt>
                <c:pt idx="2154">
                  <c:v>1.6459999999999999E-3</c:v>
                </c:pt>
                <c:pt idx="2155">
                  <c:v>1.64E-3</c:v>
                </c:pt>
                <c:pt idx="2156">
                  <c:v>1.645E-3</c:v>
                </c:pt>
                <c:pt idx="2157">
                  <c:v>1.668E-3</c:v>
                </c:pt>
                <c:pt idx="2158">
                  <c:v>1.663E-3</c:v>
                </c:pt>
                <c:pt idx="2159">
                  <c:v>1.65E-3</c:v>
                </c:pt>
                <c:pt idx="2160">
                  <c:v>1.64E-3</c:v>
                </c:pt>
                <c:pt idx="2161">
                  <c:v>1.6659999999999999E-3</c:v>
                </c:pt>
                <c:pt idx="2162">
                  <c:v>1.6735000000000001E-3</c:v>
                </c:pt>
                <c:pt idx="2163">
                  <c:v>1.6934999999999999E-3</c:v>
                </c:pt>
                <c:pt idx="2164">
                  <c:v>1.7060000000000001E-3</c:v>
                </c:pt>
                <c:pt idx="2165">
                  <c:v>1.6950000000000001E-3</c:v>
                </c:pt>
                <c:pt idx="2166">
                  <c:v>1.6785000000000001E-3</c:v>
                </c:pt>
                <c:pt idx="2167">
                  <c:v>1.6850000000000001E-3</c:v>
                </c:pt>
                <c:pt idx="2168">
                  <c:v>1.6750000000000001E-3</c:v>
                </c:pt>
                <c:pt idx="2169">
                  <c:v>1.6825000000000002E-3</c:v>
                </c:pt>
                <c:pt idx="2170">
                  <c:v>1.6825000000000002E-3</c:v>
                </c:pt>
                <c:pt idx="2171">
                  <c:v>1.6875000000000002E-3</c:v>
                </c:pt>
                <c:pt idx="2172">
                  <c:v>1.65E-3</c:v>
                </c:pt>
                <c:pt idx="2173">
                  <c:v>1.64E-3</c:v>
                </c:pt>
                <c:pt idx="2174">
                  <c:v>1.64E-3</c:v>
                </c:pt>
                <c:pt idx="2175">
                  <c:v>1.655E-3</c:v>
                </c:pt>
                <c:pt idx="2176">
                  <c:v>1.66E-3</c:v>
                </c:pt>
                <c:pt idx="2177">
                  <c:v>1.665E-3</c:v>
                </c:pt>
                <c:pt idx="2178">
                  <c:v>1.67E-3</c:v>
                </c:pt>
                <c:pt idx="2179">
                  <c:v>1.6800000000000001E-3</c:v>
                </c:pt>
                <c:pt idx="2180">
                  <c:v>1.6750000000000001E-3</c:v>
                </c:pt>
                <c:pt idx="2181">
                  <c:v>1.6750000000000001E-3</c:v>
                </c:pt>
                <c:pt idx="2182">
                  <c:v>1.6769999999999999E-3</c:v>
                </c:pt>
                <c:pt idx="2183">
                  <c:v>1.6850000000000001E-3</c:v>
                </c:pt>
                <c:pt idx="2184">
                  <c:v>1.6850000000000001E-3</c:v>
                </c:pt>
                <c:pt idx="2185">
                  <c:v>1.6850000000000001E-3</c:v>
                </c:pt>
                <c:pt idx="2186">
                  <c:v>1.6750000000000001E-3</c:v>
                </c:pt>
                <c:pt idx="2187">
                  <c:v>1.6850000000000001E-3</c:v>
                </c:pt>
                <c:pt idx="2188">
                  <c:v>1.6850000000000001E-3</c:v>
                </c:pt>
                <c:pt idx="2189">
                  <c:v>1.6850000000000001E-3</c:v>
                </c:pt>
                <c:pt idx="2190">
                  <c:v>1.6850000000000001E-3</c:v>
                </c:pt>
                <c:pt idx="2191">
                  <c:v>1.6800000000000001E-3</c:v>
                </c:pt>
                <c:pt idx="2192">
                  <c:v>1.6800000000000001E-3</c:v>
                </c:pt>
                <c:pt idx="2193">
                  <c:v>1.6800000000000001E-3</c:v>
                </c:pt>
                <c:pt idx="2194">
                  <c:v>1.681E-3</c:v>
                </c:pt>
                <c:pt idx="2195">
                  <c:v>1.686E-3</c:v>
                </c:pt>
                <c:pt idx="2196">
                  <c:v>1.7100000000000001E-3</c:v>
                </c:pt>
                <c:pt idx="2197">
                  <c:v>1.702E-3</c:v>
                </c:pt>
                <c:pt idx="2198">
                  <c:v>1.7000000000000001E-3</c:v>
                </c:pt>
                <c:pt idx="2199">
                  <c:v>1.7000000000000001E-3</c:v>
                </c:pt>
                <c:pt idx="2200">
                  <c:v>1.72E-3</c:v>
                </c:pt>
                <c:pt idx="2201">
                  <c:v>1.725E-3</c:v>
                </c:pt>
                <c:pt idx="2202">
                  <c:v>1.7549999999999998E-3</c:v>
                </c:pt>
                <c:pt idx="2203">
                  <c:v>1.7374999999999999E-3</c:v>
                </c:pt>
                <c:pt idx="2204">
                  <c:v>1.7549999999999998E-3</c:v>
                </c:pt>
                <c:pt idx="2205">
                  <c:v>1.7399999999999998E-3</c:v>
                </c:pt>
                <c:pt idx="2206">
                  <c:v>1.7399999999999998E-3</c:v>
                </c:pt>
                <c:pt idx="2207">
                  <c:v>1.7725E-3</c:v>
                </c:pt>
                <c:pt idx="2208">
                  <c:v>1.7399999999999998E-3</c:v>
                </c:pt>
                <c:pt idx="2209">
                  <c:v>1.7380000000000002E-3</c:v>
                </c:pt>
                <c:pt idx="2210">
                  <c:v>1.7330000000000002E-3</c:v>
                </c:pt>
                <c:pt idx="2211">
                  <c:v>1.7430000000000002E-3</c:v>
                </c:pt>
                <c:pt idx="2212">
                  <c:v>1.7574999999999999E-3</c:v>
                </c:pt>
                <c:pt idx="2213">
                  <c:v>1.7799999999999999E-3</c:v>
                </c:pt>
                <c:pt idx="2214">
                  <c:v>1.7885000000000002E-3</c:v>
                </c:pt>
                <c:pt idx="2215">
                  <c:v>1.7965000000000001E-3</c:v>
                </c:pt>
                <c:pt idx="2216">
                  <c:v>1.7904999999999998E-3</c:v>
                </c:pt>
                <c:pt idx="2217">
                  <c:v>1.7904999999999998E-3</c:v>
                </c:pt>
                <c:pt idx="2218">
                  <c:v>1.7979999999999999E-3</c:v>
                </c:pt>
                <c:pt idx="2219">
                  <c:v>1.7885000000000002E-3</c:v>
                </c:pt>
                <c:pt idx="2220">
                  <c:v>1.7949999999999999E-3</c:v>
                </c:pt>
                <c:pt idx="2221">
                  <c:v>1.7924999999999998E-3</c:v>
                </c:pt>
                <c:pt idx="2222">
                  <c:v>1.8E-3</c:v>
                </c:pt>
                <c:pt idx="2223">
                  <c:v>1.805E-3</c:v>
                </c:pt>
                <c:pt idx="2224">
                  <c:v>1.7924999999999998E-3</c:v>
                </c:pt>
                <c:pt idx="2225">
                  <c:v>1.802E-3</c:v>
                </c:pt>
                <c:pt idx="2226">
                  <c:v>1.823E-3</c:v>
                </c:pt>
                <c:pt idx="2227">
                  <c:v>1.8240000000000001E-3</c:v>
                </c:pt>
                <c:pt idx="2228">
                  <c:v>1.8140000000000001E-3</c:v>
                </c:pt>
                <c:pt idx="2229">
                  <c:v>1.8190000000000001E-3</c:v>
                </c:pt>
                <c:pt idx="2230">
                  <c:v>1.8190000000000001E-3</c:v>
                </c:pt>
                <c:pt idx="2231">
                  <c:v>1.8190000000000001E-3</c:v>
                </c:pt>
                <c:pt idx="2232">
                  <c:v>1.817E-3</c:v>
                </c:pt>
                <c:pt idx="2233">
                  <c:v>1.8205999999999999E-3</c:v>
                </c:pt>
                <c:pt idx="2234">
                  <c:v>1.8255999999999999E-3</c:v>
                </c:pt>
                <c:pt idx="2235">
                  <c:v>1.8205999999999999E-3</c:v>
                </c:pt>
                <c:pt idx="2236">
                  <c:v>1.8255999999999999E-3</c:v>
                </c:pt>
                <c:pt idx="2237">
                  <c:v>1.8205999999999999E-3</c:v>
                </c:pt>
                <c:pt idx="2238">
                  <c:v>1.8255999999999999E-3</c:v>
                </c:pt>
                <c:pt idx="2239">
                  <c:v>1.8406E-3</c:v>
                </c:pt>
                <c:pt idx="2240">
                  <c:v>1.8406E-3</c:v>
                </c:pt>
                <c:pt idx="2241">
                  <c:v>1.8335999999999999E-3</c:v>
                </c:pt>
                <c:pt idx="2242">
                  <c:v>1.8285999999999999E-3</c:v>
                </c:pt>
                <c:pt idx="2243">
                  <c:v>1.8355999999999999E-3</c:v>
                </c:pt>
                <c:pt idx="2244">
                  <c:v>1.8406E-3</c:v>
                </c:pt>
                <c:pt idx="2245">
                  <c:v>1.8406E-3</c:v>
                </c:pt>
                <c:pt idx="2246">
                  <c:v>1.8406E-3</c:v>
                </c:pt>
                <c:pt idx="2247">
                  <c:v>1.8406E-3</c:v>
                </c:pt>
                <c:pt idx="2248">
                  <c:v>1.8456E-3</c:v>
                </c:pt>
                <c:pt idx="2249">
                  <c:v>1.8456E-3</c:v>
                </c:pt>
                <c:pt idx="2250">
                  <c:v>1.8503E-3</c:v>
                </c:pt>
                <c:pt idx="2251">
                  <c:v>1.8503E-3</c:v>
                </c:pt>
                <c:pt idx="2252">
                  <c:v>1.8503E-3</c:v>
                </c:pt>
                <c:pt idx="2253">
                  <c:v>1.8603000000000001E-3</c:v>
                </c:pt>
                <c:pt idx="2254">
                  <c:v>1.8593000000000001E-3</c:v>
                </c:pt>
                <c:pt idx="2255">
                  <c:v>1.8593000000000001E-3</c:v>
                </c:pt>
                <c:pt idx="2256">
                  <c:v>1.8673000000000001E-3</c:v>
                </c:pt>
                <c:pt idx="2257">
                  <c:v>1.8723000000000001E-3</c:v>
                </c:pt>
                <c:pt idx="2258">
                  <c:v>1.8643000000000002E-3</c:v>
                </c:pt>
                <c:pt idx="2259">
                  <c:v>1.8643000000000002E-3</c:v>
                </c:pt>
                <c:pt idx="2260">
                  <c:v>1.8643000000000002E-3</c:v>
                </c:pt>
                <c:pt idx="2261">
                  <c:v>1.8932999999999999E-3</c:v>
                </c:pt>
                <c:pt idx="2262">
                  <c:v>1.9002999999999999E-3</c:v>
                </c:pt>
                <c:pt idx="2263">
                  <c:v>1.9053E-3</c:v>
                </c:pt>
                <c:pt idx="2264">
                  <c:v>1.9103E-3</c:v>
                </c:pt>
                <c:pt idx="2265">
                  <c:v>1.9153E-3</c:v>
                </c:pt>
                <c:pt idx="2266">
                  <c:v>1.9153E-3</c:v>
                </c:pt>
                <c:pt idx="2267">
                  <c:v>1.9053E-3</c:v>
                </c:pt>
                <c:pt idx="2268">
                  <c:v>1.9192999999999999E-3</c:v>
                </c:pt>
                <c:pt idx="2269">
                  <c:v>1.9192999999999999E-3</c:v>
                </c:pt>
                <c:pt idx="2270">
                  <c:v>1.9103E-3</c:v>
                </c:pt>
                <c:pt idx="2271">
                  <c:v>1.9212999999999999E-3</c:v>
                </c:pt>
                <c:pt idx="2272">
                  <c:v>1.9275999999999998E-3</c:v>
                </c:pt>
                <c:pt idx="2273">
                  <c:v>1.9278000000000001E-3</c:v>
                </c:pt>
                <c:pt idx="2274">
                  <c:v>1.9478000000000002E-3</c:v>
                </c:pt>
                <c:pt idx="2275">
                  <c:v>1.9478000000000002E-3</c:v>
                </c:pt>
                <c:pt idx="2276">
                  <c:v>1.9478000000000002E-3</c:v>
                </c:pt>
                <c:pt idx="2277">
                  <c:v>1.9528000000000002E-3</c:v>
                </c:pt>
                <c:pt idx="2278">
                  <c:v>1.9580000000000001E-3</c:v>
                </c:pt>
                <c:pt idx="2279">
                  <c:v>1.9464999999999999E-3</c:v>
                </c:pt>
                <c:pt idx="2280">
                  <c:v>1.9505E-3</c:v>
                </c:pt>
                <c:pt idx="2281">
                  <c:v>1.9534999999999999E-3</c:v>
                </c:pt>
                <c:pt idx="2282">
                  <c:v>1.9434999999999999E-3</c:v>
                </c:pt>
                <c:pt idx="2283">
                  <c:v>1.9534999999999999E-3</c:v>
                </c:pt>
                <c:pt idx="2284">
                  <c:v>1.9300000000000001E-3</c:v>
                </c:pt>
                <c:pt idx="2285">
                  <c:v>1.9300000000000001E-3</c:v>
                </c:pt>
                <c:pt idx="2286">
                  <c:v>1.916E-3</c:v>
                </c:pt>
                <c:pt idx="2287">
                  <c:v>1.916E-3</c:v>
                </c:pt>
                <c:pt idx="2288">
                  <c:v>1.916E-3</c:v>
                </c:pt>
                <c:pt idx="2289">
                  <c:v>1.9250000000000001E-3</c:v>
                </c:pt>
                <c:pt idx="2290">
                  <c:v>1.9250000000000001E-3</c:v>
                </c:pt>
                <c:pt idx="2291">
                  <c:v>1.9250000000000001E-3</c:v>
                </c:pt>
                <c:pt idx="2292">
                  <c:v>1.9250000000000001E-3</c:v>
                </c:pt>
                <c:pt idx="2293">
                  <c:v>1.9250000000000001E-3</c:v>
                </c:pt>
                <c:pt idx="2294">
                  <c:v>1.9238E-3</c:v>
                </c:pt>
                <c:pt idx="2295">
                  <c:v>1.9288E-3</c:v>
                </c:pt>
                <c:pt idx="2296">
                  <c:v>1.9328000000000001E-3</c:v>
                </c:pt>
                <c:pt idx="2297">
                  <c:v>1.9328000000000001E-3</c:v>
                </c:pt>
                <c:pt idx="2298">
                  <c:v>1.9398000000000002E-3</c:v>
                </c:pt>
                <c:pt idx="2299">
                  <c:v>1.9428000000000002E-3</c:v>
                </c:pt>
                <c:pt idx="2300">
                  <c:v>1.9378000000000002E-3</c:v>
                </c:pt>
                <c:pt idx="2301">
                  <c:v>1.9378000000000002E-3</c:v>
                </c:pt>
                <c:pt idx="2302">
                  <c:v>1.9278000000000001E-3</c:v>
                </c:pt>
                <c:pt idx="2303">
                  <c:v>1.9328000000000001E-3</c:v>
                </c:pt>
                <c:pt idx="2304">
                  <c:v>1.9328000000000001E-3</c:v>
                </c:pt>
                <c:pt idx="2305">
                  <c:v>1.9528000000000002E-3</c:v>
                </c:pt>
                <c:pt idx="2306">
                  <c:v>1.9628000000000002E-3</c:v>
                </c:pt>
                <c:pt idx="2307">
                  <c:v>1.9618000000000001E-3</c:v>
                </c:pt>
                <c:pt idx="2308">
                  <c:v>1.9678E-3</c:v>
                </c:pt>
                <c:pt idx="2309">
                  <c:v>1.9819999999999998E-3</c:v>
                </c:pt>
                <c:pt idx="2310">
                  <c:v>1.9819999999999998E-3</c:v>
                </c:pt>
                <c:pt idx="2311">
                  <c:v>1.9819999999999998E-3</c:v>
                </c:pt>
                <c:pt idx="2312">
                  <c:v>1.9919999999999998E-3</c:v>
                </c:pt>
                <c:pt idx="2313">
                  <c:v>1.9919999999999998E-3</c:v>
                </c:pt>
                <c:pt idx="2314">
                  <c:v>1.9919999999999998E-3</c:v>
                </c:pt>
                <c:pt idx="2315">
                  <c:v>1.9919999999999998E-3</c:v>
                </c:pt>
                <c:pt idx="2316">
                  <c:v>1.9919999999999998E-3</c:v>
                </c:pt>
                <c:pt idx="2317">
                  <c:v>1.9819999999999998E-3</c:v>
                </c:pt>
                <c:pt idx="2318">
                  <c:v>1.9819999999999998E-3</c:v>
                </c:pt>
                <c:pt idx="2319">
                  <c:v>1.9819999999999998E-3</c:v>
                </c:pt>
                <c:pt idx="2320">
                  <c:v>1.9819999999999998E-3</c:v>
                </c:pt>
                <c:pt idx="2321">
                  <c:v>1.9819999999999998E-3</c:v>
                </c:pt>
                <c:pt idx="2322">
                  <c:v>1.9819999999999998E-3</c:v>
                </c:pt>
                <c:pt idx="2323">
                  <c:v>1.9819999999999998E-3</c:v>
                </c:pt>
                <c:pt idx="2324">
                  <c:v>1.9819999999999998E-3</c:v>
                </c:pt>
                <c:pt idx="2325">
                  <c:v>2.0019999999999999E-3</c:v>
                </c:pt>
                <c:pt idx="2326">
                  <c:v>1.9919999999999998E-3</c:v>
                </c:pt>
                <c:pt idx="2327">
                  <c:v>1.9919999999999998E-3</c:v>
                </c:pt>
                <c:pt idx="2328">
                  <c:v>1.9919999999999998E-3</c:v>
                </c:pt>
                <c:pt idx="2329">
                  <c:v>1.9919999999999998E-3</c:v>
                </c:pt>
                <c:pt idx="2330">
                  <c:v>2.0019999999999999E-3</c:v>
                </c:pt>
                <c:pt idx="2331">
                  <c:v>1.9970000000000001E-3</c:v>
                </c:pt>
                <c:pt idx="2332">
                  <c:v>1.9970000000000001E-3</c:v>
                </c:pt>
                <c:pt idx="2333">
                  <c:v>1.9870000000000001E-3</c:v>
                </c:pt>
                <c:pt idx="2334">
                  <c:v>1.993E-3</c:v>
                </c:pt>
                <c:pt idx="2335">
                  <c:v>1.993E-3</c:v>
                </c:pt>
                <c:pt idx="2336">
                  <c:v>2.003E-3</c:v>
                </c:pt>
                <c:pt idx="2337">
                  <c:v>2.003E-3</c:v>
                </c:pt>
                <c:pt idx="2338">
                  <c:v>2.003E-3</c:v>
                </c:pt>
                <c:pt idx="2339">
                  <c:v>2.0169999999999997E-3</c:v>
                </c:pt>
                <c:pt idx="2340">
                  <c:v>2.0269999999999997E-3</c:v>
                </c:pt>
                <c:pt idx="2341">
                  <c:v>2.0369999999999997E-3</c:v>
                </c:pt>
                <c:pt idx="2342">
                  <c:v>2.0369999999999997E-3</c:v>
                </c:pt>
                <c:pt idx="2343">
                  <c:v>2.0369999999999997E-3</c:v>
                </c:pt>
                <c:pt idx="2344">
                  <c:v>2.042E-3</c:v>
                </c:pt>
                <c:pt idx="2345">
                  <c:v>2.042E-3</c:v>
                </c:pt>
                <c:pt idx="2346">
                  <c:v>2.042E-3</c:v>
                </c:pt>
                <c:pt idx="2347">
                  <c:v>2.0469999999999998E-3</c:v>
                </c:pt>
                <c:pt idx="2348">
                  <c:v>2.0369999999999997E-3</c:v>
                </c:pt>
                <c:pt idx="2349">
                  <c:v>2.032E-3</c:v>
                </c:pt>
                <c:pt idx="2350">
                  <c:v>2.032E-3</c:v>
                </c:pt>
                <c:pt idx="2351">
                  <c:v>2.032E-3</c:v>
                </c:pt>
                <c:pt idx="2352">
                  <c:v>2.032E-3</c:v>
                </c:pt>
                <c:pt idx="2353">
                  <c:v>2.032E-3</c:v>
                </c:pt>
                <c:pt idx="2354">
                  <c:v>2.0219999999999999E-3</c:v>
                </c:pt>
                <c:pt idx="2355">
                  <c:v>2.0219999999999999E-3</c:v>
                </c:pt>
                <c:pt idx="2356">
                  <c:v>2.0219999999999999E-3</c:v>
                </c:pt>
                <c:pt idx="2357">
                  <c:v>2.0219999999999999E-3</c:v>
                </c:pt>
                <c:pt idx="2358">
                  <c:v>2.032E-3</c:v>
                </c:pt>
                <c:pt idx="2359">
                  <c:v>2.052E-3</c:v>
                </c:pt>
                <c:pt idx="2360">
                  <c:v>2.0369999999999997E-3</c:v>
                </c:pt>
                <c:pt idx="2361">
                  <c:v>2.0369999999999997E-3</c:v>
                </c:pt>
                <c:pt idx="2362">
                  <c:v>2.0369999999999997E-3</c:v>
                </c:pt>
                <c:pt idx="2363">
                  <c:v>2.0369999999999997E-3</c:v>
                </c:pt>
                <c:pt idx="2364">
                  <c:v>2.0269999999999997E-3</c:v>
                </c:pt>
                <c:pt idx="2365">
                  <c:v>2.0269999999999997E-3</c:v>
                </c:pt>
                <c:pt idx="2366">
                  <c:v>2.0169999999999997E-3</c:v>
                </c:pt>
                <c:pt idx="2367">
                  <c:v>2.0169999999999997E-3</c:v>
                </c:pt>
                <c:pt idx="2368">
                  <c:v>2.0169999999999997E-3</c:v>
                </c:pt>
                <c:pt idx="2369">
                  <c:v>2.0070000000000001E-3</c:v>
                </c:pt>
                <c:pt idx="2370">
                  <c:v>2.0219999999999999E-3</c:v>
                </c:pt>
                <c:pt idx="2371">
                  <c:v>2.0169999999999997E-3</c:v>
                </c:pt>
                <c:pt idx="2372">
                  <c:v>2.0119999999999999E-3</c:v>
                </c:pt>
                <c:pt idx="2373">
                  <c:v>2.0119999999999999E-3</c:v>
                </c:pt>
                <c:pt idx="2374">
                  <c:v>2.0219999999999999E-3</c:v>
                </c:pt>
                <c:pt idx="2375">
                  <c:v>2.0019999999999999E-3</c:v>
                </c:pt>
                <c:pt idx="2376">
                  <c:v>1.9919999999999998E-3</c:v>
                </c:pt>
                <c:pt idx="2377">
                  <c:v>1.9919999999999998E-3</c:v>
                </c:pt>
                <c:pt idx="2378">
                  <c:v>1.9919999999999998E-3</c:v>
                </c:pt>
                <c:pt idx="2379">
                  <c:v>1.9819999999999998E-3</c:v>
                </c:pt>
                <c:pt idx="2380">
                  <c:v>1.9919999999999998E-3</c:v>
                </c:pt>
                <c:pt idx="2381">
                  <c:v>1.9970000000000001E-3</c:v>
                </c:pt>
                <c:pt idx="2382">
                  <c:v>2.0169999999999997E-3</c:v>
                </c:pt>
                <c:pt idx="2383">
                  <c:v>2.0169999999999997E-3</c:v>
                </c:pt>
                <c:pt idx="2384">
                  <c:v>2.0269999999999997E-3</c:v>
                </c:pt>
                <c:pt idx="2385">
                  <c:v>2.0369999999999997E-3</c:v>
                </c:pt>
                <c:pt idx="2386">
                  <c:v>2.0369999999999997E-3</c:v>
                </c:pt>
                <c:pt idx="2387">
                  <c:v>2.0369999999999997E-3</c:v>
                </c:pt>
                <c:pt idx="2388">
                  <c:v>2.0469999999999998E-3</c:v>
                </c:pt>
                <c:pt idx="2389">
                  <c:v>2.0469999999999998E-3</c:v>
                </c:pt>
                <c:pt idx="2390">
                  <c:v>2.0469999999999998E-3</c:v>
                </c:pt>
                <c:pt idx="2391">
                  <c:v>2.0469999999999998E-3</c:v>
                </c:pt>
                <c:pt idx="2392">
                  <c:v>2.0569999999999998E-3</c:v>
                </c:pt>
                <c:pt idx="2393">
                  <c:v>2.0569999999999998E-3</c:v>
                </c:pt>
                <c:pt idx="2394">
                  <c:v>2.0569999999999998E-3</c:v>
                </c:pt>
                <c:pt idx="2395">
                  <c:v>2.0569999999999998E-3</c:v>
                </c:pt>
                <c:pt idx="2396">
                  <c:v>2.0569999999999998E-3</c:v>
                </c:pt>
                <c:pt idx="2397">
                  <c:v>2.0669999999999998E-3</c:v>
                </c:pt>
                <c:pt idx="2398">
                  <c:v>2.0769999999999999E-3</c:v>
                </c:pt>
                <c:pt idx="2399">
                  <c:v>2.0769999999999999E-3</c:v>
                </c:pt>
                <c:pt idx="2400">
                  <c:v>2.0769999999999999E-3</c:v>
                </c:pt>
                <c:pt idx="2401">
                  <c:v>2.0769999999999999E-3</c:v>
                </c:pt>
                <c:pt idx="2402">
                  <c:v>2.0769999999999999E-3</c:v>
                </c:pt>
                <c:pt idx="2403">
                  <c:v>2.0869999999999999E-3</c:v>
                </c:pt>
                <c:pt idx="2404">
                  <c:v>2.0969999999999999E-3</c:v>
                </c:pt>
                <c:pt idx="2405">
                  <c:v>2.117E-3</c:v>
                </c:pt>
                <c:pt idx="2406">
                  <c:v>2.0969999999999999E-3</c:v>
                </c:pt>
                <c:pt idx="2407">
                  <c:v>2.0969999999999999E-3</c:v>
                </c:pt>
                <c:pt idx="2408">
                  <c:v>2.1069999999999999E-3</c:v>
                </c:pt>
                <c:pt idx="2409">
                  <c:v>2.1069999999999999E-3</c:v>
                </c:pt>
                <c:pt idx="2410">
                  <c:v>2.1069999999999999E-3</c:v>
                </c:pt>
                <c:pt idx="2411">
                  <c:v>2.0999999999999999E-3</c:v>
                </c:pt>
                <c:pt idx="2412">
                  <c:v>2.0899999999999998E-3</c:v>
                </c:pt>
                <c:pt idx="2413">
                  <c:v>2.0899999999999998E-3</c:v>
                </c:pt>
                <c:pt idx="2414">
                  <c:v>2.0899999999999998E-3</c:v>
                </c:pt>
                <c:pt idx="2415">
                  <c:v>2.1099999999999999E-3</c:v>
                </c:pt>
                <c:pt idx="2416">
                  <c:v>2.1199999999999999E-3</c:v>
                </c:pt>
                <c:pt idx="2417">
                  <c:v>2.1199999999999999E-3</c:v>
                </c:pt>
                <c:pt idx="2418">
                  <c:v>2.1299999999999999E-3</c:v>
                </c:pt>
                <c:pt idx="2419">
                  <c:v>2.1299999999999999E-3</c:v>
                </c:pt>
                <c:pt idx="2420">
                  <c:v>2.1299999999999999E-3</c:v>
                </c:pt>
                <c:pt idx="2421">
                  <c:v>2.15E-3</c:v>
                </c:pt>
                <c:pt idx="2422">
                  <c:v>2.1449999999999998E-3</c:v>
                </c:pt>
                <c:pt idx="2423">
                  <c:v>2.1349999999999997E-3</c:v>
                </c:pt>
                <c:pt idx="2424">
                  <c:v>2.0899999999999998E-3</c:v>
                </c:pt>
                <c:pt idx="2425">
                  <c:v>2.0899999999999998E-3</c:v>
                </c:pt>
                <c:pt idx="2426">
                  <c:v>2.0899999999999998E-3</c:v>
                </c:pt>
                <c:pt idx="2427">
                  <c:v>2.085E-3</c:v>
                </c:pt>
                <c:pt idx="2428">
                  <c:v>2.075E-3</c:v>
                </c:pt>
                <c:pt idx="2429">
                  <c:v>2.075E-3</c:v>
                </c:pt>
                <c:pt idx="2430">
                  <c:v>2.075E-3</c:v>
                </c:pt>
                <c:pt idx="2431">
                  <c:v>2.075E-3</c:v>
                </c:pt>
                <c:pt idx="2432">
                  <c:v>2.075E-3</c:v>
                </c:pt>
                <c:pt idx="2433">
                  <c:v>2.075E-3</c:v>
                </c:pt>
                <c:pt idx="2434">
                  <c:v>2.075E-3</c:v>
                </c:pt>
                <c:pt idx="2435">
                  <c:v>2.0799999999999998E-3</c:v>
                </c:pt>
                <c:pt idx="2436">
                  <c:v>2.085E-3</c:v>
                </c:pt>
                <c:pt idx="2437">
                  <c:v>2.0899999999999998E-3</c:v>
                </c:pt>
                <c:pt idx="2438">
                  <c:v>2.0899999999999998E-3</c:v>
                </c:pt>
                <c:pt idx="2439">
                  <c:v>2.0899999999999998E-3</c:v>
                </c:pt>
                <c:pt idx="2440">
                  <c:v>2.0899999999999998E-3</c:v>
                </c:pt>
                <c:pt idx="2441">
                  <c:v>2.0799999999999998E-3</c:v>
                </c:pt>
                <c:pt idx="2442">
                  <c:v>2.0899999999999998E-3</c:v>
                </c:pt>
                <c:pt idx="2443">
                  <c:v>2.0999999999999999E-3</c:v>
                </c:pt>
                <c:pt idx="2444">
                  <c:v>2.1199999999999999E-3</c:v>
                </c:pt>
                <c:pt idx="2445">
                  <c:v>2.1199999999999999E-3</c:v>
                </c:pt>
                <c:pt idx="2446">
                  <c:v>2.1199999999999999E-3</c:v>
                </c:pt>
                <c:pt idx="2447">
                  <c:v>2.1199999999999999E-3</c:v>
                </c:pt>
                <c:pt idx="2448">
                  <c:v>2.1099999999999999E-3</c:v>
                </c:pt>
                <c:pt idx="2449">
                  <c:v>2.1050000000000001E-3</c:v>
                </c:pt>
                <c:pt idx="2450">
                  <c:v>2.1069999999999999E-3</c:v>
                </c:pt>
                <c:pt idx="2451">
                  <c:v>2.1069999999999999E-3</c:v>
                </c:pt>
                <c:pt idx="2452">
                  <c:v>2.1069999999999999E-3</c:v>
                </c:pt>
                <c:pt idx="2453">
                  <c:v>2.1069999999999999E-3</c:v>
                </c:pt>
                <c:pt idx="2454">
                  <c:v>2.117E-3</c:v>
                </c:pt>
                <c:pt idx="2455">
                  <c:v>2.1320000000000002E-3</c:v>
                </c:pt>
                <c:pt idx="2456">
                  <c:v>2.14E-3</c:v>
                </c:pt>
                <c:pt idx="2457">
                  <c:v>2.14E-3</c:v>
                </c:pt>
                <c:pt idx="2458">
                  <c:v>2.14E-3</c:v>
                </c:pt>
                <c:pt idx="2459">
                  <c:v>2.14E-3</c:v>
                </c:pt>
                <c:pt idx="2460">
                  <c:v>2.1549999999999998E-3</c:v>
                </c:pt>
                <c:pt idx="2461">
                  <c:v>2.1749999999999999E-3</c:v>
                </c:pt>
                <c:pt idx="2462">
                  <c:v>2.1849999999999999E-3</c:v>
                </c:pt>
                <c:pt idx="2463">
                  <c:v>2.1849999999999999E-3</c:v>
                </c:pt>
                <c:pt idx="2464">
                  <c:v>2.1849999999999999E-3</c:v>
                </c:pt>
                <c:pt idx="2465">
                  <c:v>2.1449999999999998E-3</c:v>
                </c:pt>
                <c:pt idx="2466">
                  <c:v>2.1349999999999997E-3</c:v>
                </c:pt>
                <c:pt idx="2467">
                  <c:v>2.1424999999999999E-3</c:v>
                </c:pt>
                <c:pt idx="2468">
                  <c:v>2.1449999999999998E-3</c:v>
                </c:pt>
                <c:pt idx="2469">
                  <c:v>2.1549999999999998E-3</c:v>
                </c:pt>
                <c:pt idx="2470">
                  <c:v>2.1549999999999998E-3</c:v>
                </c:pt>
                <c:pt idx="2471">
                  <c:v>2.1649999999999998E-3</c:v>
                </c:pt>
                <c:pt idx="2472">
                  <c:v>2.1649999999999998E-3</c:v>
                </c:pt>
                <c:pt idx="2473">
                  <c:v>2.1649999999999998E-3</c:v>
                </c:pt>
                <c:pt idx="2474">
                  <c:v>2.1849999999999999E-3</c:v>
                </c:pt>
                <c:pt idx="2475">
                  <c:v>2.1849999999999999E-3</c:v>
                </c:pt>
                <c:pt idx="2476">
                  <c:v>2.1900000000000001E-3</c:v>
                </c:pt>
                <c:pt idx="2477">
                  <c:v>2.2000000000000001E-3</c:v>
                </c:pt>
                <c:pt idx="2478">
                  <c:v>2.2074999999999998E-3</c:v>
                </c:pt>
                <c:pt idx="2479">
                  <c:v>2.2374999999999999E-3</c:v>
                </c:pt>
                <c:pt idx="2480">
                  <c:v>2.2675E-3</c:v>
                </c:pt>
                <c:pt idx="2481">
                  <c:v>2.2799999999999999E-3</c:v>
                </c:pt>
                <c:pt idx="2482">
                  <c:v>2.2799999999999999E-3</c:v>
                </c:pt>
                <c:pt idx="2483">
                  <c:v>2.2750000000000001E-3</c:v>
                </c:pt>
                <c:pt idx="2484">
                  <c:v>2.2799999999999999E-3</c:v>
                </c:pt>
                <c:pt idx="2485">
                  <c:v>2.2825000000000002E-3</c:v>
                </c:pt>
                <c:pt idx="2486">
                  <c:v>2.3050000000000002E-3</c:v>
                </c:pt>
                <c:pt idx="2487">
                  <c:v>2.3050000000000002E-3</c:v>
                </c:pt>
                <c:pt idx="2488">
                  <c:v>2.3050000000000002E-3</c:v>
                </c:pt>
                <c:pt idx="2489">
                  <c:v>2.3150000000000002E-3</c:v>
                </c:pt>
                <c:pt idx="2490">
                  <c:v>2.3350000000000003E-3</c:v>
                </c:pt>
                <c:pt idx="2491">
                  <c:v>2.3449999999999999E-3</c:v>
                </c:pt>
                <c:pt idx="2492">
                  <c:v>2.3549999999999999E-3</c:v>
                </c:pt>
                <c:pt idx="2493">
                  <c:v>2.3649999999999999E-3</c:v>
                </c:pt>
                <c:pt idx="2494">
                  <c:v>2.3749999999999999E-3</c:v>
                </c:pt>
                <c:pt idx="2495">
                  <c:v>2.3599999999999997E-3</c:v>
                </c:pt>
                <c:pt idx="2496">
                  <c:v>2.3699999999999997E-3</c:v>
                </c:pt>
                <c:pt idx="2497">
                  <c:v>2.3699999999999997E-3</c:v>
                </c:pt>
                <c:pt idx="2498">
                  <c:v>2.3799999999999997E-3</c:v>
                </c:pt>
                <c:pt idx="2499">
                  <c:v>2.385E-3</c:v>
                </c:pt>
                <c:pt idx="2500">
                  <c:v>2.395E-3</c:v>
                </c:pt>
                <c:pt idx="2501">
                  <c:v>2.3974999999999999E-3</c:v>
                </c:pt>
                <c:pt idx="2502">
                  <c:v>2.3925000000000001E-3</c:v>
                </c:pt>
                <c:pt idx="2503">
                  <c:v>2.4025000000000001E-3</c:v>
                </c:pt>
                <c:pt idx="2504">
                  <c:v>2.4124999999999997E-3</c:v>
                </c:pt>
                <c:pt idx="2505">
                  <c:v>2.4324999999999998E-3</c:v>
                </c:pt>
                <c:pt idx="2506">
                  <c:v>2.4375E-3</c:v>
                </c:pt>
                <c:pt idx="2507">
                  <c:v>2.4424999999999998E-3</c:v>
                </c:pt>
                <c:pt idx="2508">
                  <c:v>2.447E-3</c:v>
                </c:pt>
                <c:pt idx="2509">
                  <c:v>2.457E-3</c:v>
                </c:pt>
                <c:pt idx="2510">
                  <c:v>2.457E-3</c:v>
                </c:pt>
                <c:pt idx="2511">
                  <c:v>2.457E-3</c:v>
                </c:pt>
                <c:pt idx="2512">
                  <c:v>2.4520000000000002E-3</c:v>
                </c:pt>
                <c:pt idx="2513">
                  <c:v>2.4420000000000002E-3</c:v>
                </c:pt>
                <c:pt idx="2514">
                  <c:v>2.4420000000000002E-3</c:v>
                </c:pt>
                <c:pt idx="2515">
                  <c:v>2.4620000000000002E-3</c:v>
                </c:pt>
                <c:pt idx="2516">
                  <c:v>2.4675000000000001E-3</c:v>
                </c:pt>
                <c:pt idx="2517">
                  <c:v>2.4675000000000001E-3</c:v>
                </c:pt>
                <c:pt idx="2518">
                  <c:v>2.4675000000000001E-3</c:v>
                </c:pt>
                <c:pt idx="2519">
                  <c:v>2.4675000000000001E-3</c:v>
                </c:pt>
                <c:pt idx="2520">
                  <c:v>2.4775000000000001E-3</c:v>
                </c:pt>
                <c:pt idx="2521">
                  <c:v>2.4775000000000001E-3</c:v>
                </c:pt>
                <c:pt idx="2522">
                  <c:v>2.4875000000000001E-3</c:v>
                </c:pt>
                <c:pt idx="2523">
                  <c:v>2.4875000000000001E-3</c:v>
                </c:pt>
                <c:pt idx="2524">
                  <c:v>2.4875000000000001E-3</c:v>
                </c:pt>
                <c:pt idx="2525">
                  <c:v>2.4875000000000001E-3</c:v>
                </c:pt>
                <c:pt idx="2526">
                  <c:v>2.4575E-3</c:v>
                </c:pt>
                <c:pt idx="2527">
                  <c:v>2.4575E-3</c:v>
                </c:pt>
                <c:pt idx="2528">
                  <c:v>2.4575E-3</c:v>
                </c:pt>
              </c:numCache>
            </c:numRef>
          </c:val>
          <c:smooth val="0"/>
          <c:extLst>
            <c:ext xmlns:c16="http://schemas.microsoft.com/office/drawing/2014/chart" uri="{C3380CC4-5D6E-409C-BE32-E72D297353CC}">
              <c16:uniqueId val="{00000006-79D8-3C43-B4FC-5731188DDA32}"/>
            </c:ext>
          </c:extLst>
        </c:ser>
        <c:dLbls>
          <c:showLegendKey val="0"/>
          <c:showVal val="0"/>
          <c:showCatName val="0"/>
          <c:showSerName val="0"/>
          <c:showPercent val="0"/>
          <c:showBubbleSize val="0"/>
        </c:dLbls>
        <c:smooth val="0"/>
        <c:axId val="-1300520016"/>
        <c:axId val="-1300518928"/>
      </c:lineChart>
      <c:dateAx>
        <c:axId val="-1300520016"/>
        <c:scaling>
          <c:orientation val="minMax"/>
          <c:max val="44743"/>
          <c:min val="41091"/>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rade Gothic Next" panose="020B0503040303020004" pitchFamily="34" charset="0"/>
                <a:ea typeface="+mn-ea"/>
                <a:cs typeface="+mn-cs"/>
              </a:defRPr>
            </a:pPr>
            <a:endParaRPr lang="en-US"/>
          </a:p>
        </c:txPr>
        <c:crossAx val="-1300518928"/>
        <c:crosses val="autoZero"/>
        <c:auto val="1"/>
        <c:lblOffset val="100"/>
        <c:baseTimeUnit val="days"/>
      </c:dateAx>
      <c:valAx>
        <c:axId val="-1300518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rade Gothic Next" panose="020B0503040303020004" pitchFamily="34" charset="0"/>
                <a:ea typeface="+mn-ea"/>
                <a:cs typeface="+mn-cs"/>
              </a:defRPr>
            </a:pPr>
            <a:endParaRPr lang="en-US"/>
          </a:p>
        </c:txPr>
        <c:crossAx val="-130052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rade Gothic Next" panose="020B05030403030200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800">
          <a:latin typeface="Trade Gothic Next" panose="020B05030403030200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52302305904631E-2"/>
          <c:y val="5.510752688172043E-2"/>
          <c:w val="0.87168737134549223"/>
          <c:h val="0.63767372736765671"/>
        </c:manualLayout>
      </c:layout>
      <c:lineChart>
        <c:grouping val="standard"/>
        <c:varyColors val="0"/>
        <c:ser>
          <c:idx val="0"/>
          <c:order val="0"/>
          <c:tx>
            <c:strRef>
              <c:f>'MMD Rates Graph'!$E$2</c:f>
              <c:strCache>
                <c:ptCount val="1"/>
                <c:pt idx="0">
                  <c:v>AAA MMD (30 yr)</c:v>
                </c:pt>
              </c:strCache>
            </c:strRef>
          </c:tx>
          <c:spPr>
            <a:ln w="25400" cap="rnd">
              <a:solidFill>
                <a:srgbClr val="03256C"/>
              </a:solidFill>
              <a:round/>
            </a:ln>
            <a:effectLst/>
          </c:spPr>
          <c:marker>
            <c:symbol val="none"/>
          </c:marker>
          <c:cat>
            <c:numRef>
              <c:f>'MMD Rates Graph'!$D$3:$D$24</c:f>
              <c:numCache>
                <c:formatCode>m/d/yyyy</c:formatCode>
                <c:ptCount val="22"/>
                <c:pt idx="0">
                  <c:v>40909</c:v>
                </c:pt>
                <c:pt idx="1">
                  <c:v>41091</c:v>
                </c:pt>
                <c:pt idx="2">
                  <c:v>41275</c:v>
                </c:pt>
                <c:pt idx="3">
                  <c:v>41456</c:v>
                </c:pt>
                <c:pt idx="4">
                  <c:v>41640</c:v>
                </c:pt>
                <c:pt idx="5">
                  <c:v>41821</c:v>
                </c:pt>
                <c:pt idx="6">
                  <c:v>42005</c:v>
                </c:pt>
                <c:pt idx="7">
                  <c:v>42186</c:v>
                </c:pt>
                <c:pt idx="8">
                  <c:v>42370</c:v>
                </c:pt>
                <c:pt idx="9">
                  <c:v>42552</c:v>
                </c:pt>
                <c:pt idx="10">
                  <c:v>42736</c:v>
                </c:pt>
                <c:pt idx="11">
                  <c:v>42917</c:v>
                </c:pt>
                <c:pt idx="12">
                  <c:v>43101</c:v>
                </c:pt>
                <c:pt idx="13">
                  <c:v>43282</c:v>
                </c:pt>
                <c:pt idx="14">
                  <c:v>43466</c:v>
                </c:pt>
                <c:pt idx="15">
                  <c:v>43647</c:v>
                </c:pt>
                <c:pt idx="16">
                  <c:v>43831</c:v>
                </c:pt>
                <c:pt idx="17">
                  <c:v>44013</c:v>
                </c:pt>
                <c:pt idx="18">
                  <c:v>44197</c:v>
                </c:pt>
                <c:pt idx="19">
                  <c:v>44378</c:v>
                </c:pt>
                <c:pt idx="20">
                  <c:v>44562</c:v>
                </c:pt>
                <c:pt idx="21">
                  <c:v>44743</c:v>
                </c:pt>
              </c:numCache>
            </c:numRef>
          </c:cat>
          <c:val>
            <c:numRef>
              <c:f>'MMD Rates Graph'!$E$3:$E$24</c:f>
              <c:numCache>
                <c:formatCode>General</c:formatCode>
                <c:ptCount val="22"/>
                <c:pt idx="0">
                  <c:v>3.5699999999999996E-2</c:v>
                </c:pt>
                <c:pt idx="1">
                  <c:v>3.1600000000000003E-2</c:v>
                </c:pt>
                <c:pt idx="2">
                  <c:v>2.86E-2</c:v>
                </c:pt>
                <c:pt idx="3">
                  <c:v>3.8300000000000001E-2</c:v>
                </c:pt>
                <c:pt idx="4">
                  <c:v>4.2000000000000003E-2</c:v>
                </c:pt>
                <c:pt idx="5">
                  <c:v>3.3000000000000002E-2</c:v>
                </c:pt>
                <c:pt idx="6">
                  <c:v>2.8300000000000002E-2</c:v>
                </c:pt>
                <c:pt idx="7">
                  <c:v>3.3300000000000003E-2</c:v>
                </c:pt>
                <c:pt idx="8">
                  <c:v>2.7699999999999999E-2</c:v>
                </c:pt>
                <c:pt idx="9">
                  <c:v>1.9900000000000001E-2</c:v>
                </c:pt>
                <c:pt idx="10">
                  <c:v>3.0499999999999999E-2</c:v>
                </c:pt>
                <c:pt idx="11">
                  <c:v>2.7999999999999997E-2</c:v>
                </c:pt>
                <c:pt idx="12">
                  <c:v>2.5499999999999998E-2</c:v>
                </c:pt>
                <c:pt idx="13">
                  <c:v>2.9399999999999999E-2</c:v>
                </c:pt>
                <c:pt idx="14">
                  <c:v>2.9900000000000003E-2</c:v>
                </c:pt>
                <c:pt idx="15">
                  <c:v>2.3099999999999999E-2</c:v>
                </c:pt>
                <c:pt idx="16">
                  <c:v>2.07E-2</c:v>
                </c:pt>
                <c:pt idx="17">
                  <c:v>1.6299999999999999E-2</c:v>
                </c:pt>
                <c:pt idx="18">
                  <c:v>1.3999999999999999E-2</c:v>
                </c:pt>
                <c:pt idx="19">
                  <c:v>1.49E-2</c:v>
                </c:pt>
                <c:pt idx="20">
                  <c:v>1.49E-2</c:v>
                </c:pt>
                <c:pt idx="21">
                  <c:v>3.1099999999999999E-2</c:v>
                </c:pt>
              </c:numCache>
            </c:numRef>
          </c:val>
          <c:smooth val="0"/>
          <c:extLst>
            <c:ext xmlns:c16="http://schemas.microsoft.com/office/drawing/2014/chart" uri="{C3380CC4-5D6E-409C-BE32-E72D297353CC}">
              <c16:uniqueId val="{00000000-512A-1345-83CF-3DC5C1D77E09}"/>
            </c:ext>
          </c:extLst>
        </c:ser>
        <c:ser>
          <c:idx val="1"/>
          <c:order val="1"/>
          <c:tx>
            <c:strRef>
              <c:f>'MMD Rates Graph'!$F$2</c:f>
              <c:strCache>
                <c:ptCount val="1"/>
                <c:pt idx="0">
                  <c:v>BBB REV (30 yr)</c:v>
                </c:pt>
              </c:strCache>
            </c:strRef>
          </c:tx>
          <c:spPr>
            <a:ln w="25400" cap="rnd">
              <a:solidFill>
                <a:srgbClr val="53E1F5"/>
              </a:solidFill>
              <a:round/>
            </a:ln>
            <a:effectLst/>
          </c:spPr>
          <c:marker>
            <c:symbol val="none"/>
          </c:marker>
          <c:cat>
            <c:numRef>
              <c:f>'MMD Rates Graph'!$D$3:$D$24</c:f>
              <c:numCache>
                <c:formatCode>m/d/yyyy</c:formatCode>
                <c:ptCount val="22"/>
                <c:pt idx="0">
                  <c:v>40909</c:v>
                </c:pt>
                <c:pt idx="1">
                  <c:v>41091</c:v>
                </c:pt>
                <c:pt idx="2">
                  <c:v>41275</c:v>
                </c:pt>
                <c:pt idx="3">
                  <c:v>41456</c:v>
                </c:pt>
                <c:pt idx="4">
                  <c:v>41640</c:v>
                </c:pt>
                <c:pt idx="5">
                  <c:v>41821</c:v>
                </c:pt>
                <c:pt idx="6">
                  <c:v>42005</c:v>
                </c:pt>
                <c:pt idx="7">
                  <c:v>42186</c:v>
                </c:pt>
                <c:pt idx="8">
                  <c:v>42370</c:v>
                </c:pt>
                <c:pt idx="9">
                  <c:v>42552</c:v>
                </c:pt>
                <c:pt idx="10">
                  <c:v>42736</c:v>
                </c:pt>
                <c:pt idx="11">
                  <c:v>42917</c:v>
                </c:pt>
                <c:pt idx="12">
                  <c:v>43101</c:v>
                </c:pt>
                <c:pt idx="13">
                  <c:v>43282</c:v>
                </c:pt>
                <c:pt idx="14">
                  <c:v>43466</c:v>
                </c:pt>
                <c:pt idx="15">
                  <c:v>43647</c:v>
                </c:pt>
                <c:pt idx="16">
                  <c:v>43831</c:v>
                </c:pt>
                <c:pt idx="17">
                  <c:v>44013</c:v>
                </c:pt>
                <c:pt idx="18">
                  <c:v>44197</c:v>
                </c:pt>
                <c:pt idx="19">
                  <c:v>44378</c:v>
                </c:pt>
                <c:pt idx="20">
                  <c:v>44562</c:v>
                </c:pt>
                <c:pt idx="21">
                  <c:v>44743</c:v>
                </c:pt>
              </c:numCache>
            </c:numRef>
          </c:cat>
          <c:val>
            <c:numRef>
              <c:f>'MMD Rates Graph'!$F$3:$F$24</c:f>
              <c:numCache>
                <c:formatCode>General</c:formatCode>
                <c:ptCount val="22"/>
                <c:pt idx="0">
                  <c:v>5.28E-2</c:v>
                </c:pt>
                <c:pt idx="1">
                  <c:v>4.9599999999999998E-2</c:v>
                </c:pt>
                <c:pt idx="2">
                  <c:v>4.2000000000000003E-2</c:v>
                </c:pt>
                <c:pt idx="3">
                  <c:v>5.0499999999999996E-2</c:v>
                </c:pt>
                <c:pt idx="4">
                  <c:v>5.6100000000000004E-2</c:v>
                </c:pt>
                <c:pt idx="5">
                  <c:v>4.4699999999999997E-2</c:v>
                </c:pt>
                <c:pt idx="6">
                  <c:v>3.7999999999999999E-2</c:v>
                </c:pt>
                <c:pt idx="7">
                  <c:v>4.36E-2</c:v>
                </c:pt>
                <c:pt idx="8">
                  <c:v>3.7100000000000001E-2</c:v>
                </c:pt>
                <c:pt idx="9">
                  <c:v>2.81E-2</c:v>
                </c:pt>
                <c:pt idx="10">
                  <c:v>4.0399999999999998E-2</c:v>
                </c:pt>
                <c:pt idx="11">
                  <c:v>3.6900000000000002E-2</c:v>
                </c:pt>
                <c:pt idx="12">
                  <c:v>3.3500000000000002E-2</c:v>
                </c:pt>
                <c:pt idx="13">
                  <c:v>3.7499999999999999E-2</c:v>
                </c:pt>
                <c:pt idx="14">
                  <c:v>3.85E-2</c:v>
                </c:pt>
                <c:pt idx="15">
                  <c:v>2.98E-2</c:v>
                </c:pt>
                <c:pt idx="16">
                  <c:v>2.7200000000000002E-2</c:v>
                </c:pt>
                <c:pt idx="17">
                  <c:v>3.2000000000000001E-2</c:v>
                </c:pt>
                <c:pt idx="18">
                  <c:v>2.4799999999999999E-2</c:v>
                </c:pt>
                <c:pt idx="19">
                  <c:v>2.12E-2</c:v>
                </c:pt>
                <c:pt idx="20">
                  <c:v>2.12E-2</c:v>
                </c:pt>
                <c:pt idx="21">
                  <c:v>4.0599999999999997E-2</c:v>
                </c:pt>
              </c:numCache>
            </c:numRef>
          </c:val>
          <c:smooth val="0"/>
          <c:extLst>
            <c:ext xmlns:c16="http://schemas.microsoft.com/office/drawing/2014/chart" uri="{C3380CC4-5D6E-409C-BE32-E72D297353CC}">
              <c16:uniqueId val="{00000001-512A-1345-83CF-3DC5C1D77E09}"/>
            </c:ext>
          </c:extLst>
        </c:ser>
        <c:ser>
          <c:idx val="2"/>
          <c:order val="2"/>
          <c:tx>
            <c:strRef>
              <c:f>'MMD Rates Graph'!$G$2</c:f>
              <c:strCache>
                <c:ptCount val="1"/>
                <c:pt idx="0">
                  <c:v>AAA MMD (30 yr) Avg</c:v>
                </c:pt>
              </c:strCache>
            </c:strRef>
          </c:tx>
          <c:spPr>
            <a:ln w="25400" cap="rnd">
              <a:solidFill>
                <a:srgbClr val="861477"/>
              </a:solidFill>
              <a:prstDash val="dashDot"/>
              <a:round/>
            </a:ln>
            <a:effectLst/>
          </c:spPr>
          <c:marker>
            <c:symbol val="none"/>
          </c:marker>
          <c:cat>
            <c:numRef>
              <c:f>'MMD Rates Graph'!$D$3:$D$24</c:f>
              <c:numCache>
                <c:formatCode>m/d/yyyy</c:formatCode>
                <c:ptCount val="22"/>
                <c:pt idx="0">
                  <c:v>40909</c:v>
                </c:pt>
                <c:pt idx="1">
                  <c:v>41091</c:v>
                </c:pt>
                <c:pt idx="2">
                  <c:v>41275</c:v>
                </c:pt>
                <c:pt idx="3">
                  <c:v>41456</c:v>
                </c:pt>
                <c:pt idx="4">
                  <c:v>41640</c:v>
                </c:pt>
                <c:pt idx="5">
                  <c:v>41821</c:v>
                </c:pt>
                <c:pt idx="6">
                  <c:v>42005</c:v>
                </c:pt>
                <c:pt idx="7">
                  <c:v>42186</c:v>
                </c:pt>
                <c:pt idx="8">
                  <c:v>42370</c:v>
                </c:pt>
                <c:pt idx="9">
                  <c:v>42552</c:v>
                </c:pt>
                <c:pt idx="10">
                  <c:v>42736</c:v>
                </c:pt>
                <c:pt idx="11">
                  <c:v>42917</c:v>
                </c:pt>
                <c:pt idx="12">
                  <c:v>43101</c:v>
                </c:pt>
                <c:pt idx="13">
                  <c:v>43282</c:v>
                </c:pt>
                <c:pt idx="14">
                  <c:v>43466</c:v>
                </c:pt>
                <c:pt idx="15">
                  <c:v>43647</c:v>
                </c:pt>
                <c:pt idx="16">
                  <c:v>43831</c:v>
                </c:pt>
                <c:pt idx="17">
                  <c:v>44013</c:v>
                </c:pt>
                <c:pt idx="18">
                  <c:v>44197</c:v>
                </c:pt>
                <c:pt idx="19">
                  <c:v>44378</c:v>
                </c:pt>
                <c:pt idx="20">
                  <c:v>44562</c:v>
                </c:pt>
                <c:pt idx="21">
                  <c:v>44743</c:v>
                </c:pt>
              </c:numCache>
            </c:numRef>
          </c:cat>
          <c:val>
            <c:numRef>
              <c:f>'MMD Rates Graph'!$G$3:$G$24</c:f>
              <c:numCache>
                <c:formatCode>General</c:formatCode>
                <c:ptCount val="22"/>
                <c:pt idx="0">
                  <c:v>2.7122727272727278E-2</c:v>
                </c:pt>
                <c:pt idx="1">
                  <c:v>2.7122727272727278E-2</c:v>
                </c:pt>
                <c:pt idx="2">
                  <c:v>2.7122727272727278E-2</c:v>
                </c:pt>
                <c:pt idx="3">
                  <c:v>2.7122727272727278E-2</c:v>
                </c:pt>
                <c:pt idx="4">
                  <c:v>2.7122727272727278E-2</c:v>
                </c:pt>
                <c:pt idx="5">
                  <c:v>2.7122727272727278E-2</c:v>
                </c:pt>
                <c:pt idx="6">
                  <c:v>2.7122727272727278E-2</c:v>
                </c:pt>
                <c:pt idx="7">
                  <c:v>2.7122727272727278E-2</c:v>
                </c:pt>
                <c:pt idx="8">
                  <c:v>2.7122727272727278E-2</c:v>
                </c:pt>
                <c:pt idx="9">
                  <c:v>2.7122727272727278E-2</c:v>
                </c:pt>
                <c:pt idx="10">
                  <c:v>2.7122727272727278E-2</c:v>
                </c:pt>
                <c:pt idx="11">
                  <c:v>2.7122727272727278E-2</c:v>
                </c:pt>
                <c:pt idx="12">
                  <c:v>2.7122727272727278E-2</c:v>
                </c:pt>
                <c:pt idx="13">
                  <c:v>2.7122727272727278E-2</c:v>
                </c:pt>
                <c:pt idx="14">
                  <c:v>2.7122727272727278E-2</c:v>
                </c:pt>
                <c:pt idx="15">
                  <c:v>2.7122727272727278E-2</c:v>
                </c:pt>
                <c:pt idx="16">
                  <c:v>2.7122727272727278E-2</c:v>
                </c:pt>
                <c:pt idx="17">
                  <c:v>2.7122727272727278E-2</c:v>
                </c:pt>
                <c:pt idx="18">
                  <c:v>2.7122727272727278E-2</c:v>
                </c:pt>
                <c:pt idx="19">
                  <c:v>2.7122727272727278E-2</c:v>
                </c:pt>
                <c:pt idx="20">
                  <c:v>2.7122727272727278E-2</c:v>
                </c:pt>
                <c:pt idx="21">
                  <c:v>2.7122727272727278E-2</c:v>
                </c:pt>
              </c:numCache>
            </c:numRef>
          </c:val>
          <c:smooth val="0"/>
          <c:extLst>
            <c:ext xmlns:c16="http://schemas.microsoft.com/office/drawing/2014/chart" uri="{C3380CC4-5D6E-409C-BE32-E72D297353CC}">
              <c16:uniqueId val="{00000002-512A-1345-83CF-3DC5C1D77E09}"/>
            </c:ext>
          </c:extLst>
        </c:ser>
        <c:ser>
          <c:idx val="3"/>
          <c:order val="3"/>
          <c:tx>
            <c:strRef>
              <c:f>'MMD Rates Graph'!$H$2</c:f>
              <c:strCache>
                <c:ptCount val="1"/>
                <c:pt idx="0">
                  <c:v>BBB REV (30 yr) Avg</c:v>
                </c:pt>
              </c:strCache>
            </c:strRef>
          </c:tx>
          <c:spPr>
            <a:ln w="25400" cap="rnd">
              <a:solidFill>
                <a:srgbClr val="FF8810"/>
              </a:solidFill>
              <a:prstDash val="dashDot"/>
              <a:round/>
            </a:ln>
            <a:effectLst/>
          </c:spPr>
          <c:marker>
            <c:symbol val="none"/>
          </c:marker>
          <c:cat>
            <c:numRef>
              <c:f>'MMD Rates Graph'!$D$3:$D$24</c:f>
              <c:numCache>
                <c:formatCode>m/d/yyyy</c:formatCode>
                <c:ptCount val="22"/>
                <c:pt idx="0">
                  <c:v>40909</c:v>
                </c:pt>
                <c:pt idx="1">
                  <c:v>41091</c:v>
                </c:pt>
                <c:pt idx="2">
                  <c:v>41275</c:v>
                </c:pt>
                <c:pt idx="3">
                  <c:v>41456</c:v>
                </c:pt>
                <c:pt idx="4">
                  <c:v>41640</c:v>
                </c:pt>
                <c:pt idx="5">
                  <c:v>41821</c:v>
                </c:pt>
                <c:pt idx="6">
                  <c:v>42005</c:v>
                </c:pt>
                <c:pt idx="7">
                  <c:v>42186</c:v>
                </c:pt>
                <c:pt idx="8">
                  <c:v>42370</c:v>
                </c:pt>
                <c:pt idx="9">
                  <c:v>42552</c:v>
                </c:pt>
                <c:pt idx="10">
                  <c:v>42736</c:v>
                </c:pt>
                <c:pt idx="11">
                  <c:v>42917</c:v>
                </c:pt>
                <c:pt idx="12">
                  <c:v>43101</c:v>
                </c:pt>
                <c:pt idx="13">
                  <c:v>43282</c:v>
                </c:pt>
                <c:pt idx="14">
                  <c:v>43466</c:v>
                </c:pt>
                <c:pt idx="15">
                  <c:v>43647</c:v>
                </c:pt>
                <c:pt idx="16">
                  <c:v>43831</c:v>
                </c:pt>
                <c:pt idx="17">
                  <c:v>44013</c:v>
                </c:pt>
                <c:pt idx="18">
                  <c:v>44197</c:v>
                </c:pt>
                <c:pt idx="19">
                  <c:v>44378</c:v>
                </c:pt>
                <c:pt idx="20">
                  <c:v>44562</c:v>
                </c:pt>
                <c:pt idx="21">
                  <c:v>44743</c:v>
                </c:pt>
              </c:numCache>
            </c:numRef>
          </c:cat>
          <c:val>
            <c:numRef>
              <c:f>'MMD Rates Graph'!$H$3:$H$24</c:f>
              <c:numCache>
                <c:formatCode>General</c:formatCode>
                <c:ptCount val="22"/>
                <c:pt idx="0">
                  <c:v>3.755E-2</c:v>
                </c:pt>
                <c:pt idx="1">
                  <c:v>3.755E-2</c:v>
                </c:pt>
                <c:pt idx="2">
                  <c:v>3.755E-2</c:v>
                </c:pt>
                <c:pt idx="3">
                  <c:v>3.755E-2</c:v>
                </c:pt>
                <c:pt idx="4">
                  <c:v>3.755E-2</c:v>
                </c:pt>
                <c:pt idx="5">
                  <c:v>3.755E-2</c:v>
                </c:pt>
                <c:pt idx="6">
                  <c:v>3.755E-2</c:v>
                </c:pt>
                <c:pt idx="7">
                  <c:v>3.755E-2</c:v>
                </c:pt>
                <c:pt idx="8">
                  <c:v>3.755E-2</c:v>
                </c:pt>
                <c:pt idx="9">
                  <c:v>3.755E-2</c:v>
                </c:pt>
                <c:pt idx="10">
                  <c:v>3.755E-2</c:v>
                </c:pt>
                <c:pt idx="11">
                  <c:v>3.755E-2</c:v>
                </c:pt>
                <c:pt idx="12">
                  <c:v>3.755E-2</c:v>
                </c:pt>
                <c:pt idx="13">
                  <c:v>3.755E-2</c:v>
                </c:pt>
                <c:pt idx="14">
                  <c:v>3.755E-2</c:v>
                </c:pt>
                <c:pt idx="15">
                  <c:v>3.755E-2</c:v>
                </c:pt>
                <c:pt idx="16">
                  <c:v>3.755E-2</c:v>
                </c:pt>
                <c:pt idx="17">
                  <c:v>3.755E-2</c:v>
                </c:pt>
                <c:pt idx="18">
                  <c:v>3.755E-2</c:v>
                </c:pt>
                <c:pt idx="19">
                  <c:v>3.755E-2</c:v>
                </c:pt>
                <c:pt idx="20">
                  <c:v>3.755E-2</c:v>
                </c:pt>
                <c:pt idx="21">
                  <c:v>3.755E-2</c:v>
                </c:pt>
              </c:numCache>
            </c:numRef>
          </c:val>
          <c:smooth val="0"/>
          <c:extLst>
            <c:ext xmlns:c16="http://schemas.microsoft.com/office/drawing/2014/chart" uri="{C3380CC4-5D6E-409C-BE32-E72D297353CC}">
              <c16:uniqueId val="{00000003-512A-1345-83CF-3DC5C1D77E09}"/>
            </c:ext>
          </c:extLst>
        </c:ser>
        <c:ser>
          <c:idx val="4"/>
          <c:order val="4"/>
          <c:tx>
            <c:strRef>
              <c:f>'MMD Rates Graph'!$I$2</c:f>
              <c:strCache>
                <c:ptCount val="1"/>
                <c:pt idx="0">
                  <c:v>AAA to BBB Spread</c:v>
                </c:pt>
              </c:strCache>
            </c:strRef>
          </c:tx>
          <c:spPr>
            <a:ln w="25400" cap="rnd">
              <a:solidFill>
                <a:srgbClr val="ACE33E"/>
              </a:solidFill>
              <a:prstDash val="dashDot"/>
              <a:round/>
            </a:ln>
            <a:effectLst/>
          </c:spPr>
          <c:marker>
            <c:symbol val="none"/>
          </c:marker>
          <c:cat>
            <c:numRef>
              <c:f>'MMD Rates Graph'!$D$3:$D$24</c:f>
              <c:numCache>
                <c:formatCode>m/d/yyyy</c:formatCode>
                <c:ptCount val="22"/>
                <c:pt idx="0">
                  <c:v>40909</c:v>
                </c:pt>
                <c:pt idx="1">
                  <c:v>41091</c:v>
                </c:pt>
                <c:pt idx="2">
                  <c:v>41275</c:v>
                </c:pt>
                <c:pt idx="3">
                  <c:v>41456</c:v>
                </c:pt>
                <c:pt idx="4">
                  <c:v>41640</c:v>
                </c:pt>
                <c:pt idx="5">
                  <c:v>41821</c:v>
                </c:pt>
                <c:pt idx="6">
                  <c:v>42005</c:v>
                </c:pt>
                <c:pt idx="7">
                  <c:v>42186</c:v>
                </c:pt>
                <c:pt idx="8">
                  <c:v>42370</c:v>
                </c:pt>
                <c:pt idx="9">
                  <c:v>42552</c:v>
                </c:pt>
                <c:pt idx="10">
                  <c:v>42736</c:v>
                </c:pt>
                <c:pt idx="11">
                  <c:v>42917</c:v>
                </c:pt>
                <c:pt idx="12">
                  <c:v>43101</c:v>
                </c:pt>
                <c:pt idx="13">
                  <c:v>43282</c:v>
                </c:pt>
                <c:pt idx="14">
                  <c:v>43466</c:v>
                </c:pt>
                <c:pt idx="15">
                  <c:v>43647</c:v>
                </c:pt>
                <c:pt idx="16">
                  <c:v>43831</c:v>
                </c:pt>
                <c:pt idx="17">
                  <c:v>44013</c:v>
                </c:pt>
                <c:pt idx="18">
                  <c:v>44197</c:v>
                </c:pt>
                <c:pt idx="19">
                  <c:v>44378</c:v>
                </c:pt>
                <c:pt idx="20">
                  <c:v>44562</c:v>
                </c:pt>
                <c:pt idx="21">
                  <c:v>44743</c:v>
                </c:pt>
              </c:numCache>
            </c:numRef>
          </c:cat>
          <c:val>
            <c:numRef>
              <c:f>'MMD Rates Graph'!$I$3:$I$24</c:f>
              <c:numCache>
                <c:formatCode>General</c:formatCode>
                <c:ptCount val="22"/>
                <c:pt idx="0">
                  <c:v>1.0427272727272723E-2</c:v>
                </c:pt>
                <c:pt idx="1">
                  <c:v>1.0427272727272723E-2</c:v>
                </c:pt>
                <c:pt idx="2">
                  <c:v>1.0427272727272723E-2</c:v>
                </c:pt>
                <c:pt idx="3">
                  <c:v>1.0427272727272723E-2</c:v>
                </c:pt>
                <c:pt idx="4">
                  <c:v>1.0427272727272723E-2</c:v>
                </c:pt>
                <c:pt idx="5">
                  <c:v>1.0427272727272723E-2</c:v>
                </c:pt>
                <c:pt idx="6">
                  <c:v>1.0427272727272723E-2</c:v>
                </c:pt>
                <c:pt idx="7">
                  <c:v>1.0427272727272723E-2</c:v>
                </c:pt>
                <c:pt idx="8">
                  <c:v>1.0427272727272723E-2</c:v>
                </c:pt>
                <c:pt idx="9">
                  <c:v>1.0427272727272723E-2</c:v>
                </c:pt>
                <c:pt idx="10">
                  <c:v>1.0427272727272723E-2</c:v>
                </c:pt>
                <c:pt idx="11">
                  <c:v>1.0427272727272723E-2</c:v>
                </c:pt>
                <c:pt idx="12">
                  <c:v>1.0427272727272723E-2</c:v>
                </c:pt>
                <c:pt idx="13">
                  <c:v>1.0427272727272723E-2</c:v>
                </c:pt>
                <c:pt idx="14">
                  <c:v>1.0427272727272723E-2</c:v>
                </c:pt>
                <c:pt idx="15">
                  <c:v>1.0427272727272723E-2</c:v>
                </c:pt>
                <c:pt idx="16">
                  <c:v>1.0427272727272723E-2</c:v>
                </c:pt>
                <c:pt idx="17">
                  <c:v>1.0427272727272723E-2</c:v>
                </c:pt>
                <c:pt idx="18">
                  <c:v>1.0427272727272723E-2</c:v>
                </c:pt>
                <c:pt idx="19">
                  <c:v>1.0427272727272723E-2</c:v>
                </c:pt>
                <c:pt idx="20">
                  <c:v>1.0427272727272723E-2</c:v>
                </c:pt>
                <c:pt idx="21">
                  <c:v>1.0427272727272723E-2</c:v>
                </c:pt>
              </c:numCache>
            </c:numRef>
          </c:val>
          <c:smooth val="0"/>
          <c:extLst>
            <c:ext xmlns:c16="http://schemas.microsoft.com/office/drawing/2014/chart" uri="{C3380CC4-5D6E-409C-BE32-E72D297353CC}">
              <c16:uniqueId val="{00000004-512A-1345-83CF-3DC5C1D77E09}"/>
            </c:ext>
          </c:extLst>
        </c:ser>
        <c:dLbls>
          <c:showLegendKey val="0"/>
          <c:showVal val="0"/>
          <c:showCatName val="0"/>
          <c:showSerName val="0"/>
          <c:showPercent val="0"/>
          <c:showBubbleSize val="0"/>
        </c:dLbls>
        <c:smooth val="0"/>
        <c:axId val="1969060367"/>
        <c:axId val="1969063279"/>
      </c:lineChart>
      <c:dateAx>
        <c:axId val="1969060367"/>
        <c:scaling>
          <c:orientation val="minMax"/>
          <c:max val="44743"/>
          <c:min val="41091"/>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rgbClr val="3C3C3D"/>
                </a:solidFill>
                <a:latin typeface="Trade Gothic Next" panose="020B0503040303020004" pitchFamily="34" charset="0"/>
                <a:ea typeface="Open Sans" panose="020B0606030504020204" pitchFamily="34" charset="0"/>
                <a:cs typeface="Open Sans" panose="020B0606030504020204" pitchFamily="34" charset="0"/>
              </a:defRPr>
            </a:pPr>
            <a:endParaRPr lang="en-US"/>
          </a:p>
        </c:txPr>
        <c:crossAx val="1969063279"/>
        <c:crosses val="autoZero"/>
        <c:auto val="1"/>
        <c:lblOffset val="100"/>
        <c:baseTimeUnit val="months"/>
        <c:majorUnit val="12"/>
        <c:majorTimeUnit val="months"/>
      </c:dateAx>
      <c:valAx>
        <c:axId val="196906327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rgbClr val="3C3C3D"/>
                </a:solidFill>
                <a:latin typeface="Trade Gothic Next" panose="020B0503040303020004" pitchFamily="34" charset="0"/>
                <a:ea typeface="Open Sans" panose="020B0606030504020204" pitchFamily="34" charset="0"/>
                <a:cs typeface="Open Sans" panose="020B0606030504020204" pitchFamily="34" charset="0"/>
              </a:defRPr>
            </a:pPr>
            <a:endParaRPr lang="en-US"/>
          </a:p>
        </c:txPr>
        <c:crossAx val="1969060367"/>
        <c:crosses val="autoZero"/>
        <c:crossBetween val="between"/>
      </c:valAx>
      <c:spPr>
        <a:noFill/>
        <a:ln>
          <a:noFill/>
        </a:ln>
        <a:effectLst/>
      </c:spPr>
    </c:plotArea>
    <c:legend>
      <c:legendPos val="b"/>
      <c:layout>
        <c:manualLayout>
          <c:xMode val="edge"/>
          <c:yMode val="edge"/>
          <c:x val="8.8383838383838384E-2"/>
          <c:y val="0.85355392156862742"/>
          <c:w val="0.86605643044619418"/>
          <c:h val="0.13597408779784881"/>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rgbClr val="3C3C3D"/>
              </a:solidFill>
              <a:latin typeface="Trade Gothic Next" panose="020B05030403030200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800" b="0" i="0" u="none" strike="noStrike" kern="1200" baseline="0">
          <a:solidFill>
            <a:srgbClr val="3C3C3D"/>
          </a:solidFill>
          <a:latin typeface="Trade Gothic Next" panose="020B05030403030200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16F0F7-9356-4E46-9141-33BFACA926BA}" type="datetimeFigureOut">
              <a:rPr lang="en-US" smtClean="0"/>
              <a:t>1/30/2024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0EA871-BDE3-7148-BF8A-E2516CFC439B}" type="slidenum">
              <a:rPr lang="en-US" smtClean="0"/>
              <a:t>‹#›</a:t>
            </a:fld>
            <a:endParaRPr lang="en-US" dirty="0"/>
          </a:p>
        </p:txBody>
      </p:sp>
    </p:spTree>
    <p:extLst>
      <p:ext uri="{BB962C8B-B14F-4D97-AF65-F5344CB8AC3E}">
        <p14:creationId xmlns:p14="http://schemas.microsoft.com/office/powerpoint/2010/main" val="101505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chart" Target="../charts/chart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9FCA46-D2B3-9433-C428-98AB8C70D145}"/>
              </a:ext>
            </a:extLst>
          </p:cNvPr>
          <p:cNvPicPr>
            <a:picLocks noChangeAspect="1"/>
          </p:cNvPicPr>
          <p:nvPr userDrawn="1"/>
        </p:nvPicPr>
        <p:blipFill rotWithShape="1">
          <a:blip r:embed="rId2"/>
          <a:srcRect l="22512" t="44303" r="5607" b="43217"/>
          <a:stretch/>
        </p:blipFill>
        <p:spPr>
          <a:xfrm>
            <a:off x="2767705" y="3018341"/>
            <a:ext cx="4730375" cy="821318"/>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60FF198E-876C-E6D2-E159-818F8892A5C4}"/>
              </a:ext>
            </a:extLst>
          </p:cNvPr>
          <p:cNvPicPr>
            <a:picLocks/>
          </p:cNvPicPr>
          <p:nvPr userDrawn="1"/>
        </p:nvPicPr>
        <p:blipFill rotWithShape="1">
          <a:blip r:embed="rId3"/>
          <a:srcRect l="19385" t="18122" r="19662" b="18561"/>
          <a:stretch/>
        </p:blipFill>
        <p:spPr>
          <a:xfrm>
            <a:off x="-1415563" y="1512277"/>
            <a:ext cx="3771901" cy="3807069"/>
          </a:xfrm>
          <a:prstGeom prst="rect">
            <a:avLst/>
          </a:prstGeom>
        </p:spPr>
      </p:pic>
    </p:spTree>
    <p:extLst>
      <p:ext uri="{BB962C8B-B14F-4D97-AF65-F5344CB8AC3E}">
        <p14:creationId xmlns:p14="http://schemas.microsoft.com/office/powerpoint/2010/main" val="22306148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CDC57-6BA1-05E3-98E3-0106A0321ADB}"/>
              </a:ext>
            </a:extLst>
          </p:cNvPr>
          <p:cNvSpPr>
            <a:spLocks noGrp="1"/>
          </p:cNvSpPr>
          <p:nvPr>
            <p:ph idx="1" hasCustomPrompt="1"/>
          </p:nvPr>
        </p:nvSpPr>
        <p:spPr>
          <a:xfrm>
            <a:off x="628652" y="2397651"/>
            <a:ext cx="4742353" cy="878953"/>
          </a:xfrm>
        </p:spPr>
        <p:txBody>
          <a:bodyPr>
            <a:noAutofit/>
          </a:bodyPr>
          <a:lstStyle>
            <a:lvl1pPr marL="0" indent="0">
              <a:buSzPct val="94000"/>
              <a:buFontTx/>
              <a:buNone/>
              <a:defRPr sz="3000">
                <a:solidFill>
                  <a:srgbClr val="FF8810"/>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THE COMBINED PRACTICE SERVICES OVER 380 CLIENTS</a:t>
            </a:r>
          </a:p>
        </p:txBody>
      </p:sp>
      <p:sp>
        <p:nvSpPr>
          <p:cNvPr id="4" name="Title 1">
            <a:extLst>
              <a:ext uri="{FF2B5EF4-FFF2-40B4-BE49-F238E27FC236}">
                <a16:creationId xmlns:a16="http://schemas.microsoft.com/office/drawing/2014/main" id="{B788244D-B9CB-10FA-E163-A484D744BA1B}"/>
              </a:ext>
            </a:extLst>
          </p:cNvPr>
          <p:cNvSpPr>
            <a:spLocks noGrp="1"/>
          </p:cNvSpPr>
          <p:nvPr>
            <p:ph type="title" hasCustomPrompt="1"/>
          </p:nvPr>
        </p:nvSpPr>
        <p:spPr>
          <a:xfrm>
            <a:off x="628650" y="479430"/>
            <a:ext cx="7810500" cy="1918221"/>
          </a:xfrm>
          <a:prstGeom prst="rect">
            <a:avLst/>
          </a:prstGeom>
        </p:spPr>
        <p:txBody>
          <a:bodyPr>
            <a:normAutofit/>
          </a:bodyPr>
          <a:lstStyle>
            <a:lvl1pPr>
              <a:lnSpc>
                <a:spcPct val="70000"/>
              </a:lnSpc>
              <a:defRPr sz="4400" b="1">
                <a:solidFill>
                  <a:srgbClr val="FF8810"/>
                </a:solidFill>
                <a:latin typeface="Trade Gothic Next" panose="020B0503040303020004" pitchFamily="34" charset="0"/>
              </a:defRPr>
            </a:lvl1pPr>
          </a:lstStyle>
          <a:p>
            <a:r>
              <a:rPr lang="en-US" b="1" dirty="0">
                <a:solidFill>
                  <a:srgbClr val="EB8316"/>
                </a:solidFill>
                <a:effectLst/>
                <a:latin typeface="Trade Gothic Next LT Pro Lt" panose="020B0503040303020004" pitchFamily="34" charset="77"/>
              </a:rPr>
              <a:t>THE NEW</a:t>
            </a:r>
            <a:br>
              <a:rPr lang="en-US" b="1" dirty="0">
                <a:solidFill>
                  <a:srgbClr val="EB8316"/>
                </a:solidFill>
                <a:effectLst/>
                <a:latin typeface="Trade Gothic Next LT Pro Lt" panose="020B0503040303020004" pitchFamily="34" charset="77"/>
              </a:rPr>
            </a:br>
            <a:r>
              <a:rPr lang="en-US" b="1" dirty="0">
                <a:solidFill>
                  <a:srgbClr val="EB8316"/>
                </a:solidFill>
                <a:effectLst/>
                <a:latin typeface="Trade Gothic Next LT Pro Lt" panose="020B0503040303020004" pitchFamily="34" charset="77"/>
              </a:rPr>
              <a:t>FIRST TRYON ADVISORS: CLIENT BASE</a:t>
            </a:r>
            <a:endParaRPr lang="en-US" dirty="0">
              <a:solidFill>
                <a:srgbClr val="EB8316"/>
              </a:solidFill>
              <a:effectLst/>
              <a:latin typeface="Trade Gothic Next LT Pro Lt" panose="020B0503040303020004" pitchFamily="34" charset="77"/>
            </a:endParaRPr>
          </a:p>
        </p:txBody>
      </p:sp>
      <p:sp>
        <p:nvSpPr>
          <p:cNvPr id="5" name="Content Placeholder 2">
            <a:extLst>
              <a:ext uri="{FF2B5EF4-FFF2-40B4-BE49-F238E27FC236}">
                <a16:creationId xmlns:a16="http://schemas.microsoft.com/office/drawing/2014/main" id="{789B7205-33B0-4547-B037-49892AB0EB9C}"/>
              </a:ext>
            </a:extLst>
          </p:cNvPr>
          <p:cNvSpPr>
            <a:spLocks noGrp="1"/>
          </p:cNvSpPr>
          <p:nvPr>
            <p:ph idx="10" hasCustomPrompt="1"/>
          </p:nvPr>
        </p:nvSpPr>
        <p:spPr>
          <a:xfrm>
            <a:off x="609600" y="3337505"/>
            <a:ext cx="3962400" cy="2821999"/>
          </a:xfrm>
        </p:spPr>
        <p:txBody>
          <a:bodyPr>
            <a:noAutofit/>
          </a:bodyPr>
          <a:lstStyle>
            <a:lvl1pPr marL="0" indent="0">
              <a:buSzPct val="94000"/>
              <a:buFontTx/>
              <a:buNone/>
              <a:defRPr sz="2500" spc="80" baseline="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solidFill>
                  <a:srgbClr val="0E225F"/>
                </a:solidFill>
                <a:effectLst/>
                <a:latin typeface="Forma DJR Banner" pitchFamily="2" charset="77"/>
              </a:rPr>
              <a:t>•  State and Local Government</a:t>
            </a:r>
          </a:p>
          <a:p>
            <a:r>
              <a:rPr lang="en-US" dirty="0">
                <a:solidFill>
                  <a:srgbClr val="0E225F"/>
                </a:solidFill>
                <a:effectLst/>
                <a:latin typeface="Forma DJR Banner" pitchFamily="2" charset="77"/>
              </a:rPr>
              <a:t>•  Independent K-12 Schools </a:t>
            </a:r>
          </a:p>
          <a:p>
            <a:r>
              <a:rPr lang="en-US" dirty="0">
                <a:solidFill>
                  <a:srgbClr val="0E225F"/>
                </a:solidFill>
                <a:effectLst/>
                <a:latin typeface="Forma DJR Banner" pitchFamily="2" charset="77"/>
              </a:rPr>
              <a:t>•  Higher Education</a:t>
            </a:r>
          </a:p>
          <a:p>
            <a:r>
              <a:rPr lang="en-US" dirty="0">
                <a:solidFill>
                  <a:srgbClr val="0E225F"/>
                </a:solidFill>
                <a:effectLst/>
                <a:latin typeface="Forma DJR Banner" pitchFamily="2" charset="77"/>
              </a:rPr>
              <a:t>•  Charter Schools</a:t>
            </a:r>
          </a:p>
          <a:p>
            <a:r>
              <a:rPr lang="en-US" dirty="0">
                <a:solidFill>
                  <a:srgbClr val="0E225F"/>
                </a:solidFill>
                <a:effectLst/>
                <a:latin typeface="Forma DJR Banner" pitchFamily="2" charset="77"/>
              </a:rPr>
              <a:t>•  Utility Systems</a:t>
            </a:r>
          </a:p>
          <a:p>
            <a:r>
              <a:rPr lang="en-US" dirty="0">
                <a:solidFill>
                  <a:srgbClr val="0E225F"/>
                </a:solidFill>
                <a:effectLst/>
                <a:latin typeface="Forma DJR Banner" pitchFamily="2" charset="77"/>
              </a:rPr>
              <a:t>•  Healthcare</a:t>
            </a:r>
          </a:p>
        </p:txBody>
      </p:sp>
      <p:sp>
        <p:nvSpPr>
          <p:cNvPr id="6" name="Content Placeholder 2">
            <a:extLst>
              <a:ext uri="{FF2B5EF4-FFF2-40B4-BE49-F238E27FC236}">
                <a16:creationId xmlns:a16="http://schemas.microsoft.com/office/drawing/2014/main" id="{254D20AB-8E92-84E2-244C-D2287AAEEEA6}"/>
              </a:ext>
            </a:extLst>
          </p:cNvPr>
          <p:cNvSpPr>
            <a:spLocks noGrp="1"/>
          </p:cNvSpPr>
          <p:nvPr>
            <p:ph idx="11" hasCustomPrompt="1"/>
          </p:nvPr>
        </p:nvSpPr>
        <p:spPr>
          <a:xfrm>
            <a:off x="4572000" y="3337505"/>
            <a:ext cx="3924300" cy="2821999"/>
          </a:xfrm>
        </p:spPr>
        <p:txBody>
          <a:bodyPr>
            <a:noAutofit/>
          </a:bodyPr>
          <a:lstStyle>
            <a:lvl1pPr marL="0" indent="0">
              <a:buSzPct val="94000"/>
              <a:buFontTx/>
              <a:buNone/>
              <a:defRPr sz="2500" b="0" spc="80" baseline="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solidFill>
                  <a:srgbClr val="0E225F"/>
                </a:solidFill>
                <a:effectLst/>
                <a:latin typeface="Forma DJR Banner" pitchFamily="2" charset="77"/>
              </a:rPr>
              <a:t>•  Senior Living Communities</a:t>
            </a:r>
          </a:p>
          <a:p>
            <a:r>
              <a:rPr lang="en-US" dirty="0">
                <a:solidFill>
                  <a:srgbClr val="0E225F"/>
                </a:solidFill>
                <a:effectLst/>
                <a:latin typeface="Forma DJR Banner" pitchFamily="2" charset="77"/>
              </a:rPr>
              <a:t>•  Non-for-Profit Organizations</a:t>
            </a:r>
          </a:p>
          <a:p>
            <a:r>
              <a:rPr lang="en-US" dirty="0">
                <a:solidFill>
                  <a:srgbClr val="0E225F"/>
                </a:solidFill>
                <a:effectLst/>
                <a:latin typeface="Forma DJR Banner" pitchFamily="2" charset="77"/>
              </a:rPr>
              <a:t>•  Transportation</a:t>
            </a:r>
          </a:p>
        </p:txBody>
      </p:sp>
      <p:sp>
        <p:nvSpPr>
          <p:cNvPr id="8" name="Slide Number Placeholder 5">
            <a:extLst>
              <a:ext uri="{FF2B5EF4-FFF2-40B4-BE49-F238E27FC236}">
                <a16:creationId xmlns:a16="http://schemas.microsoft.com/office/drawing/2014/main" id="{394977B2-ABAA-CAF3-2131-A64F2F8AB0A1}"/>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2" name="Picture 1" descr="Icon&#10;&#10;Description automatically generated with medium confidence">
            <a:extLst>
              <a:ext uri="{FF2B5EF4-FFF2-40B4-BE49-F238E27FC236}">
                <a16:creationId xmlns:a16="http://schemas.microsoft.com/office/drawing/2014/main" id="{40F0B839-3F10-FAEC-BF19-32A360273B81}"/>
              </a:ext>
            </a:extLst>
          </p:cNvPr>
          <p:cNvPicPr>
            <a:picLocks/>
          </p:cNvPicPr>
          <p:nvPr userDrawn="1"/>
        </p:nvPicPr>
        <p:blipFill>
          <a:blip r:embed="rId3"/>
          <a:stretch>
            <a:fillRect/>
          </a:stretch>
        </p:blipFill>
        <p:spPr>
          <a:xfrm>
            <a:off x="1" y="6305300"/>
            <a:ext cx="472440" cy="475488"/>
          </a:xfrm>
          <a:prstGeom prst="rect">
            <a:avLst/>
          </a:prstGeom>
        </p:spPr>
      </p:pic>
    </p:spTree>
    <p:extLst>
      <p:ext uri="{BB962C8B-B14F-4D97-AF65-F5344CB8AC3E}">
        <p14:creationId xmlns:p14="http://schemas.microsoft.com/office/powerpoint/2010/main" val="331801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descr="A person holding a tablet&#10;&#10;Description automatically generated with low confidence">
            <a:extLst>
              <a:ext uri="{FF2B5EF4-FFF2-40B4-BE49-F238E27FC236}">
                <a16:creationId xmlns:a16="http://schemas.microsoft.com/office/drawing/2014/main" id="{36276D60-8E76-08A7-1512-FD6370AEF439}"/>
              </a:ext>
            </a:extLst>
          </p:cNvPr>
          <p:cNvPicPr>
            <a:picLocks noChangeAspect="1"/>
          </p:cNvPicPr>
          <p:nvPr userDrawn="1"/>
        </p:nvPicPr>
        <p:blipFill>
          <a:blip r:embed="rId2"/>
          <a:stretch>
            <a:fillRect/>
          </a:stretch>
        </p:blipFill>
        <p:spPr>
          <a:xfrm>
            <a:off x="-184872" y="-69852"/>
            <a:ext cx="9352331" cy="4730751"/>
          </a:xfrm>
          <a:prstGeom prst="rect">
            <a:avLst/>
          </a:prstGeom>
        </p:spPr>
      </p:pic>
      <p:sp>
        <p:nvSpPr>
          <p:cNvPr id="2" name="Title 1">
            <a:extLst>
              <a:ext uri="{FF2B5EF4-FFF2-40B4-BE49-F238E27FC236}">
                <a16:creationId xmlns:a16="http://schemas.microsoft.com/office/drawing/2014/main" id="{D92066AF-3244-FA43-AAF4-577C44DFA86D}"/>
              </a:ext>
            </a:extLst>
          </p:cNvPr>
          <p:cNvSpPr>
            <a:spLocks noGrp="1"/>
          </p:cNvSpPr>
          <p:nvPr>
            <p:ph type="title" hasCustomPrompt="1"/>
          </p:nvPr>
        </p:nvSpPr>
        <p:spPr>
          <a:xfrm>
            <a:off x="636816" y="1308558"/>
            <a:ext cx="3918857" cy="2120447"/>
          </a:xfrm>
          <a:prstGeom prst="rect">
            <a:avLst/>
          </a:prstGeom>
          <a:effectLst>
            <a:outerShdw blurRad="50800" dist="38100" dir="2700000" algn="tl" rotWithShape="0">
              <a:prstClr val="black">
                <a:alpha val="40000"/>
              </a:prstClr>
            </a:outerShdw>
          </a:effectLst>
        </p:spPr>
        <p:txBody>
          <a:bodyPr/>
          <a:lstStyle>
            <a:lvl1pPr>
              <a:defRPr b="1">
                <a:solidFill>
                  <a:schemeClr val="bg1"/>
                </a:solidFill>
                <a:latin typeface="Trade Gothic Next" panose="020B0503040303020004" pitchFamily="34" charset="0"/>
              </a:defRPr>
            </a:lvl1pPr>
          </a:lstStyle>
          <a:p>
            <a:r>
              <a:rPr lang="en-US" dirty="0"/>
              <a:t>ROLE OF THE FINANCIAL ADVISOR</a:t>
            </a:r>
          </a:p>
        </p:txBody>
      </p:sp>
      <p:sp>
        <p:nvSpPr>
          <p:cNvPr id="11" name="Content Placeholder 2">
            <a:extLst>
              <a:ext uri="{FF2B5EF4-FFF2-40B4-BE49-F238E27FC236}">
                <a16:creationId xmlns:a16="http://schemas.microsoft.com/office/drawing/2014/main" id="{AEC41D24-22C5-89AD-B6CE-1CBA595AC360}"/>
              </a:ext>
            </a:extLst>
          </p:cNvPr>
          <p:cNvSpPr>
            <a:spLocks noGrp="1"/>
          </p:cNvSpPr>
          <p:nvPr>
            <p:ph idx="10" hasCustomPrompt="1"/>
          </p:nvPr>
        </p:nvSpPr>
        <p:spPr>
          <a:xfrm>
            <a:off x="628653" y="3816116"/>
            <a:ext cx="5061857" cy="2464705"/>
          </a:xfrm>
        </p:spPr>
        <p:txBody>
          <a:bodyPr>
            <a:noAutofit/>
          </a:bodyPr>
          <a:lstStyle>
            <a:lvl1pPr marL="293681" indent="-293681">
              <a:lnSpc>
                <a:spcPct val="100000"/>
              </a:lnSpc>
              <a:buSzPct val="88000"/>
              <a:buFontTx/>
              <a:buBlip>
                <a:blip r:embed="rId3"/>
              </a:buBlip>
              <a:tabLst/>
              <a:defRPr lang="en-US" sz="2300" kern="1200" spc="100" baseline="0" dirty="0">
                <a:solidFill>
                  <a:srgbClr val="0E225F"/>
                </a:solidFill>
                <a:effectLst/>
                <a:latin typeface="Forma DJR Banner" pitchFamily="2" charset="77"/>
                <a:ea typeface="+mn-ea"/>
                <a:cs typeface="+mn-cs"/>
              </a:defRPr>
            </a:lvl1pPr>
            <a:lvl2pPr marL="685783" indent="-228594">
              <a:buSzPct val="94000"/>
              <a:buFontTx/>
              <a:buBlip>
                <a:blip r:embed="rId4"/>
              </a:buBlip>
              <a:defRPr>
                <a:latin typeface="Trade Gothic Next" panose="020B0503040303020004" pitchFamily="34" charset="0"/>
              </a:defRPr>
            </a:lvl2pPr>
            <a:lvl3pPr marL="1142971" indent="-228594">
              <a:buSzPct val="94000"/>
              <a:buFontTx/>
              <a:buBlip>
                <a:blip r:embed="rId4"/>
              </a:buBlip>
              <a:defRPr>
                <a:latin typeface="Trade Gothic Next" panose="020B0503040303020004" pitchFamily="34" charset="0"/>
              </a:defRPr>
            </a:lvl3pPr>
            <a:lvl4pPr marL="1600160" indent="-228594">
              <a:buSzPct val="94000"/>
              <a:buFontTx/>
              <a:buBlip>
                <a:blip r:embed="rId4"/>
              </a:buBlip>
              <a:defRPr>
                <a:latin typeface="Trade Gothic Next" panose="020B0503040303020004" pitchFamily="34" charset="0"/>
              </a:defRPr>
            </a:lvl4pPr>
            <a:lvl5pPr marL="2057349" indent="-228594">
              <a:buSzPct val="94000"/>
              <a:buFontTx/>
              <a:buBlip>
                <a:blip r:embed="rId4"/>
              </a:buBlip>
              <a:defRPr>
                <a:latin typeface="Trade Gothic Next" panose="020B0503040303020004" pitchFamily="34" charset="0"/>
              </a:defRPr>
            </a:lvl5pPr>
          </a:lstStyle>
          <a:p>
            <a:r>
              <a:rPr lang="en-US" dirty="0">
                <a:solidFill>
                  <a:srgbClr val="0E225F"/>
                </a:solidFill>
                <a:effectLst/>
                <a:latin typeface="Forma DJR Banner" pitchFamily="2" charset="77"/>
              </a:rPr>
              <a:t>Developing Requests for Proposals</a:t>
            </a:r>
          </a:p>
          <a:p>
            <a:r>
              <a:rPr lang="en-US" dirty="0">
                <a:solidFill>
                  <a:srgbClr val="0E225F"/>
                </a:solidFill>
                <a:effectLst/>
                <a:latin typeface="Forma DJR Banner" pitchFamily="2" charset="77"/>
              </a:rPr>
              <a:t>Selection of Underwriters</a:t>
            </a:r>
          </a:p>
          <a:p>
            <a:r>
              <a:rPr lang="en-US" dirty="0">
                <a:solidFill>
                  <a:srgbClr val="0E225F"/>
                </a:solidFill>
                <a:effectLst/>
                <a:latin typeface="Forma DJR Banner" pitchFamily="2" charset="77"/>
              </a:rPr>
              <a:t>Developing the Plan of Finance</a:t>
            </a:r>
          </a:p>
          <a:p>
            <a:r>
              <a:rPr lang="en-US" dirty="0">
                <a:solidFill>
                  <a:srgbClr val="0E225F"/>
                </a:solidFill>
                <a:effectLst/>
                <a:latin typeface="Forma DJR Banner" pitchFamily="2" charset="77"/>
              </a:rPr>
              <a:t>Analyzing Financing Alternatives </a:t>
            </a:r>
          </a:p>
          <a:p>
            <a:r>
              <a:rPr lang="en-US" dirty="0">
                <a:solidFill>
                  <a:srgbClr val="0E225F"/>
                </a:solidFill>
                <a:effectLst/>
                <a:latin typeface="Forma DJR Banner" pitchFamily="2" charset="77"/>
              </a:rPr>
              <a:t>Advising on the Method of Sale</a:t>
            </a:r>
          </a:p>
          <a:p>
            <a:endParaRPr lang="en-US" dirty="0">
              <a:solidFill>
                <a:srgbClr val="0E225F"/>
              </a:solidFill>
              <a:effectLst/>
              <a:latin typeface="Forma DJR Banner" pitchFamily="2" charset="77"/>
            </a:endParaRPr>
          </a:p>
        </p:txBody>
      </p:sp>
      <p:sp>
        <p:nvSpPr>
          <p:cNvPr id="6" name="Slide Number Placeholder 5">
            <a:extLst>
              <a:ext uri="{FF2B5EF4-FFF2-40B4-BE49-F238E27FC236}">
                <a16:creationId xmlns:a16="http://schemas.microsoft.com/office/drawing/2014/main" id="{9DA875FC-A9A0-CD6F-6BB0-9978B89F997D}"/>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3" name="Picture 2" descr="Icon&#10;&#10;Description automatically generated with medium confidence">
            <a:extLst>
              <a:ext uri="{FF2B5EF4-FFF2-40B4-BE49-F238E27FC236}">
                <a16:creationId xmlns:a16="http://schemas.microsoft.com/office/drawing/2014/main" id="{CDB15C48-4E59-7A84-B444-079F0C66B71B}"/>
              </a:ext>
            </a:extLst>
          </p:cNvPr>
          <p:cNvPicPr>
            <a:picLocks/>
          </p:cNvPicPr>
          <p:nvPr userDrawn="1"/>
        </p:nvPicPr>
        <p:blipFill>
          <a:blip r:embed="rId5"/>
          <a:stretch>
            <a:fillRect/>
          </a:stretch>
        </p:blipFill>
        <p:spPr>
          <a:xfrm>
            <a:off x="1" y="6305300"/>
            <a:ext cx="472440" cy="475488"/>
          </a:xfrm>
          <a:prstGeom prst="rect">
            <a:avLst/>
          </a:prstGeom>
        </p:spPr>
      </p:pic>
    </p:spTree>
    <p:extLst>
      <p:ext uri="{BB962C8B-B14F-4D97-AF65-F5344CB8AC3E}">
        <p14:creationId xmlns:p14="http://schemas.microsoft.com/office/powerpoint/2010/main" val="2081453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B37C449-753F-B9DB-0F94-40FD67B7CB9E}"/>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2" name="Picture 1" descr="Icon&#10;&#10;Description automatically generated with medium confidence">
            <a:extLst>
              <a:ext uri="{FF2B5EF4-FFF2-40B4-BE49-F238E27FC236}">
                <a16:creationId xmlns:a16="http://schemas.microsoft.com/office/drawing/2014/main" id="{11B22241-73F9-3A93-11F2-727563580433}"/>
              </a:ext>
            </a:extLst>
          </p:cNvPr>
          <p:cNvPicPr>
            <a:picLocks/>
          </p:cNvPicPr>
          <p:nvPr userDrawn="1"/>
        </p:nvPicPr>
        <p:blipFill>
          <a:blip r:embed="rId2"/>
          <a:stretch>
            <a:fillRect/>
          </a:stretch>
        </p:blipFill>
        <p:spPr>
          <a:xfrm>
            <a:off x="1" y="6305300"/>
            <a:ext cx="472440" cy="475488"/>
          </a:xfrm>
          <a:prstGeom prst="rect">
            <a:avLst/>
          </a:prstGeom>
        </p:spPr>
      </p:pic>
      <p:sp>
        <p:nvSpPr>
          <p:cNvPr id="4" name="Title 1">
            <a:extLst>
              <a:ext uri="{FF2B5EF4-FFF2-40B4-BE49-F238E27FC236}">
                <a16:creationId xmlns:a16="http://schemas.microsoft.com/office/drawing/2014/main" id="{B96A92BF-B8BC-779F-995E-3384E1048E54}"/>
              </a:ext>
            </a:extLst>
          </p:cNvPr>
          <p:cNvSpPr>
            <a:spLocks noGrp="1"/>
          </p:cNvSpPr>
          <p:nvPr>
            <p:ph type="title" hasCustomPrompt="1"/>
          </p:nvPr>
        </p:nvSpPr>
        <p:spPr>
          <a:xfrm>
            <a:off x="628650" y="257175"/>
            <a:ext cx="7886700" cy="819150"/>
          </a:xfrm>
          <a:prstGeom prst="rect">
            <a:avLst/>
          </a:prstGeom>
        </p:spPr>
        <p:txBody>
          <a:bodyPr/>
          <a:lstStyle>
            <a:lvl1pPr>
              <a:defRPr b="1">
                <a:solidFill>
                  <a:srgbClr val="FF8810"/>
                </a:solidFill>
                <a:latin typeface="Trade Gothic Next" panose="020B0503040303020004" pitchFamily="34" charset="0"/>
              </a:defRPr>
            </a:lvl1pPr>
          </a:lstStyle>
          <a:p>
            <a:r>
              <a:rPr lang="en-US" dirty="0"/>
              <a:t>CLICK TO EDIT MASTER TITLE STYLE</a:t>
            </a:r>
          </a:p>
        </p:txBody>
      </p:sp>
    </p:spTree>
    <p:extLst>
      <p:ext uri="{BB962C8B-B14F-4D97-AF65-F5344CB8AC3E}">
        <p14:creationId xmlns:p14="http://schemas.microsoft.com/office/powerpoint/2010/main" val="144481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EF581F-27F7-BBD8-819F-B0FDCFFFA445}"/>
              </a:ext>
            </a:extLst>
          </p:cNvPr>
          <p:cNvSpPr>
            <a:spLocks noGrp="1"/>
          </p:cNvSpPr>
          <p:nvPr>
            <p:ph type="title" hasCustomPrompt="1"/>
          </p:nvPr>
        </p:nvSpPr>
        <p:spPr>
          <a:xfrm>
            <a:off x="628650" y="479430"/>
            <a:ext cx="4210050" cy="1325563"/>
          </a:xfrm>
          <a:prstGeom prst="rect">
            <a:avLst/>
          </a:prstGeom>
        </p:spPr>
        <p:txBody>
          <a:bodyPr>
            <a:normAutofit/>
          </a:bodyPr>
          <a:lstStyle>
            <a:lvl1pPr>
              <a:lnSpc>
                <a:spcPct val="70000"/>
              </a:lnSpc>
              <a:defRPr sz="4400" b="1">
                <a:solidFill>
                  <a:srgbClr val="FF8810"/>
                </a:solidFill>
                <a:latin typeface="Trade Gothic Next" panose="020B0503040303020004" pitchFamily="34" charset="0"/>
              </a:defRPr>
            </a:lvl1pPr>
          </a:lstStyle>
          <a:p>
            <a:r>
              <a:rPr lang="en-US" b="1" dirty="0">
                <a:solidFill>
                  <a:srgbClr val="EB8316"/>
                </a:solidFill>
                <a:effectLst/>
                <a:latin typeface="Trade Gothic Next LT Pro Lt" panose="020B0503040303020004" pitchFamily="34" charset="77"/>
              </a:rPr>
              <a:t>HISTORICAL </a:t>
            </a:r>
            <a:br>
              <a:rPr lang="en-US" b="1" dirty="0">
                <a:solidFill>
                  <a:srgbClr val="EB8316"/>
                </a:solidFill>
                <a:effectLst/>
                <a:latin typeface="Trade Gothic Next LT Pro Lt" panose="020B0503040303020004" pitchFamily="34" charset="77"/>
              </a:rPr>
            </a:br>
            <a:r>
              <a:rPr lang="en-US" b="1" dirty="0">
                <a:solidFill>
                  <a:srgbClr val="EB8316"/>
                </a:solidFill>
                <a:effectLst/>
                <a:latin typeface="Trade Gothic Next LT Pro Lt" panose="020B0503040303020004" pitchFamily="34" charset="77"/>
              </a:rPr>
              <a:t>TAXABLE RATES</a:t>
            </a:r>
            <a:endParaRPr lang="en-US" dirty="0">
              <a:solidFill>
                <a:srgbClr val="EB8316"/>
              </a:solidFill>
              <a:effectLst/>
              <a:latin typeface="Trade Gothic Next LT Pro Lt" panose="020B0503040303020004" pitchFamily="34" charset="77"/>
            </a:endParaRPr>
          </a:p>
        </p:txBody>
      </p:sp>
      <p:sp>
        <p:nvSpPr>
          <p:cNvPr id="4" name="Content Placeholder 2">
            <a:extLst>
              <a:ext uri="{FF2B5EF4-FFF2-40B4-BE49-F238E27FC236}">
                <a16:creationId xmlns:a16="http://schemas.microsoft.com/office/drawing/2014/main" id="{9164D1E7-A82D-AE6F-FB1C-351AD2393710}"/>
              </a:ext>
            </a:extLst>
          </p:cNvPr>
          <p:cNvSpPr>
            <a:spLocks noGrp="1"/>
          </p:cNvSpPr>
          <p:nvPr>
            <p:ph idx="1" hasCustomPrompt="1"/>
          </p:nvPr>
        </p:nvSpPr>
        <p:spPr>
          <a:xfrm>
            <a:off x="628651" y="1838847"/>
            <a:ext cx="4210050" cy="487802"/>
          </a:xfrm>
        </p:spPr>
        <p:txBody>
          <a:bodyPr>
            <a:noAutofit/>
          </a:bodyPr>
          <a:lstStyle>
            <a:lvl1pPr marL="0" indent="0">
              <a:buSzPct val="94000"/>
              <a:buFontTx/>
              <a:buNone/>
              <a:defRPr sz="2800" spc="80" baseline="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solidFill>
                  <a:srgbClr val="0E225F"/>
                </a:solidFill>
                <a:effectLst/>
                <a:latin typeface="Forma DJR Banner" pitchFamily="2" charset="77"/>
              </a:rPr>
              <a:t>Historical Taxable Rates Since 2012</a:t>
            </a:r>
          </a:p>
        </p:txBody>
      </p:sp>
      <p:sp>
        <p:nvSpPr>
          <p:cNvPr id="2" name="Content Placeholder 2">
            <a:extLst>
              <a:ext uri="{FF2B5EF4-FFF2-40B4-BE49-F238E27FC236}">
                <a16:creationId xmlns:a16="http://schemas.microsoft.com/office/drawing/2014/main" id="{78A46D29-0548-EFB7-F705-035A388F9ED0}"/>
              </a:ext>
            </a:extLst>
          </p:cNvPr>
          <p:cNvSpPr>
            <a:spLocks noGrp="1"/>
          </p:cNvSpPr>
          <p:nvPr>
            <p:ph idx="10" hasCustomPrompt="1"/>
          </p:nvPr>
        </p:nvSpPr>
        <p:spPr>
          <a:xfrm>
            <a:off x="628651" y="2367167"/>
            <a:ext cx="4210050" cy="487802"/>
          </a:xfrm>
        </p:spPr>
        <p:txBody>
          <a:bodyPr>
            <a:noAutofit/>
          </a:bodyPr>
          <a:lstStyle>
            <a:lvl1pPr marL="0" indent="0">
              <a:buSzPct val="94000"/>
              <a:buFontTx/>
              <a:buNone/>
              <a:defRPr sz="2800" spc="80" baseline="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b="1" dirty="0">
                <a:solidFill>
                  <a:srgbClr val="0E225F"/>
                </a:solidFill>
                <a:effectLst/>
                <a:latin typeface="Forma DJR Banner" pitchFamily="2" charset="77"/>
              </a:rPr>
              <a:t>3.75%</a:t>
            </a:r>
            <a:r>
              <a:rPr lang="en-US" b="1" dirty="0">
                <a:solidFill>
                  <a:srgbClr val="03256C"/>
                </a:solidFill>
                <a:effectLst/>
                <a:latin typeface="Forma DJR Banner" pitchFamily="2" charset="77"/>
              </a:rPr>
              <a:t> </a:t>
            </a:r>
            <a:r>
              <a:rPr lang="en-US" b="1" dirty="0">
                <a:solidFill>
                  <a:srgbClr val="EB8316"/>
                </a:solidFill>
                <a:effectLst/>
                <a:latin typeface="Forma DJR Banner" pitchFamily="2" charset="77"/>
              </a:rPr>
              <a:t>3.81%</a:t>
            </a:r>
            <a:endParaRPr lang="en-US" dirty="0">
              <a:solidFill>
                <a:srgbClr val="EB8316"/>
              </a:solidFill>
              <a:effectLst/>
              <a:latin typeface="Forma DJR Banner" pitchFamily="2" charset="77"/>
            </a:endParaRPr>
          </a:p>
        </p:txBody>
      </p:sp>
      <p:graphicFrame>
        <p:nvGraphicFramePr>
          <p:cNvPr id="7" name="Chart 6">
            <a:extLst>
              <a:ext uri="{FF2B5EF4-FFF2-40B4-BE49-F238E27FC236}">
                <a16:creationId xmlns:a16="http://schemas.microsoft.com/office/drawing/2014/main" id="{9F9CEAFF-2E48-F622-A15C-F6F362085E8F}"/>
              </a:ext>
            </a:extLst>
          </p:cNvPr>
          <p:cNvGraphicFramePr>
            <a:graphicFrameLocks/>
          </p:cNvGraphicFramePr>
          <p:nvPr userDrawn="1">
            <p:extLst>
              <p:ext uri="{D42A27DB-BD31-4B8C-83A1-F6EECF244321}">
                <p14:modId xmlns:p14="http://schemas.microsoft.com/office/powerpoint/2010/main" val="3391681567"/>
              </p:ext>
            </p:extLst>
          </p:nvPr>
        </p:nvGraphicFramePr>
        <p:xfrm>
          <a:off x="628652" y="3112979"/>
          <a:ext cx="7497797" cy="3121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E5DDECB2-7E2A-F8FB-3D01-39313D340912}"/>
              </a:ext>
            </a:extLst>
          </p:cNvPr>
          <p:cNvGraphicFramePr>
            <a:graphicFrameLocks/>
          </p:cNvGraphicFramePr>
          <p:nvPr userDrawn="1">
            <p:extLst>
              <p:ext uri="{D42A27DB-BD31-4B8C-83A1-F6EECF244321}">
                <p14:modId xmlns:p14="http://schemas.microsoft.com/office/powerpoint/2010/main" val="237268873"/>
              </p:ext>
            </p:extLst>
          </p:nvPr>
        </p:nvGraphicFramePr>
        <p:xfrm>
          <a:off x="4937762" y="489594"/>
          <a:ext cx="3188687" cy="2466966"/>
        </p:xfrm>
        <a:graphic>
          <a:graphicData uri="http://schemas.openxmlformats.org/drawingml/2006/chart">
            <c:chart xmlns:c="http://schemas.openxmlformats.org/drawingml/2006/chart" xmlns:r="http://schemas.openxmlformats.org/officeDocument/2006/relationships" r:id="rId4"/>
          </a:graphicData>
        </a:graphic>
      </p:graphicFrame>
      <p:sp>
        <p:nvSpPr>
          <p:cNvPr id="9" name="Slide Number Placeholder 5">
            <a:extLst>
              <a:ext uri="{FF2B5EF4-FFF2-40B4-BE49-F238E27FC236}">
                <a16:creationId xmlns:a16="http://schemas.microsoft.com/office/drawing/2014/main" id="{8B58D6C0-58F1-5225-3A1B-AB8738F99611}"/>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5" name="Picture 4" descr="Icon&#10;&#10;Description automatically generated with medium confidence">
            <a:extLst>
              <a:ext uri="{FF2B5EF4-FFF2-40B4-BE49-F238E27FC236}">
                <a16:creationId xmlns:a16="http://schemas.microsoft.com/office/drawing/2014/main" id="{595D6D52-D3E5-CF15-DE15-CB6495D9790F}"/>
              </a:ext>
            </a:extLst>
          </p:cNvPr>
          <p:cNvPicPr>
            <a:picLocks/>
          </p:cNvPicPr>
          <p:nvPr userDrawn="1"/>
        </p:nvPicPr>
        <p:blipFill>
          <a:blip r:embed="rId5"/>
          <a:stretch>
            <a:fillRect/>
          </a:stretch>
        </p:blipFill>
        <p:spPr>
          <a:xfrm>
            <a:off x="1" y="6305300"/>
            <a:ext cx="472440" cy="475488"/>
          </a:xfrm>
          <a:prstGeom prst="rect">
            <a:avLst/>
          </a:prstGeom>
        </p:spPr>
      </p:pic>
    </p:spTree>
    <p:extLst>
      <p:ext uri="{BB962C8B-B14F-4D97-AF65-F5344CB8AC3E}">
        <p14:creationId xmlns:p14="http://schemas.microsoft.com/office/powerpoint/2010/main" val="3673899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EF581F-27F7-BBD8-819F-B0FDCFFFA445}"/>
              </a:ext>
            </a:extLst>
          </p:cNvPr>
          <p:cNvSpPr>
            <a:spLocks noGrp="1"/>
          </p:cNvSpPr>
          <p:nvPr>
            <p:ph type="title" hasCustomPrompt="1"/>
          </p:nvPr>
        </p:nvSpPr>
        <p:spPr>
          <a:xfrm>
            <a:off x="628650" y="479426"/>
            <a:ext cx="7539990" cy="1088566"/>
          </a:xfrm>
          <a:prstGeom prst="rect">
            <a:avLst/>
          </a:prstGeom>
        </p:spPr>
        <p:txBody>
          <a:bodyPr>
            <a:normAutofit/>
          </a:bodyPr>
          <a:lstStyle>
            <a:lvl1pPr>
              <a:lnSpc>
                <a:spcPct val="70000"/>
              </a:lnSpc>
              <a:defRPr sz="4400" b="1">
                <a:solidFill>
                  <a:srgbClr val="FF8810"/>
                </a:solidFill>
                <a:latin typeface="Trade Gothic Next" panose="020B0503040303020004" pitchFamily="34" charset="0"/>
              </a:defRPr>
            </a:lvl1pPr>
          </a:lstStyle>
          <a:p>
            <a:r>
              <a:rPr lang="en-US" b="1" dirty="0">
                <a:solidFill>
                  <a:srgbClr val="EB8316"/>
                </a:solidFill>
                <a:effectLst/>
                <a:latin typeface="Trade Gothic Next LT Pro Lt" panose="020B0503040303020004" pitchFamily="34" charset="77"/>
              </a:rPr>
              <a:t>TAX-EXEMPT RATES</a:t>
            </a:r>
            <a:endParaRPr lang="en-US" dirty="0">
              <a:solidFill>
                <a:srgbClr val="EB8316"/>
              </a:solidFill>
              <a:effectLst/>
              <a:latin typeface="Trade Gothic Next LT Pro Lt" panose="020B0503040303020004" pitchFamily="34" charset="77"/>
            </a:endParaRPr>
          </a:p>
        </p:txBody>
      </p:sp>
      <p:sp>
        <p:nvSpPr>
          <p:cNvPr id="5" name="Content Placeholder 2">
            <a:extLst>
              <a:ext uri="{FF2B5EF4-FFF2-40B4-BE49-F238E27FC236}">
                <a16:creationId xmlns:a16="http://schemas.microsoft.com/office/drawing/2014/main" id="{7ADB7ACC-B9F0-0A67-114C-96B7439E4382}"/>
              </a:ext>
            </a:extLst>
          </p:cNvPr>
          <p:cNvSpPr>
            <a:spLocks noGrp="1"/>
          </p:cNvSpPr>
          <p:nvPr>
            <p:ph idx="10" hasCustomPrompt="1"/>
          </p:nvPr>
        </p:nvSpPr>
        <p:spPr>
          <a:xfrm>
            <a:off x="628653" y="1567993"/>
            <a:ext cx="4604657" cy="844665"/>
          </a:xfrm>
        </p:spPr>
        <p:txBody>
          <a:bodyPr>
            <a:noAutofit/>
          </a:bodyPr>
          <a:lstStyle>
            <a:lvl1pPr marL="171446" indent="-171446">
              <a:buSzPct val="94000"/>
              <a:buFont typeface="Arial" panose="020B0604020202020204" pitchFamily="34" charset="0"/>
              <a:buChar char="•"/>
              <a:tabLst/>
              <a:defRPr sz="1200" spc="0" baseline="0">
                <a:solidFill>
                  <a:schemeClr val="tx1"/>
                </a:solidFill>
                <a:latin typeface="FormaDJRBanner" pitchFamily="2" charset="77"/>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effectLst/>
                <a:latin typeface="Trade Gothic Next LT Pro" panose="020B0503040303020004" pitchFamily="34" charset="77"/>
              </a:rPr>
              <a:t>The AAA MMD Scale is the benchmark 30-year yield curve for tax-exempt, “AAA” General Obligation bond rates in the municipal marketplace and is published daily.</a:t>
            </a:r>
          </a:p>
          <a:p>
            <a:r>
              <a:rPr lang="en-US" dirty="0">
                <a:effectLst/>
                <a:latin typeface="Trade Gothic Next LT Pro" panose="020B0503040303020004" pitchFamily="34" charset="77"/>
              </a:rPr>
              <a:t>An issuer’s bonds are priced as a “spread” to the MMD scale with the spread driven by the security/credit rating and the couponing structure.</a:t>
            </a:r>
          </a:p>
        </p:txBody>
      </p:sp>
      <p:sp>
        <p:nvSpPr>
          <p:cNvPr id="2" name="Content Placeholder 2">
            <a:extLst>
              <a:ext uri="{FF2B5EF4-FFF2-40B4-BE49-F238E27FC236}">
                <a16:creationId xmlns:a16="http://schemas.microsoft.com/office/drawing/2014/main" id="{0EA750BB-8160-E3DD-913D-109FC85BA736}"/>
              </a:ext>
            </a:extLst>
          </p:cNvPr>
          <p:cNvSpPr>
            <a:spLocks noGrp="1"/>
          </p:cNvSpPr>
          <p:nvPr>
            <p:ph idx="1" hasCustomPrompt="1"/>
          </p:nvPr>
        </p:nvSpPr>
        <p:spPr>
          <a:xfrm>
            <a:off x="628653" y="2586580"/>
            <a:ext cx="4604657" cy="487802"/>
          </a:xfrm>
        </p:spPr>
        <p:txBody>
          <a:bodyPr>
            <a:noAutofit/>
          </a:bodyPr>
          <a:lstStyle>
            <a:lvl1pPr marL="0" indent="0">
              <a:buSzPct val="94000"/>
              <a:buFontTx/>
              <a:buNone/>
              <a:defRPr sz="2800" spc="71" baseline="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solidFill>
                  <a:srgbClr val="0E225F"/>
                </a:solidFill>
                <a:effectLst/>
                <a:latin typeface="Forma DJR Banner" pitchFamily="2" charset="77"/>
              </a:rPr>
              <a:t>AAA MMD as of November 29, 2022</a:t>
            </a:r>
          </a:p>
        </p:txBody>
      </p:sp>
      <p:sp>
        <p:nvSpPr>
          <p:cNvPr id="7" name="Slide Number Placeholder 5">
            <a:extLst>
              <a:ext uri="{FF2B5EF4-FFF2-40B4-BE49-F238E27FC236}">
                <a16:creationId xmlns:a16="http://schemas.microsoft.com/office/drawing/2014/main" id="{2E36F555-DAA1-E58A-4A8B-81A446C4DEF0}"/>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4" name="Picture 3" descr="Icon&#10;&#10;Description automatically generated with medium confidence">
            <a:extLst>
              <a:ext uri="{FF2B5EF4-FFF2-40B4-BE49-F238E27FC236}">
                <a16:creationId xmlns:a16="http://schemas.microsoft.com/office/drawing/2014/main" id="{C361810A-0805-8B7E-8AA3-8479092C3BFB}"/>
              </a:ext>
            </a:extLst>
          </p:cNvPr>
          <p:cNvPicPr>
            <a:picLocks/>
          </p:cNvPicPr>
          <p:nvPr userDrawn="1"/>
        </p:nvPicPr>
        <p:blipFill>
          <a:blip r:embed="rId3"/>
          <a:stretch>
            <a:fillRect/>
          </a:stretch>
        </p:blipFill>
        <p:spPr>
          <a:xfrm>
            <a:off x="1" y="6305300"/>
            <a:ext cx="472440" cy="475488"/>
          </a:xfrm>
          <a:prstGeom prst="rect">
            <a:avLst/>
          </a:prstGeom>
        </p:spPr>
      </p:pic>
    </p:spTree>
    <p:extLst>
      <p:ext uri="{BB962C8B-B14F-4D97-AF65-F5344CB8AC3E}">
        <p14:creationId xmlns:p14="http://schemas.microsoft.com/office/powerpoint/2010/main" val="315007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42935D-2D91-9D3D-47E5-6408AC8F4C97}"/>
              </a:ext>
            </a:extLst>
          </p:cNvPr>
          <p:cNvSpPr>
            <a:spLocks noGrp="1"/>
          </p:cNvSpPr>
          <p:nvPr>
            <p:ph type="title" hasCustomPrompt="1"/>
          </p:nvPr>
        </p:nvSpPr>
        <p:spPr>
          <a:xfrm>
            <a:off x="628650" y="479426"/>
            <a:ext cx="5292090" cy="1088566"/>
          </a:xfrm>
          <a:prstGeom prst="rect">
            <a:avLst/>
          </a:prstGeom>
        </p:spPr>
        <p:txBody>
          <a:bodyPr anchor="ctr">
            <a:normAutofit/>
          </a:bodyPr>
          <a:lstStyle>
            <a:lvl1pPr>
              <a:lnSpc>
                <a:spcPct val="70000"/>
              </a:lnSpc>
              <a:defRPr sz="4400" b="1">
                <a:solidFill>
                  <a:srgbClr val="FF8810"/>
                </a:solidFill>
                <a:latin typeface="Trade Gothic Next" panose="020B0503040303020004" pitchFamily="34" charset="0"/>
              </a:defRPr>
            </a:lvl1pPr>
          </a:lstStyle>
          <a:p>
            <a:r>
              <a:rPr lang="en-US" b="1" dirty="0">
                <a:solidFill>
                  <a:srgbClr val="EB8316"/>
                </a:solidFill>
                <a:effectLst/>
                <a:latin typeface="Trade Gothic Next LT Pro Lt" panose="020B0503040303020004" pitchFamily="34" charset="77"/>
              </a:rPr>
              <a:t>TOWN DEBT PROFILE</a:t>
            </a:r>
            <a:endParaRPr lang="en-US" dirty="0">
              <a:solidFill>
                <a:srgbClr val="EB8316"/>
              </a:solidFill>
              <a:effectLst/>
              <a:latin typeface="Trade Gothic Next LT Pro Lt" panose="020B0503040303020004" pitchFamily="34" charset="77"/>
            </a:endParaRPr>
          </a:p>
        </p:txBody>
      </p:sp>
      <p:sp>
        <p:nvSpPr>
          <p:cNvPr id="6" name="Title 1">
            <a:extLst>
              <a:ext uri="{FF2B5EF4-FFF2-40B4-BE49-F238E27FC236}">
                <a16:creationId xmlns:a16="http://schemas.microsoft.com/office/drawing/2014/main" id="{361AB088-E84B-124C-C69B-DA7DD69B9190}"/>
              </a:ext>
            </a:extLst>
          </p:cNvPr>
          <p:cNvSpPr txBox="1">
            <a:spLocks/>
          </p:cNvSpPr>
          <p:nvPr userDrawn="1"/>
        </p:nvSpPr>
        <p:spPr>
          <a:xfrm>
            <a:off x="5920742" y="625032"/>
            <a:ext cx="2673463" cy="919810"/>
          </a:xfrm>
          <a:prstGeom prst="rect">
            <a:avLst/>
          </a:prstGeom>
        </p:spPr>
        <p:txBody>
          <a:bodyPr vert="horz" lIns="91440" tIns="45720" rIns="91440" bIns="45720" rtlCol="0" anchor="ctr">
            <a:normAutofit/>
          </a:bodyPr>
          <a:lstStyle>
            <a:lvl1pPr algn="l" defTabSz="914400" rtl="0" eaLnBrk="1" latinLnBrk="0" hangingPunct="1">
              <a:lnSpc>
                <a:spcPct val="70000"/>
              </a:lnSpc>
              <a:spcBef>
                <a:spcPct val="0"/>
              </a:spcBef>
              <a:buNone/>
              <a:defRPr sz="5400" b="1" kern="1200">
                <a:solidFill>
                  <a:srgbClr val="FF8810"/>
                </a:solidFill>
                <a:latin typeface="Trade Gothic Next" panose="020B0503040303020004" pitchFamily="34" charset="0"/>
                <a:ea typeface="+mj-ea"/>
                <a:cs typeface="+mj-cs"/>
              </a:defRPr>
            </a:lvl1pPr>
          </a:lstStyle>
          <a:p>
            <a:r>
              <a:rPr lang="en-US" sz="2600" b="0" dirty="0">
                <a:solidFill>
                  <a:srgbClr val="FF8810"/>
                </a:solidFill>
                <a:effectLst/>
                <a:latin typeface="Trade Gothic Next LT Pro" panose="020B0503040303020004" pitchFamily="34" charset="77"/>
              </a:rPr>
              <a:t>(AS OF JUNE 30, 2022)</a:t>
            </a:r>
          </a:p>
        </p:txBody>
      </p:sp>
      <p:sp>
        <p:nvSpPr>
          <p:cNvPr id="4" name="Slide Number Placeholder 5">
            <a:extLst>
              <a:ext uri="{FF2B5EF4-FFF2-40B4-BE49-F238E27FC236}">
                <a16:creationId xmlns:a16="http://schemas.microsoft.com/office/drawing/2014/main" id="{401B0DA6-4A14-4978-D27C-8449E463A312}"/>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2" name="Picture 1" descr="Icon&#10;&#10;Description automatically generated with medium confidence">
            <a:extLst>
              <a:ext uri="{FF2B5EF4-FFF2-40B4-BE49-F238E27FC236}">
                <a16:creationId xmlns:a16="http://schemas.microsoft.com/office/drawing/2014/main" id="{9EA5AE4B-55B8-9B35-FE76-53E6FB965BDF}"/>
              </a:ext>
            </a:extLst>
          </p:cNvPr>
          <p:cNvPicPr>
            <a:picLocks/>
          </p:cNvPicPr>
          <p:nvPr userDrawn="1"/>
        </p:nvPicPr>
        <p:blipFill>
          <a:blip r:embed="rId2"/>
          <a:stretch>
            <a:fillRect/>
          </a:stretch>
        </p:blipFill>
        <p:spPr>
          <a:xfrm>
            <a:off x="1" y="6305300"/>
            <a:ext cx="472440" cy="475488"/>
          </a:xfrm>
          <a:prstGeom prst="rect">
            <a:avLst/>
          </a:prstGeom>
        </p:spPr>
      </p:pic>
    </p:spTree>
    <p:extLst>
      <p:ext uri="{BB962C8B-B14F-4D97-AF65-F5344CB8AC3E}">
        <p14:creationId xmlns:p14="http://schemas.microsoft.com/office/powerpoint/2010/main" val="620521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21B4-DE37-1245-0B05-393B47B4069E}"/>
              </a:ext>
            </a:extLst>
          </p:cNvPr>
          <p:cNvSpPr>
            <a:spLocks noGrp="1"/>
          </p:cNvSpPr>
          <p:nvPr>
            <p:ph type="title" hasCustomPrompt="1"/>
          </p:nvPr>
        </p:nvSpPr>
        <p:spPr>
          <a:xfrm>
            <a:off x="628652" y="479426"/>
            <a:ext cx="7913467" cy="1088566"/>
          </a:xfrm>
          <a:prstGeom prst="rect">
            <a:avLst/>
          </a:prstGeom>
        </p:spPr>
        <p:txBody>
          <a:bodyPr anchor="ctr">
            <a:normAutofit/>
          </a:bodyPr>
          <a:lstStyle>
            <a:lvl1pPr>
              <a:lnSpc>
                <a:spcPct val="70000"/>
              </a:lnSpc>
              <a:defRPr sz="4400" b="1">
                <a:solidFill>
                  <a:srgbClr val="FF8810"/>
                </a:solidFill>
                <a:latin typeface="Trade Gothic Next" panose="020B0503040303020004" pitchFamily="34" charset="0"/>
              </a:defRPr>
            </a:lvl1pPr>
          </a:lstStyle>
          <a:p>
            <a:r>
              <a:rPr lang="en-US" b="1" dirty="0">
                <a:solidFill>
                  <a:srgbClr val="EB8316"/>
                </a:solidFill>
                <a:effectLst/>
                <a:latin typeface="Trade Gothic Next LT Pro Lt" panose="020B0503040303020004" pitchFamily="34" charset="77"/>
              </a:rPr>
              <a:t>TOWN RATING SCORECARD</a:t>
            </a:r>
            <a:endParaRPr lang="en-US" dirty="0">
              <a:solidFill>
                <a:srgbClr val="EB8316"/>
              </a:solidFill>
              <a:effectLst/>
              <a:latin typeface="Trade Gothic Next LT Pro Lt" panose="020B0503040303020004" pitchFamily="34" charset="77"/>
            </a:endParaRPr>
          </a:p>
        </p:txBody>
      </p:sp>
      <p:sp>
        <p:nvSpPr>
          <p:cNvPr id="10" name="Content Placeholder 2">
            <a:extLst>
              <a:ext uri="{FF2B5EF4-FFF2-40B4-BE49-F238E27FC236}">
                <a16:creationId xmlns:a16="http://schemas.microsoft.com/office/drawing/2014/main" id="{375A478C-575E-8FBA-5E1D-A040BADB6E2A}"/>
              </a:ext>
            </a:extLst>
          </p:cNvPr>
          <p:cNvSpPr>
            <a:spLocks noGrp="1"/>
          </p:cNvSpPr>
          <p:nvPr>
            <p:ph idx="10" hasCustomPrompt="1"/>
          </p:nvPr>
        </p:nvSpPr>
        <p:spPr>
          <a:xfrm>
            <a:off x="628652" y="3970779"/>
            <a:ext cx="7913467" cy="2097983"/>
          </a:xfrm>
        </p:spPr>
        <p:txBody>
          <a:bodyPr>
            <a:noAutofit/>
          </a:bodyPr>
          <a:lstStyle>
            <a:lvl1pPr marL="233357" indent="-233357">
              <a:spcBef>
                <a:spcPts val="1200"/>
              </a:spcBef>
              <a:buSzPct val="94000"/>
              <a:buFont typeface="Arial" panose="020B0604020202020204" pitchFamily="34" charset="0"/>
              <a:buBlip>
                <a:blip r:embed="rId2"/>
              </a:buBlip>
              <a:tabLst/>
              <a:defRPr sz="1200" spc="80" baseline="0">
                <a:solidFill>
                  <a:schemeClr val="tx1"/>
                </a:solidFill>
                <a:latin typeface="FormaDJRBanner" pitchFamily="2" charset="77"/>
              </a:defRPr>
            </a:lvl1pPr>
            <a:lvl2pPr marL="685783" indent="-228594">
              <a:buSzPct val="94000"/>
              <a:buFontTx/>
              <a:buBlip>
                <a:blip r:embed="rId3"/>
              </a:buBlip>
              <a:defRPr>
                <a:latin typeface="Trade Gothic Next" panose="020B0503040303020004" pitchFamily="34" charset="0"/>
              </a:defRPr>
            </a:lvl2pPr>
            <a:lvl3pPr marL="1142971" indent="-228594">
              <a:buSzPct val="94000"/>
              <a:buFontTx/>
              <a:buBlip>
                <a:blip r:embed="rId3"/>
              </a:buBlip>
              <a:defRPr>
                <a:latin typeface="Trade Gothic Next" panose="020B0503040303020004" pitchFamily="34" charset="0"/>
              </a:defRPr>
            </a:lvl3pPr>
            <a:lvl4pPr marL="1600160" indent="-228594">
              <a:buSzPct val="94000"/>
              <a:buFontTx/>
              <a:buBlip>
                <a:blip r:embed="rId3"/>
              </a:buBlip>
              <a:defRPr>
                <a:latin typeface="Trade Gothic Next" panose="020B0503040303020004" pitchFamily="34" charset="0"/>
              </a:defRPr>
            </a:lvl4pPr>
            <a:lvl5pPr marL="2057349" indent="-228594">
              <a:buSzPct val="94000"/>
              <a:buFontTx/>
              <a:buBlip>
                <a:blip r:embed="rId3"/>
              </a:buBlip>
              <a:defRPr>
                <a:latin typeface="Trade Gothic Next" panose="020B0503040303020004" pitchFamily="34" charset="0"/>
              </a:defRPr>
            </a:lvl5pPr>
          </a:lstStyle>
          <a:p>
            <a:pPr>
              <a:spcBef>
                <a:spcPts val="1200"/>
              </a:spcBef>
              <a:buBlip>
                <a:blip r:embed="rId2"/>
              </a:buBlip>
            </a:pPr>
            <a:r>
              <a:rPr lang="en-US" sz="1200" dirty="0">
                <a:solidFill>
                  <a:srgbClr val="3C3C3D"/>
                </a:solidFill>
                <a:ea typeface="Open Sans" panose="020B0606030504020204" pitchFamily="34" charset="0"/>
                <a:cs typeface="Open Sans" panose="020B0606030504020204" pitchFamily="34" charset="0"/>
              </a:rPr>
              <a:t>112 public bond issues (with 584 separate tranches) were completed in the first half of 2022. The total par amount of all transactions was approximately $2.8 billion, with an average par amount of $25.1 million. The top 10 largest transactions contributed $1.1 billion (or 27%) of total par for the year to date</a:t>
            </a:r>
          </a:p>
          <a:p>
            <a:pPr>
              <a:spcBef>
                <a:spcPts val="1200"/>
              </a:spcBef>
              <a:buBlip>
                <a:blip r:embed="rId2"/>
              </a:buBlip>
            </a:pPr>
            <a:r>
              <a:rPr lang="en-US" sz="1200" dirty="0">
                <a:solidFill>
                  <a:srgbClr val="3C3C3D"/>
                </a:solidFill>
                <a:ea typeface="Open Sans" panose="020B0606030504020204" pitchFamily="34" charset="0"/>
                <a:cs typeface="Open Sans" panose="020B0606030504020204" pitchFamily="34" charset="0"/>
              </a:rPr>
              <a:t>The following four transactions exceeded $100 million in size:</a:t>
            </a:r>
          </a:p>
          <a:p>
            <a:pPr marL="571486" lvl="1" indent="-171446">
              <a:spcBef>
                <a:spcPts val="600"/>
              </a:spcBef>
            </a:pPr>
            <a:r>
              <a:rPr lang="en-US" sz="1100" dirty="0">
                <a:solidFill>
                  <a:srgbClr val="3C3C3D"/>
                </a:solidFill>
                <a:ea typeface="Open Sans" panose="020B0606030504020204" pitchFamily="34" charset="0"/>
                <a:cs typeface="Open Sans" panose="020B0606030504020204" pitchFamily="34" charset="0"/>
              </a:rPr>
              <a:t>IDEA Public Schools (TX) – AAA &amp; A- rated issue sold by Baird</a:t>
            </a:r>
          </a:p>
          <a:p>
            <a:pPr marL="571486" lvl="1" indent="-171446">
              <a:spcBef>
                <a:spcPts val="600"/>
              </a:spcBef>
            </a:pPr>
            <a:r>
              <a:rPr lang="en-US" sz="1100" dirty="0">
                <a:solidFill>
                  <a:srgbClr val="3C3C3D"/>
                </a:solidFill>
                <a:ea typeface="Open Sans" panose="020B0606030504020204" pitchFamily="34" charset="0"/>
                <a:cs typeface="Open Sans" panose="020B0606030504020204" pitchFamily="34" charset="0"/>
              </a:rPr>
              <a:t>KIPP Texas (TX) – AAA rated issue sold by RBC</a:t>
            </a:r>
          </a:p>
          <a:p>
            <a:pPr marL="571486" lvl="1" indent="-171446">
              <a:spcBef>
                <a:spcPts val="600"/>
              </a:spcBef>
            </a:pPr>
            <a:r>
              <a:rPr lang="en-US" sz="1100" dirty="0">
                <a:solidFill>
                  <a:srgbClr val="3C3C3D"/>
                </a:solidFill>
                <a:ea typeface="Open Sans" panose="020B0606030504020204" pitchFamily="34" charset="0"/>
                <a:cs typeface="Open Sans" panose="020B0606030504020204" pitchFamily="34" charset="0"/>
              </a:rPr>
              <a:t>Riverwalk Educational Foundation (TX) – AAA rated issue sold by PNC, Baird, and RBC</a:t>
            </a:r>
          </a:p>
          <a:p>
            <a:pPr marL="571486" lvl="1" indent="-171446">
              <a:spcBef>
                <a:spcPts val="600"/>
              </a:spcBef>
            </a:pPr>
            <a:r>
              <a:rPr lang="en-US" sz="1100" dirty="0">
                <a:solidFill>
                  <a:srgbClr val="3C3C3D"/>
                </a:solidFill>
                <a:ea typeface="Open Sans" panose="020B0606030504020204" pitchFamily="34" charset="0"/>
                <a:cs typeface="Open Sans" panose="020B0606030504020204" pitchFamily="34" charset="0"/>
              </a:rPr>
              <a:t>Mater Academy (FL) – BBB issue sold by PNC and </a:t>
            </a:r>
            <a:r>
              <a:rPr lang="en-US" sz="1100" dirty="0" err="1">
                <a:solidFill>
                  <a:srgbClr val="3C3C3D"/>
                </a:solidFill>
                <a:ea typeface="Open Sans" panose="020B0606030504020204" pitchFamily="34" charset="0"/>
                <a:cs typeface="Open Sans" panose="020B0606030504020204" pitchFamily="34" charset="0"/>
              </a:rPr>
              <a:t>Truist</a:t>
            </a:r>
            <a:endParaRPr lang="en-US" sz="1100" dirty="0">
              <a:solidFill>
                <a:srgbClr val="3C3C3D"/>
              </a:solidFill>
              <a:ea typeface="Open Sans" panose="020B0606030504020204" pitchFamily="34" charset="0"/>
              <a:cs typeface="Open Sans" panose="020B0606030504020204" pitchFamily="34" charset="0"/>
            </a:endParaRPr>
          </a:p>
          <a:p>
            <a:pPr>
              <a:spcBef>
                <a:spcPts val="1200"/>
              </a:spcBef>
              <a:buBlip>
                <a:blip r:embed="rId2"/>
              </a:buBlip>
            </a:pPr>
            <a:r>
              <a:rPr lang="en-US" sz="1200" dirty="0">
                <a:solidFill>
                  <a:srgbClr val="3C3C3D"/>
                </a:solidFill>
                <a:ea typeface="Open Sans" panose="020B0606030504020204" pitchFamily="34" charset="0"/>
                <a:cs typeface="Open Sans" panose="020B0606030504020204" pitchFamily="34" charset="0"/>
              </a:rPr>
              <a:t>Charter-friendly states such as Texas and Florida were particularly active in the first half of the year, both in terms of total par issued as well as number of large transactions</a:t>
            </a:r>
          </a:p>
        </p:txBody>
      </p:sp>
      <p:sp>
        <p:nvSpPr>
          <p:cNvPr id="5" name="Slide Number Placeholder 5">
            <a:extLst>
              <a:ext uri="{FF2B5EF4-FFF2-40B4-BE49-F238E27FC236}">
                <a16:creationId xmlns:a16="http://schemas.microsoft.com/office/drawing/2014/main" id="{0BD36CFE-A819-072A-6D42-B26BE23581CE}"/>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3" name="Picture 2" descr="Icon&#10;&#10;Description automatically generated with medium confidence">
            <a:extLst>
              <a:ext uri="{FF2B5EF4-FFF2-40B4-BE49-F238E27FC236}">
                <a16:creationId xmlns:a16="http://schemas.microsoft.com/office/drawing/2014/main" id="{93C0D2E5-2321-B732-8EE7-E52336E4514E}"/>
              </a:ext>
            </a:extLst>
          </p:cNvPr>
          <p:cNvPicPr>
            <a:picLocks/>
          </p:cNvPicPr>
          <p:nvPr userDrawn="1"/>
        </p:nvPicPr>
        <p:blipFill>
          <a:blip r:embed="rId4"/>
          <a:stretch>
            <a:fillRect/>
          </a:stretch>
        </p:blipFill>
        <p:spPr>
          <a:xfrm>
            <a:off x="1" y="6305300"/>
            <a:ext cx="472440" cy="475488"/>
          </a:xfrm>
          <a:prstGeom prst="rect">
            <a:avLst/>
          </a:prstGeom>
        </p:spPr>
      </p:pic>
    </p:spTree>
    <p:extLst>
      <p:ext uri="{BB962C8B-B14F-4D97-AF65-F5344CB8AC3E}">
        <p14:creationId xmlns:p14="http://schemas.microsoft.com/office/powerpoint/2010/main" val="271433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6D0C96-389A-117E-4DC6-A5396E959BB5}"/>
              </a:ext>
            </a:extLst>
          </p:cNvPr>
          <p:cNvSpPr>
            <a:spLocks noGrp="1"/>
          </p:cNvSpPr>
          <p:nvPr>
            <p:ph type="title" hasCustomPrompt="1"/>
          </p:nvPr>
        </p:nvSpPr>
        <p:spPr>
          <a:xfrm>
            <a:off x="628652" y="479426"/>
            <a:ext cx="7913467" cy="1088566"/>
          </a:xfrm>
          <a:prstGeom prst="rect">
            <a:avLst/>
          </a:prstGeom>
        </p:spPr>
        <p:txBody>
          <a:bodyPr anchor="ctr">
            <a:normAutofit/>
          </a:bodyPr>
          <a:lstStyle>
            <a:lvl1pPr>
              <a:lnSpc>
                <a:spcPct val="70000"/>
              </a:lnSpc>
              <a:defRPr sz="4400" b="1">
                <a:solidFill>
                  <a:srgbClr val="FF8810"/>
                </a:solidFill>
                <a:latin typeface="Trade Gothic Next" panose="020B0503040303020004" pitchFamily="34" charset="0"/>
              </a:defRPr>
            </a:lvl1pPr>
          </a:lstStyle>
          <a:p>
            <a:r>
              <a:rPr lang="en-US" b="1" dirty="0">
                <a:solidFill>
                  <a:srgbClr val="EB8316"/>
                </a:solidFill>
                <a:effectLst/>
                <a:latin typeface="Trade Gothic Next LT Pro Lt" panose="020B0503040303020004" pitchFamily="34" charset="77"/>
              </a:rPr>
              <a:t>MUNICIPAL BOND FUND FLOWS</a:t>
            </a:r>
            <a:endParaRPr lang="en-US" dirty="0">
              <a:solidFill>
                <a:srgbClr val="EB8316"/>
              </a:solidFill>
              <a:effectLst/>
              <a:latin typeface="Trade Gothic Next LT Pro Lt" panose="020B0503040303020004" pitchFamily="34" charset="77"/>
            </a:endParaRPr>
          </a:p>
        </p:txBody>
      </p:sp>
      <p:sp>
        <p:nvSpPr>
          <p:cNvPr id="2" name="Slide Number Placeholder 5">
            <a:extLst>
              <a:ext uri="{FF2B5EF4-FFF2-40B4-BE49-F238E27FC236}">
                <a16:creationId xmlns:a16="http://schemas.microsoft.com/office/drawing/2014/main" id="{25FB2659-BA5C-F411-A0AD-933FECD6ACB7}"/>
              </a:ext>
            </a:extLst>
          </p:cNvPr>
          <p:cNvSpPr txBox="1">
            <a:spLocks/>
          </p:cNvSpPr>
          <p:nvPr userDrawn="1"/>
        </p:nvSpPr>
        <p:spPr>
          <a:xfrm>
            <a:off x="619433" y="628082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600" smtClean="0"/>
              <a:pPr/>
              <a:t>‹#›</a:t>
            </a:fld>
            <a:r>
              <a:rPr lang="en-US" sz="1600" dirty="0"/>
              <a:t>  </a:t>
            </a:r>
            <a:r>
              <a:rPr lang="en-US" sz="1600" dirty="0">
                <a:solidFill>
                  <a:srgbClr val="FF8810"/>
                </a:solidFill>
              </a:rPr>
              <a:t>|</a:t>
            </a:r>
            <a:r>
              <a:rPr lang="en-US" sz="1600" dirty="0"/>
              <a:t>  </a:t>
            </a:r>
            <a:r>
              <a:rPr lang="en-US" sz="1400" b="0" dirty="0"/>
              <a:t>First Tryon Advisors</a:t>
            </a:r>
            <a:endParaRPr lang="en-US" sz="1600" b="0" dirty="0"/>
          </a:p>
        </p:txBody>
      </p:sp>
      <p:pic>
        <p:nvPicPr>
          <p:cNvPr id="4" name="Picture 3" descr="Icon&#10;&#10;Description automatically generated with medium confidence">
            <a:extLst>
              <a:ext uri="{FF2B5EF4-FFF2-40B4-BE49-F238E27FC236}">
                <a16:creationId xmlns:a16="http://schemas.microsoft.com/office/drawing/2014/main" id="{1F5772D3-8F70-E6B6-688A-F4AAEDB21A18}"/>
              </a:ext>
            </a:extLst>
          </p:cNvPr>
          <p:cNvPicPr>
            <a:picLocks/>
          </p:cNvPicPr>
          <p:nvPr userDrawn="1"/>
        </p:nvPicPr>
        <p:blipFill>
          <a:blip r:embed="rId2"/>
          <a:stretch>
            <a:fillRect/>
          </a:stretch>
        </p:blipFill>
        <p:spPr>
          <a:xfrm>
            <a:off x="1" y="6305300"/>
            <a:ext cx="472440" cy="475488"/>
          </a:xfrm>
          <a:prstGeom prst="rect">
            <a:avLst/>
          </a:prstGeom>
        </p:spPr>
      </p:pic>
    </p:spTree>
    <p:extLst>
      <p:ext uri="{BB962C8B-B14F-4D97-AF65-F5344CB8AC3E}">
        <p14:creationId xmlns:p14="http://schemas.microsoft.com/office/powerpoint/2010/main" val="3415969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6D0C96-389A-117E-4DC6-A5396E959BB5}"/>
              </a:ext>
            </a:extLst>
          </p:cNvPr>
          <p:cNvSpPr>
            <a:spLocks noGrp="1"/>
          </p:cNvSpPr>
          <p:nvPr>
            <p:ph type="title" hasCustomPrompt="1"/>
          </p:nvPr>
        </p:nvSpPr>
        <p:spPr>
          <a:xfrm>
            <a:off x="628652" y="479426"/>
            <a:ext cx="7913467" cy="1685040"/>
          </a:xfrm>
          <a:prstGeom prst="rect">
            <a:avLst/>
          </a:prstGeom>
        </p:spPr>
        <p:txBody>
          <a:bodyPr anchor="ctr">
            <a:normAutofit/>
          </a:bodyPr>
          <a:lstStyle>
            <a:lvl1pPr>
              <a:lnSpc>
                <a:spcPct val="70000"/>
              </a:lnSpc>
              <a:defRPr sz="4400" b="1">
                <a:solidFill>
                  <a:srgbClr val="FF8810"/>
                </a:solidFill>
                <a:latin typeface="Trade Gothic Next" panose="020B0503040303020004" pitchFamily="34" charset="0"/>
              </a:defRPr>
            </a:lvl1pPr>
          </a:lstStyle>
          <a:p>
            <a:r>
              <a:rPr lang="en-US" b="1" dirty="0">
                <a:solidFill>
                  <a:srgbClr val="EB8316"/>
                </a:solidFill>
                <a:effectLst/>
                <a:latin typeface="Trade Gothic Next LT Pro Lt" panose="020B0503040303020004" pitchFamily="34" charset="77"/>
              </a:rPr>
              <a:t>MMD AND UST COMPARED </a:t>
            </a:r>
            <a:br>
              <a:rPr lang="en-US" b="1" dirty="0">
                <a:solidFill>
                  <a:srgbClr val="EB8316"/>
                </a:solidFill>
                <a:effectLst/>
                <a:latin typeface="Trade Gothic Next LT Pro Lt" panose="020B0503040303020004" pitchFamily="34" charset="77"/>
              </a:rPr>
            </a:br>
            <a:r>
              <a:rPr lang="en-US" b="1" dirty="0">
                <a:solidFill>
                  <a:srgbClr val="EB8316"/>
                </a:solidFill>
                <a:effectLst/>
                <a:latin typeface="Trade Gothic Next LT Pro Lt" panose="020B0503040303020004" pitchFamily="34" charset="77"/>
              </a:rPr>
              <a:t>TO HISTORICAL LEVELS – </a:t>
            </a:r>
            <a:br>
              <a:rPr lang="en-US" b="1" dirty="0">
                <a:solidFill>
                  <a:srgbClr val="EB8316"/>
                </a:solidFill>
                <a:effectLst/>
                <a:latin typeface="Trade Gothic Next LT Pro Lt" panose="020B0503040303020004" pitchFamily="34" charset="77"/>
              </a:rPr>
            </a:br>
            <a:r>
              <a:rPr lang="en-US" b="1" dirty="0">
                <a:solidFill>
                  <a:srgbClr val="EB8316"/>
                </a:solidFill>
                <a:effectLst/>
                <a:latin typeface="Trade Gothic Next LT Pro Lt" panose="020B0503040303020004" pitchFamily="34" charset="77"/>
              </a:rPr>
              <a:t>LAST 5 YEARS</a:t>
            </a:r>
            <a:endParaRPr lang="en-US" dirty="0">
              <a:solidFill>
                <a:srgbClr val="EB8316"/>
              </a:solidFill>
              <a:effectLst/>
              <a:latin typeface="Trade Gothic Next LT Pro Lt" panose="020B0503040303020004" pitchFamily="34" charset="77"/>
            </a:endParaRPr>
          </a:p>
        </p:txBody>
      </p:sp>
      <p:sp>
        <p:nvSpPr>
          <p:cNvPr id="7" name="Slide Number Placeholder 5">
            <a:extLst>
              <a:ext uri="{FF2B5EF4-FFF2-40B4-BE49-F238E27FC236}">
                <a16:creationId xmlns:a16="http://schemas.microsoft.com/office/drawing/2014/main" id="{B293AB7E-90AB-9E8B-69BF-9FAF5DD813F0}"/>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2" name="Picture 1" descr="Icon&#10;&#10;Description automatically generated with medium confidence">
            <a:extLst>
              <a:ext uri="{FF2B5EF4-FFF2-40B4-BE49-F238E27FC236}">
                <a16:creationId xmlns:a16="http://schemas.microsoft.com/office/drawing/2014/main" id="{A2C560DD-BB02-EA38-BD95-C5B0964307F1}"/>
              </a:ext>
            </a:extLst>
          </p:cNvPr>
          <p:cNvPicPr>
            <a:picLocks/>
          </p:cNvPicPr>
          <p:nvPr userDrawn="1"/>
        </p:nvPicPr>
        <p:blipFill>
          <a:blip r:embed="rId2"/>
          <a:stretch>
            <a:fillRect/>
          </a:stretch>
        </p:blipFill>
        <p:spPr>
          <a:xfrm>
            <a:off x="1" y="6305300"/>
            <a:ext cx="472440" cy="475488"/>
          </a:xfrm>
          <a:prstGeom prst="rect">
            <a:avLst/>
          </a:prstGeom>
        </p:spPr>
      </p:pic>
    </p:spTree>
    <p:extLst>
      <p:ext uri="{BB962C8B-B14F-4D97-AF65-F5344CB8AC3E}">
        <p14:creationId xmlns:p14="http://schemas.microsoft.com/office/powerpoint/2010/main" val="1024720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2B8DAC94-491E-AF99-2596-7E053C362BD0}"/>
              </a:ext>
            </a:extLst>
          </p:cNvPr>
          <p:cNvPicPr>
            <a:picLocks noChangeAspect="1"/>
          </p:cNvPicPr>
          <p:nvPr userDrawn="1"/>
        </p:nvPicPr>
        <p:blipFill>
          <a:blip r:embed="rId2"/>
          <a:stretch>
            <a:fillRect/>
          </a:stretch>
        </p:blipFill>
        <p:spPr>
          <a:xfrm>
            <a:off x="-148644" y="-417497"/>
            <a:ext cx="9441287" cy="7363985"/>
          </a:xfrm>
          <a:prstGeom prst="rect">
            <a:avLst/>
          </a:prstGeom>
          <a:ln w="12700">
            <a:miter lim="400000"/>
          </a:ln>
        </p:spPr>
      </p:pic>
      <p:pic>
        <p:nvPicPr>
          <p:cNvPr id="8" name="Image" descr="Image">
            <a:extLst>
              <a:ext uri="{FF2B5EF4-FFF2-40B4-BE49-F238E27FC236}">
                <a16:creationId xmlns:a16="http://schemas.microsoft.com/office/drawing/2014/main" id="{30F78591-4819-782E-1F98-088D063EA3B0}"/>
              </a:ext>
            </a:extLst>
          </p:cNvPr>
          <p:cNvPicPr>
            <a:picLocks noChangeAspect="1"/>
          </p:cNvPicPr>
          <p:nvPr userDrawn="1"/>
        </p:nvPicPr>
        <p:blipFill>
          <a:blip r:embed="rId3"/>
          <a:stretch>
            <a:fillRect/>
          </a:stretch>
        </p:blipFill>
        <p:spPr>
          <a:xfrm>
            <a:off x="1524943" y="2878823"/>
            <a:ext cx="6094112" cy="1238997"/>
          </a:xfrm>
          <a:prstGeom prst="rect">
            <a:avLst/>
          </a:prstGeom>
          <a:ln w="12700">
            <a:miter lim="400000"/>
          </a:ln>
        </p:spPr>
      </p:pic>
    </p:spTree>
    <p:extLst>
      <p:ext uri="{BB962C8B-B14F-4D97-AF65-F5344CB8AC3E}">
        <p14:creationId xmlns:p14="http://schemas.microsoft.com/office/powerpoint/2010/main" val="361570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66AF-3244-FA43-AAF4-577C44DFA86D}"/>
              </a:ext>
            </a:extLst>
          </p:cNvPr>
          <p:cNvSpPr>
            <a:spLocks noGrp="1"/>
          </p:cNvSpPr>
          <p:nvPr>
            <p:ph type="title" hasCustomPrompt="1"/>
          </p:nvPr>
        </p:nvSpPr>
        <p:spPr>
          <a:xfrm>
            <a:off x="628650" y="365129"/>
            <a:ext cx="3943350" cy="1325563"/>
          </a:xfrm>
          <a:prstGeom prst="rect">
            <a:avLst/>
          </a:prstGeom>
        </p:spPr>
        <p:txBody>
          <a:bodyPr>
            <a:normAutofit/>
          </a:bodyPr>
          <a:lstStyle>
            <a:lvl1pPr>
              <a:defRPr sz="4400" b="1">
                <a:solidFill>
                  <a:srgbClr val="FF8810"/>
                </a:solidFill>
                <a:latin typeface="Trade Gothic Next" panose="020B0503040303020004" pitchFamily="34" charset="0"/>
              </a:defRPr>
            </a:lvl1pPr>
          </a:lstStyle>
          <a:p>
            <a:r>
              <a:rPr lang="en-US" dirty="0"/>
              <a:t>CONTENTS</a:t>
            </a:r>
          </a:p>
        </p:txBody>
      </p:sp>
      <p:sp>
        <p:nvSpPr>
          <p:cNvPr id="3" name="Content Placeholder 2">
            <a:extLst>
              <a:ext uri="{FF2B5EF4-FFF2-40B4-BE49-F238E27FC236}">
                <a16:creationId xmlns:a16="http://schemas.microsoft.com/office/drawing/2014/main" id="{D0DCDFB2-2E17-A745-A311-91F2D6945FA1}"/>
              </a:ext>
            </a:extLst>
          </p:cNvPr>
          <p:cNvSpPr>
            <a:spLocks noGrp="1"/>
          </p:cNvSpPr>
          <p:nvPr>
            <p:ph idx="1" hasCustomPrompt="1"/>
          </p:nvPr>
        </p:nvSpPr>
        <p:spPr>
          <a:xfrm>
            <a:off x="628653" y="1902347"/>
            <a:ext cx="5061857" cy="487802"/>
          </a:xfrm>
        </p:spPr>
        <p:txBody>
          <a:bodyPr>
            <a:noAutofit/>
          </a:bodyPr>
          <a:lstStyle>
            <a:lvl1pPr marL="0" indent="0">
              <a:buSzPct val="94000"/>
              <a:buFontTx/>
              <a:buNone/>
              <a:defRPr sz="3000">
                <a:solidFill>
                  <a:srgbClr val="FF8810"/>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PRESENTATION MATERIALS</a:t>
            </a:r>
          </a:p>
        </p:txBody>
      </p:sp>
      <p:sp>
        <p:nvSpPr>
          <p:cNvPr id="6" name="Content Placeholder 2">
            <a:extLst>
              <a:ext uri="{FF2B5EF4-FFF2-40B4-BE49-F238E27FC236}">
                <a16:creationId xmlns:a16="http://schemas.microsoft.com/office/drawing/2014/main" id="{1A8DB9E9-A83D-80A4-9E36-AA7D91EC8BC8}"/>
              </a:ext>
            </a:extLst>
          </p:cNvPr>
          <p:cNvSpPr>
            <a:spLocks noGrp="1"/>
          </p:cNvSpPr>
          <p:nvPr>
            <p:ph idx="10" hasCustomPrompt="1"/>
          </p:nvPr>
        </p:nvSpPr>
        <p:spPr>
          <a:xfrm>
            <a:off x="628651" y="2492834"/>
            <a:ext cx="4476750" cy="3614058"/>
          </a:xfrm>
        </p:spPr>
        <p:txBody>
          <a:bodyPr>
            <a:noAutofit/>
          </a:bodyPr>
          <a:lstStyle>
            <a:lvl1pPr marL="514338" indent="-514338">
              <a:buSzPct val="94000"/>
              <a:buFont typeface="+mj-lt"/>
              <a:buAutoNum type="romanUcPeriod"/>
              <a:defRPr sz="2300" spc="100" baseline="0">
                <a:solidFill>
                  <a:srgbClr val="03256C"/>
                </a:solidFill>
                <a:latin typeface="FormaDJRBanner" pitchFamily="2" charset="77"/>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solidFill>
                  <a:srgbClr val="0E225F"/>
                </a:solidFill>
                <a:effectLst/>
                <a:latin typeface="Forma DJR Banner" pitchFamily="2" charset="77"/>
              </a:rPr>
              <a:t>What is a Financial Advisor, Anyway? </a:t>
            </a:r>
          </a:p>
          <a:p>
            <a:r>
              <a:rPr lang="en-US" dirty="0">
                <a:solidFill>
                  <a:srgbClr val="0E225F"/>
                </a:solidFill>
                <a:effectLst/>
                <a:latin typeface="Forma DJR Banner" pitchFamily="2" charset="77"/>
              </a:rPr>
              <a:t>Identifying Innovative Solutions</a:t>
            </a:r>
          </a:p>
          <a:p>
            <a:r>
              <a:rPr lang="en-US" dirty="0">
                <a:solidFill>
                  <a:srgbClr val="0E225F"/>
                </a:solidFill>
                <a:effectLst/>
                <a:latin typeface="Forma DJR Banner" pitchFamily="2" charset="77"/>
              </a:rPr>
              <a:t>Getting the Most Out of the Private Sector</a:t>
            </a:r>
          </a:p>
          <a:p>
            <a:r>
              <a:rPr lang="en-US" dirty="0">
                <a:solidFill>
                  <a:srgbClr val="0E225F"/>
                </a:solidFill>
                <a:effectLst/>
                <a:latin typeface="Forma DJR Banner" pitchFamily="2" charset="77"/>
              </a:rPr>
              <a:t>Thinking Critically About Multi-Year Planning</a:t>
            </a:r>
          </a:p>
          <a:p>
            <a:r>
              <a:rPr lang="en-US" dirty="0">
                <a:solidFill>
                  <a:srgbClr val="0E225F"/>
                </a:solidFill>
                <a:effectLst/>
                <a:latin typeface="Forma DJR Banner" pitchFamily="2" charset="77"/>
              </a:rPr>
              <a:t>Wrap-Up and Questions</a:t>
            </a:r>
          </a:p>
          <a:p>
            <a:r>
              <a:rPr lang="en-US" dirty="0">
                <a:solidFill>
                  <a:srgbClr val="0E225F"/>
                </a:solidFill>
                <a:effectLst/>
                <a:latin typeface="Forma DJR Banner" pitchFamily="2" charset="77"/>
              </a:rPr>
              <a:t>Detailed Presenter Biographies</a:t>
            </a:r>
          </a:p>
          <a:p>
            <a:r>
              <a:rPr lang="en-US" dirty="0">
                <a:solidFill>
                  <a:srgbClr val="0E225F"/>
                </a:solidFill>
                <a:effectLst/>
                <a:latin typeface="Forma DJR Banner" pitchFamily="2" charset="77"/>
              </a:rPr>
              <a:t>Supplemental Information</a:t>
            </a:r>
          </a:p>
        </p:txBody>
      </p:sp>
      <p:pic>
        <p:nvPicPr>
          <p:cNvPr id="4" name="Picture 3">
            <a:extLst>
              <a:ext uri="{FF2B5EF4-FFF2-40B4-BE49-F238E27FC236}">
                <a16:creationId xmlns:a16="http://schemas.microsoft.com/office/drawing/2014/main" id="{9E3DB1DD-D0CD-4F42-6588-18BAEBACB630}"/>
              </a:ext>
            </a:extLst>
          </p:cNvPr>
          <p:cNvPicPr>
            <a:picLocks noChangeAspect="1"/>
          </p:cNvPicPr>
          <p:nvPr userDrawn="1"/>
        </p:nvPicPr>
        <p:blipFill>
          <a:blip r:embed="rId3"/>
          <a:srcRect/>
          <a:stretch/>
        </p:blipFill>
        <p:spPr>
          <a:xfrm>
            <a:off x="5233306" y="-53021"/>
            <a:ext cx="3910694" cy="6935711"/>
          </a:xfrm>
          <a:prstGeom prst="rect">
            <a:avLst/>
          </a:prstGeom>
        </p:spPr>
      </p:pic>
      <p:sp>
        <p:nvSpPr>
          <p:cNvPr id="5" name="Slide Number Placeholder 5">
            <a:extLst>
              <a:ext uri="{FF2B5EF4-FFF2-40B4-BE49-F238E27FC236}">
                <a16:creationId xmlns:a16="http://schemas.microsoft.com/office/drawing/2014/main" id="{50047E45-C6A3-3C45-B688-78FA635659E2}"/>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7" name="Picture 6" descr="Icon&#10;&#10;Description automatically generated with medium confidence">
            <a:extLst>
              <a:ext uri="{FF2B5EF4-FFF2-40B4-BE49-F238E27FC236}">
                <a16:creationId xmlns:a16="http://schemas.microsoft.com/office/drawing/2014/main" id="{7B2B6FCC-6CCE-AB3A-55DB-FF7312710EF5}"/>
              </a:ext>
            </a:extLst>
          </p:cNvPr>
          <p:cNvPicPr>
            <a:picLocks/>
          </p:cNvPicPr>
          <p:nvPr userDrawn="1"/>
        </p:nvPicPr>
        <p:blipFill>
          <a:blip r:embed="rId4"/>
          <a:stretch>
            <a:fillRect/>
          </a:stretch>
        </p:blipFill>
        <p:spPr>
          <a:xfrm>
            <a:off x="1" y="6305300"/>
            <a:ext cx="472440" cy="475488"/>
          </a:xfrm>
          <a:prstGeom prst="rect">
            <a:avLst/>
          </a:prstGeom>
        </p:spPr>
      </p:pic>
    </p:spTree>
    <p:extLst>
      <p:ext uri="{BB962C8B-B14F-4D97-AF65-F5344CB8AC3E}">
        <p14:creationId xmlns:p14="http://schemas.microsoft.com/office/powerpoint/2010/main" val="3170935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8EE815E-1BEB-E645-6885-48C1C2F5F5FE}"/>
              </a:ext>
            </a:extLst>
          </p:cNvPr>
          <p:cNvPicPr>
            <a:picLocks noChangeAspect="1"/>
          </p:cNvPicPr>
          <p:nvPr userDrawn="1"/>
        </p:nvPicPr>
        <p:blipFill>
          <a:blip r:embed="rId2"/>
          <a:stretch>
            <a:fillRect/>
          </a:stretch>
        </p:blipFill>
        <p:spPr>
          <a:xfrm>
            <a:off x="-148644" y="-417497"/>
            <a:ext cx="9441287" cy="7363985"/>
          </a:xfrm>
          <a:prstGeom prst="rect">
            <a:avLst/>
          </a:prstGeom>
          <a:noFill/>
          <a:ln w="12700">
            <a:miter lim="400000"/>
          </a:ln>
        </p:spPr>
      </p:pic>
    </p:spTree>
    <p:extLst>
      <p:ext uri="{BB962C8B-B14F-4D97-AF65-F5344CB8AC3E}">
        <p14:creationId xmlns:p14="http://schemas.microsoft.com/office/powerpoint/2010/main" val="7795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1BCB4-FB2F-D445-BE9E-80179FD80F88}"/>
              </a:ext>
            </a:extLst>
          </p:cNvPr>
          <p:cNvSpPr>
            <a:spLocks noGrp="1"/>
          </p:cNvSpPr>
          <p:nvPr>
            <p:ph type="title" hasCustomPrompt="1"/>
          </p:nvPr>
        </p:nvSpPr>
        <p:spPr>
          <a:xfrm>
            <a:off x="628650" y="3179"/>
            <a:ext cx="7886700" cy="758821"/>
          </a:xfrm>
          <a:prstGeom prst="rect">
            <a:avLst/>
          </a:prstGeom>
        </p:spPr>
        <p:txBody>
          <a:bodyPr>
            <a:normAutofit/>
          </a:bodyPr>
          <a:lstStyle>
            <a:lvl1pPr>
              <a:defRPr sz="3600" b="1">
                <a:solidFill>
                  <a:srgbClr val="FF8810"/>
                </a:solidFill>
                <a:latin typeface="Trade Gothic Next" panose="020B05030403030200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A261E91C-70A0-6F41-BF38-E8FE135F83B9}"/>
              </a:ext>
            </a:extLst>
          </p:cNvPr>
          <p:cNvSpPr>
            <a:spLocks noGrp="1"/>
          </p:cNvSpPr>
          <p:nvPr>
            <p:ph type="body" orient="vert" idx="1"/>
          </p:nvPr>
        </p:nvSpPr>
        <p:spPr/>
        <p:txBody>
          <a:bodyPr vert="eaVert"/>
          <a:lstStyle>
            <a:lvl1pPr marL="228594" indent="-228594">
              <a:buSzPct val="95000"/>
              <a:buFontTx/>
              <a:buBlip>
                <a:blip r:embed="rId2"/>
              </a:buBlip>
              <a:defRPr>
                <a:latin typeface="Trade Gothic Next" panose="020B0503040303020004" pitchFamily="34" charset="0"/>
              </a:defRPr>
            </a:lvl1pPr>
            <a:lvl2pPr marL="685783" indent="-228594">
              <a:buSzPct val="95000"/>
              <a:buFontTx/>
              <a:buBlip>
                <a:blip r:embed="rId2"/>
              </a:buBlip>
              <a:defRPr>
                <a:latin typeface="Trade Gothic Next" panose="020B0503040303020004" pitchFamily="34" charset="0"/>
              </a:defRPr>
            </a:lvl2pPr>
            <a:lvl3pPr marL="1142971" indent="-228594">
              <a:buSzPct val="95000"/>
              <a:buFontTx/>
              <a:buBlip>
                <a:blip r:embed="rId2"/>
              </a:buBlip>
              <a:defRPr>
                <a:latin typeface="Trade Gothic Next" panose="020B0503040303020004" pitchFamily="34" charset="0"/>
              </a:defRPr>
            </a:lvl3pPr>
            <a:lvl4pPr marL="1600160" indent="-228594">
              <a:buSzPct val="95000"/>
              <a:buFontTx/>
              <a:buBlip>
                <a:blip r:embed="rId2"/>
              </a:buBlip>
              <a:defRPr>
                <a:latin typeface="Trade Gothic Next" panose="020B0503040303020004" pitchFamily="34" charset="0"/>
              </a:defRPr>
            </a:lvl4pPr>
            <a:lvl5pPr marL="2057349" indent="-228594">
              <a:buSzPct val="95000"/>
              <a:buFontTx/>
              <a:buBlip>
                <a:blip r:embed="rId2"/>
              </a:buBlip>
              <a:defRPr>
                <a:latin typeface="Trade Gothic Next" panose="020B0503040303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F00B9A97-606A-4189-08D8-12B2552E98A6}"/>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6" name="Picture 5" descr="Icon&#10;&#10;Description automatically generated with medium confidence">
            <a:extLst>
              <a:ext uri="{FF2B5EF4-FFF2-40B4-BE49-F238E27FC236}">
                <a16:creationId xmlns:a16="http://schemas.microsoft.com/office/drawing/2014/main" id="{767B0303-7D81-8637-02A4-C9683FF37583}"/>
              </a:ext>
            </a:extLst>
          </p:cNvPr>
          <p:cNvPicPr>
            <a:picLocks/>
          </p:cNvPicPr>
          <p:nvPr userDrawn="1"/>
        </p:nvPicPr>
        <p:blipFill>
          <a:blip r:embed="rId3"/>
          <a:stretch>
            <a:fillRect/>
          </a:stretch>
        </p:blipFill>
        <p:spPr>
          <a:xfrm>
            <a:off x="1" y="6305300"/>
            <a:ext cx="472440" cy="475488"/>
          </a:xfrm>
          <a:prstGeom prst="rect">
            <a:avLst/>
          </a:prstGeom>
        </p:spPr>
      </p:pic>
    </p:spTree>
    <p:extLst>
      <p:ext uri="{BB962C8B-B14F-4D97-AF65-F5344CB8AC3E}">
        <p14:creationId xmlns:p14="http://schemas.microsoft.com/office/powerpoint/2010/main" val="1872409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79DA84-04D2-8B41-9AE8-E02CBB6780F4}"/>
              </a:ext>
            </a:extLst>
          </p:cNvPr>
          <p:cNvSpPr>
            <a:spLocks noGrp="1"/>
          </p:cNvSpPr>
          <p:nvPr>
            <p:ph type="title" orient="vert" hasCustomPrompt="1"/>
          </p:nvPr>
        </p:nvSpPr>
        <p:spPr>
          <a:xfrm>
            <a:off x="6543676" y="365125"/>
            <a:ext cx="1971675" cy="5811838"/>
          </a:xfrm>
          <a:prstGeom prst="rect">
            <a:avLst/>
          </a:prstGeom>
        </p:spPr>
        <p:txBody>
          <a:bodyPr vert="eaVert"/>
          <a:lstStyle>
            <a:lvl1pPr>
              <a:defRPr b="1">
                <a:solidFill>
                  <a:srgbClr val="FF8810"/>
                </a:solidFill>
                <a:latin typeface="Trade Gothic Next" panose="020B05030403030200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23CF92-6677-CE48-B384-D826DEC6F8D4}"/>
              </a:ext>
            </a:extLst>
          </p:cNvPr>
          <p:cNvSpPr>
            <a:spLocks noGrp="1"/>
          </p:cNvSpPr>
          <p:nvPr>
            <p:ph type="body" orient="vert" idx="1"/>
          </p:nvPr>
        </p:nvSpPr>
        <p:spPr>
          <a:xfrm>
            <a:off x="628652" y="365125"/>
            <a:ext cx="5800725" cy="5811838"/>
          </a:xfrm>
        </p:spPr>
        <p:txBody>
          <a:bodyPr vert="eaVert"/>
          <a:lstStyle>
            <a:lvl1pPr marL="228594" indent="-228594">
              <a:buSzPct val="95000"/>
              <a:buFontTx/>
              <a:buBlip>
                <a:blip r:embed="rId2"/>
              </a:buBlip>
              <a:defRPr>
                <a:latin typeface="Trade Gothic Next" panose="020B0503040303020004" pitchFamily="34" charset="0"/>
              </a:defRPr>
            </a:lvl1pPr>
            <a:lvl2pPr marL="685783" indent="-228594">
              <a:buSzPct val="95000"/>
              <a:buFontTx/>
              <a:buBlip>
                <a:blip r:embed="rId2"/>
              </a:buBlip>
              <a:defRPr>
                <a:latin typeface="Trade Gothic Next" panose="020B0503040303020004" pitchFamily="34" charset="0"/>
              </a:defRPr>
            </a:lvl2pPr>
            <a:lvl3pPr marL="1142971" indent="-228594">
              <a:buSzPct val="95000"/>
              <a:buFontTx/>
              <a:buBlip>
                <a:blip r:embed="rId2"/>
              </a:buBlip>
              <a:defRPr>
                <a:latin typeface="Trade Gothic Next" panose="020B0503040303020004" pitchFamily="34" charset="0"/>
              </a:defRPr>
            </a:lvl3pPr>
            <a:lvl4pPr marL="1600160" indent="-228594">
              <a:buSzPct val="95000"/>
              <a:buFontTx/>
              <a:buBlip>
                <a:blip r:embed="rId2"/>
              </a:buBlip>
              <a:defRPr>
                <a:latin typeface="Trade Gothic Next" panose="020B0503040303020004" pitchFamily="34" charset="0"/>
              </a:defRPr>
            </a:lvl4pPr>
            <a:lvl5pPr marL="2057349" indent="-228594">
              <a:buSzPct val="95000"/>
              <a:buFontTx/>
              <a:buBlip>
                <a:blip r:embed="rId2"/>
              </a:buBlip>
              <a:defRPr>
                <a:latin typeface="Trade Gothic Next" panose="020B0503040303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741E787C-82AB-6F77-B766-B86688B9418B}"/>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4" name="Picture 3" descr="Icon&#10;&#10;Description automatically generated with medium confidence">
            <a:extLst>
              <a:ext uri="{FF2B5EF4-FFF2-40B4-BE49-F238E27FC236}">
                <a16:creationId xmlns:a16="http://schemas.microsoft.com/office/drawing/2014/main" id="{6ACC43C1-E914-CC70-3CB6-E29E17AAD962}"/>
              </a:ext>
            </a:extLst>
          </p:cNvPr>
          <p:cNvPicPr>
            <a:picLocks/>
          </p:cNvPicPr>
          <p:nvPr userDrawn="1"/>
        </p:nvPicPr>
        <p:blipFill>
          <a:blip r:embed="rId3"/>
          <a:stretch>
            <a:fillRect/>
          </a:stretch>
        </p:blipFill>
        <p:spPr>
          <a:xfrm>
            <a:off x="1" y="6305300"/>
            <a:ext cx="472440" cy="475488"/>
          </a:xfrm>
          <a:prstGeom prst="rect">
            <a:avLst/>
          </a:prstGeom>
        </p:spPr>
      </p:pic>
    </p:spTree>
    <p:extLst>
      <p:ext uri="{BB962C8B-B14F-4D97-AF65-F5344CB8AC3E}">
        <p14:creationId xmlns:p14="http://schemas.microsoft.com/office/powerpoint/2010/main" val="6348289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CE45754-5DB1-B341-B256-5255159DE627}"/>
              </a:ext>
            </a:extLst>
          </p:cNvPr>
          <p:cNvSpPr>
            <a:spLocks noGrp="1"/>
          </p:cNvSpPr>
          <p:nvPr>
            <p:ph sz="half" idx="2"/>
          </p:nvPr>
        </p:nvSpPr>
        <p:spPr>
          <a:xfrm>
            <a:off x="628650" y="1076325"/>
            <a:ext cx="7886700" cy="5100638"/>
          </a:xfrm>
        </p:spPr>
        <p:txBody>
          <a:bodyPr>
            <a:normAutofit/>
          </a:bodyPr>
          <a:lstStyle>
            <a:lvl1pPr marL="227008" indent="-227008">
              <a:lnSpc>
                <a:spcPct val="100000"/>
              </a:lnSpc>
              <a:buFontTx/>
              <a:buBlip>
                <a:blip r:embed="rId2"/>
              </a:buBlip>
              <a:defRPr sz="1400">
                <a:latin typeface="Trade Gothic Next" panose="020B0503040303020004" pitchFamily="34" charset="0"/>
              </a:defRPr>
            </a:lvl1pPr>
            <a:lvl2pPr marL="685766" indent="-228589">
              <a:lnSpc>
                <a:spcPct val="100000"/>
              </a:lnSpc>
              <a:buFontTx/>
              <a:buBlip>
                <a:blip r:embed="rId2"/>
              </a:buBlip>
              <a:defRPr sz="1400">
                <a:latin typeface="Trade Gothic Next" panose="020B0503040303020004" pitchFamily="34" charset="0"/>
              </a:defRPr>
            </a:lvl2pPr>
            <a:lvl3pPr marL="1142942" indent="-228589">
              <a:lnSpc>
                <a:spcPct val="100000"/>
              </a:lnSpc>
              <a:buFontTx/>
              <a:buBlip>
                <a:blip r:embed="rId2"/>
              </a:buBlip>
              <a:defRPr sz="1400">
                <a:latin typeface="Trade Gothic Next" panose="020B0503040303020004" pitchFamily="34" charset="0"/>
              </a:defRPr>
            </a:lvl3pPr>
            <a:lvl4pPr marL="1600120" indent="-228589">
              <a:lnSpc>
                <a:spcPct val="100000"/>
              </a:lnSpc>
              <a:buFontTx/>
              <a:buBlip>
                <a:blip r:embed="rId2"/>
              </a:buBlip>
              <a:defRPr sz="1400">
                <a:latin typeface="Trade Gothic Next" panose="020B0503040303020004" pitchFamily="34" charset="0"/>
              </a:defRPr>
            </a:lvl4pPr>
            <a:lvl5pPr marL="2057298" indent="-228589">
              <a:lnSpc>
                <a:spcPct val="100000"/>
              </a:lnSpc>
              <a:buFontTx/>
              <a:buBlip>
                <a:blip r:embed="rId2"/>
              </a:buBlip>
              <a:defRPr sz="1400">
                <a:latin typeface="Trade Gothic Next" panose="020B0503040303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43BB14A4-AA02-0042-83B9-B83937C64A1A}"/>
              </a:ext>
            </a:extLst>
          </p:cNvPr>
          <p:cNvSpPr>
            <a:spLocks noGrp="1"/>
          </p:cNvSpPr>
          <p:nvPr>
            <p:ph type="title" hasCustomPrompt="1"/>
          </p:nvPr>
        </p:nvSpPr>
        <p:spPr>
          <a:xfrm>
            <a:off x="628650" y="257175"/>
            <a:ext cx="7886700" cy="819150"/>
          </a:xfrm>
          <a:prstGeom prst="rect">
            <a:avLst/>
          </a:prstGeom>
        </p:spPr>
        <p:txBody>
          <a:bodyPr/>
          <a:lstStyle>
            <a:lvl1pPr>
              <a:defRPr b="1">
                <a:solidFill>
                  <a:srgbClr val="FF8810"/>
                </a:solidFill>
                <a:latin typeface="Trade Gothic Next" panose="020B0503040303020004" pitchFamily="34"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EE95A95-C206-F7DA-671F-02D2D472E9BE}"/>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3" name="Picture 2" descr="Icon&#10;&#10;Description automatically generated with medium confidence">
            <a:extLst>
              <a:ext uri="{FF2B5EF4-FFF2-40B4-BE49-F238E27FC236}">
                <a16:creationId xmlns:a16="http://schemas.microsoft.com/office/drawing/2014/main" id="{E05D6197-031F-173E-2CDA-DD436DE8BD78}"/>
              </a:ext>
            </a:extLst>
          </p:cNvPr>
          <p:cNvPicPr>
            <a:picLocks/>
          </p:cNvPicPr>
          <p:nvPr userDrawn="1"/>
        </p:nvPicPr>
        <p:blipFill>
          <a:blip r:embed="rId3"/>
          <a:stretch>
            <a:fillRect/>
          </a:stretch>
        </p:blipFill>
        <p:spPr>
          <a:xfrm>
            <a:off x="1" y="6305300"/>
            <a:ext cx="472440" cy="475488"/>
          </a:xfrm>
          <a:prstGeom prst="rect">
            <a:avLst/>
          </a:prstGeom>
        </p:spPr>
      </p:pic>
    </p:spTree>
    <p:extLst>
      <p:ext uri="{BB962C8B-B14F-4D97-AF65-F5344CB8AC3E}">
        <p14:creationId xmlns:p14="http://schemas.microsoft.com/office/powerpoint/2010/main" val="290127178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CE45754-5DB1-B341-B256-5255159DE627}"/>
              </a:ext>
            </a:extLst>
          </p:cNvPr>
          <p:cNvSpPr>
            <a:spLocks noGrp="1"/>
          </p:cNvSpPr>
          <p:nvPr>
            <p:ph sz="half" idx="2"/>
          </p:nvPr>
        </p:nvSpPr>
        <p:spPr>
          <a:xfrm>
            <a:off x="628650" y="1076325"/>
            <a:ext cx="3943350" cy="5100638"/>
          </a:xfrm>
        </p:spPr>
        <p:txBody>
          <a:bodyPr>
            <a:normAutofit/>
          </a:bodyPr>
          <a:lstStyle>
            <a:lvl1pPr marL="227008" indent="-227008">
              <a:lnSpc>
                <a:spcPct val="100000"/>
              </a:lnSpc>
              <a:buFontTx/>
              <a:buBlip>
                <a:blip r:embed="rId2"/>
              </a:buBlip>
              <a:defRPr sz="1400">
                <a:latin typeface="Trade Gothic Next" panose="020B0503040303020004" pitchFamily="34" charset="0"/>
              </a:defRPr>
            </a:lvl1pPr>
            <a:lvl2pPr marL="685766" indent="-228589">
              <a:lnSpc>
                <a:spcPct val="100000"/>
              </a:lnSpc>
              <a:buFontTx/>
              <a:buBlip>
                <a:blip r:embed="rId2"/>
              </a:buBlip>
              <a:defRPr sz="1400">
                <a:latin typeface="Trade Gothic Next" panose="020B0503040303020004" pitchFamily="34" charset="0"/>
              </a:defRPr>
            </a:lvl2pPr>
            <a:lvl3pPr marL="1142942" indent="-228589">
              <a:lnSpc>
                <a:spcPct val="100000"/>
              </a:lnSpc>
              <a:buFontTx/>
              <a:buBlip>
                <a:blip r:embed="rId2"/>
              </a:buBlip>
              <a:defRPr sz="1400">
                <a:latin typeface="Trade Gothic Next" panose="020B0503040303020004" pitchFamily="34" charset="0"/>
              </a:defRPr>
            </a:lvl3pPr>
            <a:lvl4pPr marL="1600120" indent="-228589">
              <a:lnSpc>
                <a:spcPct val="100000"/>
              </a:lnSpc>
              <a:buFontTx/>
              <a:buBlip>
                <a:blip r:embed="rId2"/>
              </a:buBlip>
              <a:defRPr sz="1400">
                <a:latin typeface="Trade Gothic Next" panose="020B0503040303020004" pitchFamily="34" charset="0"/>
              </a:defRPr>
            </a:lvl4pPr>
            <a:lvl5pPr marL="2057298" indent="-228589">
              <a:lnSpc>
                <a:spcPct val="100000"/>
              </a:lnSpc>
              <a:buFontTx/>
              <a:buBlip>
                <a:blip r:embed="rId2"/>
              </a:buBlip>
              <a:defRPr sz="1400">
                <a:latin typeface="Trade Gothic Next" panose="020B0503040303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43BB14A4-AA02-0042-83B9-B83937C64A1A}"/>
              </a:ext>
            </a:extLst>
          </p:cNvPr>
          <p:cNvSpPr>
            <a:spLocks noGrp="1"/>
          </p:cNvSpPr>
          <p:nvPr>
            <p:ph type="title" hasCustomPrompt="1"/>
          </p:nvPr>
        </p:nvSpPr>
        <p:spPr>
          <a:xfrm>
            <a:off x="628650" y="257175"/>
            <a:ext cx="7886700" cy="819150"/>
          </a:xfrm>
          <a:prstGeom prst="rect">
            <a:avLst/>
          </a:prstGeom>
        </p:spPr>
        <p:txBody>
          <a:bodyPr/>
          <a:lstStyle>
            <a:lvl1pPr>
              <a:defRPr b="1">
                <a:solidFill>
                  <a:srgbClr val="FF8810"/>
                </a:solidFill>
                <a:latin typeface="Trade Gothic Next" panose="020B0503040303020004" pitchFamily="34"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EE95A95-C206-F7DA-671F-02D2D472E9BE}"/>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3" name="Picture 2" descr="Icon&#10;&#10;Description automatically generated with medium confidence">
            <a:extLst>
              <a:ext uri="{FF2B5EF4-FFF2-40B4-BE49-F238E27FC236}">
                <a16:creationId xmlns:a16="http://schemas.microsoft.com/office/drawing/2014/main" id="{E05D6197-031F-173E-2CDA-DD436DE8BD78}"/>
              </a:ext>
            </a:extLst>
          </p:cNvPr>
          <p:cNvPicPr>
            <a:picLocks/>
          </p:cNvPicPr>
          <p:nvPr userDrawn="1"/>
        </p:nvPicPr>
        <p:blipFill>
          <a:blip r:embed="rId3"/>
          <a:stretch>
            <a:fillRect/>
          </a:stretch>
        </p:blipFill>
        <p:spPr>
          <a:xfrm>
            <a:off x="1" y="6305300"/>
            <a:ext cx="472440" cy="475488"/>
          </a:xfrm>
          <a:prstGeom prst="rect">
            <a:avLst/>
          </a:prstGeom>
        </p:spPr>
      </p:pic>
      <p:sp>
        <p:nvSpPr>
          <p:cNvPr id="2" name="Content Placeholder 3">
            <a:extLst>
              <a:ext uri="{FF2B5EF4-FFF2-40B4-BE49-F238E27FC236}">
                <a16:creationId xmlns:a16="http://schemas.microsoft.com/office/drawing/2014/main" id="{6837E04F-304E-27C8-A2DE-ABC88E654921}"/>
              </a:ext>
            </a:extLst>
          </p:cNvPr>
          <p:cNvSpPr>
            <a:spLocks noGrp="1"/>
          </p:cNvSpPr>
          <p:nvPr>
            <p:ph sz="half" idx="10"/>
          </p:nvPr>
        </p:nvSpPr>
        <p:spPr>
          <a:xfrm>
            <a:off x="4621823" y="1076325"/>
            <a:ext cx="3943350" cy="5100638"/>
          </a:xfrm>
        </p:spPr>
        <p:txBody>
          <a:bodyPr>
            <a:normAutofit/>
          </a:bodyPr>
          <a:lstStyle>
            <a:lvl1pPr marL="227008" indent="-227008">
              <a:lnSpc>
                <a:spcPct val="100000"/>
              </a:lnSpc>
              <a:buFontTx/>
              <a:buBlip>
                <a:blip r:embed="rId2"/>
              </a:buBlip>
              <a:defRPr sz="1400">
                <a:latin typeface="Trade Gothic Next" panose="020B0503040303020004" pitchFamily="34" charset="0"/>
              </a:defRPr>
            </a:lvl1pPr>
            <a:lvl2pPr marL="685766" indent="-228589">
              <a:lnSpc>
                <a:spcPct val="100000"/>
              </a:lnSpc>
              <a:buFontTx/>
              <a:buBlip>
                <a:blip r:embed="rId2"/>
              </a:buBlip>
              <a:defRPr sz="1400">
                <a:latin typeface="Trade Gothic Next" panose="020B0503040303020004" pitchFamily="34" charset="0"/>
              </a:defRPr>
            </a:lvl2pPr>
            <a:lvl3pPr marL="1142942" indent="-228589">
              <a:lnSpc>
                <a:spcPct val="100000"/>
              </a:lnSpc>
              <a:buFontTx/>
              <a:buBlip>
                <a:blip r:embed="rId2"/>
              </a:buBlip>
              <a:defRPr sz="1400">
                <a:latin typeface="Trade Gothic Next" panose="020B0503040303020004" pitchFamily="34" charset="0"/>
              </a:defRPr>
            </a:lvl3pPr>
            <a:lvl4pPr marL="1600120" indent="-228589">
              <a:lnSpc>
                <a:spcPct val="100000"/>
              </a:lnSpc>
              <a:buFontTx/>
              <a:buBlip>
                <a:blip r:embed="rId2"/>
              </a:buBlip>
              <a:defRPr sz="1400">
                <a:latin typeface="Trade Gothic Next" panose="020B0503040303020004" pitchFamily="34" charset="0"/>
              </a:defRPr>
            </a:lvl4pPr>
            <a:lvl5pPr marL="2057298" indent="-228589">
              <a:lnSpc>
                <a:spcPct val="100000"/>
              </a:lnSpc>
              <a:buFontTx/>
              <a:buBlip>
                <a:blip r:embed="rId2"/>
              </a:buBlip>
              <a:defRPr sz="1400">
                <a:latin typeface="Trade Gothic Next" panose="020B0503040303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9466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_Appendix">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380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CE45754-5DB1-B341-B256-5255159DE627}"/>
              </a:ext>
            </a:extLst>
          </p:cNvPr>
          <p:cNvSpPr>
            <a:spLocks noGrp="1"/>
          </p:cNvSpPr>
          <p:nvPr>
            <p:ph sz="half" idx="2"/>
          </p:nvPr>
        </p:nvSpPr>
        <p:spPr>
          <a:xfrm>
            <a:off x="628650" y="1076325"/>
            <a:ext cx="7886700" cy="2352675"/>
          </a:xfrm>
        </p:spPr>
        <p:txBody>
          <a:bodyPr>
            <a:normAutofit/>
          </a:bodyPr>
          <a:lstStyle>
            <a:lvl1pPr marL="227008" indent="-227008">
              <a:lnSpc>
                <a:spcPct val="100000"/>
              </a:lnSpc>
              <a:buFontTx/>
              <a:buBlip>
                <a:blip r:embed="rId2"/>
              </a:buBlip>
              <a:defRPr sz="1400">
                <a:latin typeface="Trade Gothic Next" panose="020B0503040303020004" pitchFamily="34" charset="0"/>
              </a:defRPr>
            </a:lvl1pPr>
            <a:lvl2pPr marL="685766" indent="-228589">
              <a:lnSpc>
                <a:spcPct val="100000"/>
              </a:lnSpc>
              <a:buFontTx/>
              <a:buBlip>
                <a:blip r:embed="rId2"/>
              </a:buBlip>
              <a:defRPr sz="1400">
                <a:latin typeface="Trade Gothic Next" panose="020B0503040303020004" pitchFamily="34" charset="0"/>
              </a:defRPr>
            </a:lvl2pPr>
            <a:lvl3pPr marL="1142942" indent="-228589">
              <a:lnSpc>
                <a:spcPct val="100000"/>
              </a:lnSpc>
              <a:buFontTx/>
              <a:buBlip>
                <a:blip r:embed="rId2"/>
              </a:buBlip>
              <a:defRPr sz="1400">
                <a:latin typeface="Trade Gothic Next" panose="020B0503040303020004" pitchFamily="34" charset="0"/>
              </a:defRPr>
            </a:lvl3pPr>
            <a:lvl4pPr marL="1600120" indent="-228589">
              <a:lnSpc>
                <a:spcPct val="100000"/>
              </a:lnSpc>
              <a:buFontTx/>
              <a:buBlip>
                <a:blip r:embed="rId2"/>
              </a:buBlip>
              <a:defRPr sz="1400">
                <a:latin typeface="Trade Gothic Next" panose="020B0503040303020004" pitchFamily="34" charset="0"/>
              </a:defRPr>
            </a:lvl4pPr>
            <a:lvl5pPr marL="2057298" indent="-228589">
              <a:lnSpc>
                <a:spcPct val="100000"/>
              </a:lnSpc>
              <a:buFontTx/>
              <a:buBlip>
                <a:blip r:embed="rId2"/>
              </a:buBlip>
              <a:defRPr sz="1400">
                <a:latin typeface="Trade Gothic Next" panose="020B0503040303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43BB14A4-AA02-0042-83B9-B83937C64A1A}"/>
              </a:ext>
            </a:extLst>
          </p:cNvPr>
          <p:cNvSpPr>
            <a:spLocks noGrp="1"/>
          </p:cNvSpPr>
          <p:nvPr>
            <p:ph type="title" hasCustomPrompt="1"/>
          </p:nvPr>
        </p:nvSpPr>
        <p:spPr>
          <a:xfrm>
            <a:off x="628650" y="257175"/>
            <a:ext cx="7886700" cy="819150"/>
          </a:xfrm>
          <a:prstGeom prst="rect">
            <a:avLst/>
          </a:prstGeom>
        </p:spPr>
        <p:txBody>
          <a:bodyPr/>
          <a:lstStyle>
            <a:lvl1pPr>
              <a:defRPr b="1">
                <a:solidFill>
                  <a:srgbClr val="FF8810"/>
                </a:solidFill>
                <a:latin typeface="Trade Gothic Next" panose="020B0503040303020004" pitchFamily="34"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EE95A95-C206-F7DA-671F-02D2D472E9BE}"/>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3" name="Picture 2" descr="Icon&#10;&#10;Description automatically generated with medium confidence">
            <a:extLst>
              <a:ext uri="{FF2B5EF4-FFF2-40B4-BE49-F238E27FC236}">
                <a16:creationId xmlns:a16="http://schemas.microsoft.com/office/drawing/2014/main" id="{E05D6197-031F-173E-2CDA-DD436DE8BD78}"/>
              </a:ext>
            </a:extLst>
          </p:cNvPr>
          <p:cNvPicPr>
            <a:picLocks/>
          </p:cNvPicPr>
          <p:nvPr userDrawn="1"/>
        </p:nvPicPr>
        <p:blipFill>
          <a:blip r:embed="rId3"/>
          <a:stretch>
            <a:fillRect/>
          </a:stretch>
        </p:blipFill>
        <p:spPr>
          <a:xfrm>
            <a:off x="1" y="6305300"/>
            <a:ext cx="472440" cy="475488"/>
          </a:xfrm>
          <a:prstGeom prst="rect">
            <a:avLst/>
          </a:prstGeom>
        </p:spPr>
      </p:pic>
      <p:sp>
        <p:nvSpPr>
          <p:cNvPr id="2" name="Content Placeholder 3">
            <a:extLst>
              <a:ext uri="{FF2B5EF4-FFF2-40B4-BE49-F238E27FC236}">
                <a16:creationId xmlns:a16="http://schemas.microsoft.com/office/drawing/2014/main" id="{126C0251-7F9C-40D4-51E7-606BCBF3C00A}"/>
              </a:ext>
            </a:extLst>
          </p:cNvPr>
          <p:cNvSpPr>
            <a:spLocks noGrp="1"/>
          </p:cNvSpPr>
          <p:nvPr>
            <p:ph sz="half" idx="10"/>
          </p:nvPr>
        </p:nvSpPr>
        <p:spPr>
          <a:xfrm>
            <a:off x="628650" y="3581400"/>
            <a:ext cx="7886700" cy="2352675"/>
          </a:xfrm>
        </p:spPr>
        <p:txBody>
          <a:bodyPr>
            <a:normAutofit/>
          </a:bodyPr>
          <a:lstStyle>
            <a:lvl1pPr marL="227008" indent="-227008">
              <a:lnSpc>
                <a:spcPct val="100000"/>
              </a:lnSpc>
              <a:buFontTx/>
              <a:buBlip>
                <a:blip r:embed="rId2"/>
              </a:buBlip>
              <a:defRPr sz="1400">
                <a:latin typeface="Trade Gothic Next" panose="020B0503040303020004" pitchFamily="34" charset="0"/>
              </a:defRPr>
            </a:lvl1pPr>
            <a:lvl2pPr marL="685766" indent="-228589">
              <a:lnSpc>
                <a:spcPct val="100000"/>
              </a:lnSpc>
              <a:buFontTx/>
              <a:buBlip>
                <a:blip r:embed="rId2"/>
              </a:buBlip>
              <a:defRPr sz="1400">
                <a:latin typeface="Trade Gothic Next" panose="020B0503040303020004" pitchFamily="34" charset="0"/>
              </a:defRPr>
            </a:lvl2pPr>
            <a:lvl3pPr marL="1142942" indent="-228589">
              <a:lnSpc>
                <a:spcPct val="100000"/>
              </a:lnSpc>
              <a:buFontTx/>
              <a:buBlip>
                <a:blip r:embed="rId2"/>
              </a:buBlip>
              <a:defRPr sz="1400">
                <a:latin typeface="Trade Gothic Next" panose="020B0503040303020004" pitchFamily="34" charset="0"/>
              </a:defRPr>
            </a:lvl3pPr>
            <a:lvl4pPr marL="1600120" indent="-228589">
              <a:lnSpc>
                <a:spcPct val="100000"/>
              </a:lnSpc>
              <a:buFontTx/>
              <a:buBlip>
                <a:blip r:embed="rId2"/>
              </a:buBlip>
              <a:defRPr sz="1400">
                <a:latin typeface="Trade Gothic Next" panose="020B0503040303020004" pitchFamily="34" charset="0"/>
              </a:defRPr>
            </a:lvl4pPr>
            <a:lvl5pPr marL="2057298" indent="-228589">
              <a:lnSpc>
                <a:spcPct val="100000"/>
              </a:lnSpc>
              <a:buFontTx/>
              <a:buBlip>
                <a:blip r:embed="rId2"/>
              </a:buBlip>
              <a:defRPr sz="1400">
                <a:latin typeface="Trade Gothic Next" panose="020B0503040303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390877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CE45754-5DB1-B341-B256-5255159DE627}"/>
              </a:ext>
            </a:extLst>
          </p:cNvPr>
          <p:cNvSpPr>
            <a:spLocks noGrp="1"/>
          </p:cNvSpPr>
          <p:nvPr>
            <p:ph sz="half" idx="2"/>
          </p:nvPr>
        </p:nvSpPr>
        <p:spPr>
          <a:xfrm>
            <a:off x="628650" y="1076325"/>
            <a:ext cx="3943350" cy="2352675"/>
          </a:xfrm>
        </p:spPr>
        <p:txBody>
          <a:bodyPr>
            <a:normAutofit/>
          </a:bodyPr>
          <a:lstStyle>
            <a:lvl1pPr marL="227008" indent="-227008">
              <a:lnSpc>
                <a:spcPct val="100000"/>
              </a:lnSpc>
              <a:buFontTx/>
              <a:buBlip>
                <a:blip r:embed="rId2"/>
              </a:buBlip>
              <a:defRPr sz="1400">
                <a:latin typeface="Trade Gothic Next" panose="020B0503040303020004" pitchFamily="34" charset="0"/>
              </a:defRPr>
            </a:lvl1pPr>
            <a:lvl2pPr marL="685766" indent="-228589">
              <a:lnSpc>
                <a:spcPct val="100000"/>
              </a:lnSpc>
              <a:buFontTx/>
              <a:buBlip>
                <a:blip r:embed="rId2"/>
              </a:buBlip>
              <a:defRPr sz="1400">
                <a:latin typeface="Trade Gothic Next" panose="020B0503040303020004" pitchFamily="34" charset="0"/>
              </a:defRPr>
            </a:lvl2pPr>
            <a:lvl3pPr marL="1142942" indent="-228589">
              <a:lnSpc>
                <a:spcPct val="100000"/>
              </a:lnSpc>
              <a:buFontTx/>
              <a:buBlip>
                <a:blip r:embed="rId2"/>
              </a:buBlip>
              <a:defRPr sz="1400">
                <a:latin typeface="Trade Gothic Next" panose="020B0503040303020004" pitchFamily="34" charset="0"/>
              </a:defRPr>
            </a:lvl3pPr>
            <a:lvl4pPr marL="1600120" indent="-228589">
              <a:lnSpc>
                <a:spcPct val="100000"/>
              </a:lnSpc>
              <a:buFontTx/>
              <a:buBlip>
                <a:blip r:embed="rId2"/>
              </a:buBlip>
              <a:defRPr sz="1400">
                <a:latin typeface="Trade Gothic Next" panose="020B0503040303020004" pitchFamily="34" charset="0"/>
              </a:defRPr>
            </a:lvl4pPr>
            <a:lvl5pPr marL="2057298" indent="-228589">
              <a:lnSpc>
                <a:spcPct val="100000"/>
              </a:lnSpc>
              <a:buFontTx/>
              <a:buBlip>
                <a:blip r:embed="rId2"/>
              </a:buBlip>
              <a:defRPr sz="1400">
                <a:latin typeface="Trade Gothic Next" panose="020B0503040303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43BB14A4-AA02-0042-83B9-B83937C64A1A}"/>
              </a:ext>
            </a:extLst>
          </p:cNvPr>
          <p:cNvSpPr>
            <a:spLocks noGrp="1"/>
          </p:cNvSpPr>
          <p:nvPr>
            <p:ph type="title" hasCustomPrompt="1"/>
          </p:nvPr>
        </p:nvSpPr>
        <p:spPr>
          <a:xfrm>
            <a:off x="628650" y="257175"/>
            <a:ext cx="7886700" cy="819150"/>
          </a:xfrm>
          <a:prstGeom prst="rect">
            <a:avLst/>
          </a:prstGeom>
        </p:spPr>
        <p:txBody>
          <a:bodyPr/>
          <a:lstStyle>
            <a:lvl1pPr>
              <a:defRPr b="1">
                <a:solidFill>
                  <a:srgbClr val="FF8810"/>
                </a:solidFill>
                <a:latin typeface="Trade Gothic Next" panose="020B0503040303020004" pitchFamily="34"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EE95A95-C206-F7DA-671F-02D2D472E9BE}"/>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3" name="Picture 2" descr="Icon&#10;&#10;Description automatically generated with medium confidence">
            <a:extLst>
              <a:ext uri="{FF2B5EF4-FFF2-40B4-BE49-F238E27FC236}">
                <a16:creationId xmlns:a16="http://schemas.microsoft.com/office/drawing/2014/main" id="{E05D6197-031F-173E-2CDA-DD436DE8BD78}"/>
              </a:ext>
            </a:extLst>
          </p:cNvPr>
          <p:cNvPicPr>
            <a:picLocks/>
          </p:cNvPicPr>
          <p:nvPr userDrawn="1"/>
        </p:nvPicPr>
        <p:blipFill>
          <a:blip r:embed="rId3"/>
          <a:stretch>
            <a:fillRect/>
          </a:stretch>
        </p:blipFill>
        <p:spPr>
          <a:xfrm>
            <a:off x="1" y="6305300"/>
            <a:ext cx="472440" cy="475488"/>
          </a:xfrm>
          <a:prstGeom prst="rect">
            <a:avLst/>
          </a:prstGeom>
        </p:spPr>
      </p:pic>
      <p:sp>
        <p:nvSpPr>
          <p:cNvPr id="2" name="Content Placeholder 3">
            <a:extLst>
              <a:ext uri="{FF2B5EF4-FFF2-40B4-BE49-F238E27FC236}">
                <a16:creationId xmlns:a16="http://schemas.microsoft.com/office/drawing/2014/main" id="{126C0251-7F9C-40D4-51E7-606BCBF3C00A}"/>
              </a:ext>
            </a:extLst>
          </p:cNvPr>
          <p:cNvSpPr>
            <a:spLocks noGrp="1"/>
          </p:cNvSpPr>
          <p:nvPr>
            <p:ph sz="half" idx="10"/>
          </p:nvPr>
        </p:nvSpPr>
        <p:spPr>
          <a:xfrm>
            <a:off x="628650" y="3581400"/>
            <a:ext cx="3943350" cy="2352675"/>
          </a:xfrm>
        </p:spPr>
        <p:txBody>
          <a:bodyPr>
            <a:normAutofit/>
          </a:bodyPr>
          <a:lstStyle>
            <a:lvl1pPr marL="227008" indent="-227008">
              <a:lnSpc>
                <a:spcPct val="100000"/>
              </a:lnSpc>
              <a:buFontTx/>
              <a:buBlip>
                <a:blip r:embed="rId2"/>
              </a:buBlip>
              <a:defRPr sz="1400">
                <a:latin typeface="Trade Gothic Next" panose="020B0503040303020004" pitchFamily="34" charset="0"/>
              </a:defRPr>
            </a:lvl1pPr>
            <a:lvl2pPr marL="685766" indent="-228589">
              <a:lnSpc>
                <a:spcPct val="100000"/>
              </a:lnSpc>
              <a:buFontTx/>
              <a:buBlip>
                <a:blip r:embed="rId2"/>
              </a:buBlip>
              <a:defRPr sz="1400">
                <a:latin typeface="Trade Gothic Next" panose="020B0503040303020004" pitchFamily="34" charset="0"/>
              </a:defRPr>
            </a:lvl2pPr>
            <a:lvl3pPr marL="1142942" indent="-228589">
              <a:lnSpc>
                <a:spcPct val="100000"/>
              </a:lnSpc>
              <a:buFontTx/>
              <a:buBlip>
                <a:blip r:embed="rId2"/>
              </a:buBlip>
              <a:defRPr sz="1400">
                <a:latin typeface="Trade Gothic Next" panose="020B0503040303020004" pitchFamily="34" charset="0"/>
              </a:defRPr>
            </a:lvl3pPr>
            <a:lvl4pPr marL="1600120" indent="-228589">
              <a:lnSpc>
                <a:spcPct val="100000"/>
              </a:lnSpc>
              <a:buFontTx/>
              <a:buBlip>
                <a:blip r:embed="rId2"/>
              </a:buBlip>
              <a:defRPr sz="1400">
                <a:latin typeface="Trade Gothic Next" panose="020B0503040303020004" pitchFamily="34" charset="0"/>
              </a:defRPr>
            </a:lvl4pPr>
            <a:lvl5pPr marL="2057298" indent="-228589">
              <a:lnSpc>
                <a:spcPct val="100000"/>
              </a:lnSpc>
              <a:buFontTx/>
              <a:buBlip>
                <a:blip r:embed="rId2"/>
              </a:buBlip>
              <a:defRPr sz="1400">
                <a:latin typeface="Trade Gothic Next" panose="020B0503040303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35E23E78-4070-7A3B-6331-FEC2D4249840}"/>
              </a:ext>
            </a:extLst>
          </p:cNvPr>
          <p:cNvSpPr>
            <a:spLocks noGrp="1"/>
          </p:cNvSpPr>
          <p:nvPr>
            <p:ph sz="half" idx="11"/>
          </p:nvPr>
        </p:nvSpPr>
        <p:spPr>
          <a:xfrm>
            <a:off x="4610100" y="1076325"/>
            <a:ext cx="3943350" cy="2352675"/>
          </a:xfrm>
        </p:spPr>
        <p:txBody>
          <a:bodyPr>
            <a:normAutofit/>
          </a:bodyPr>
          <a:lstStyle>
            <a:lvl1pPr marL="227008" indent="-227008">
              <a:lnSpc>
                <a:spcPct val="100000"/>
              </a:lnSpc>
              <a:buFontTx/>
              <a:buBlip>
                <a:blip r:embed="rId2"/>
              </a:buBlip>
              <a:defRPr sz="1400">
                <a:latin typeface="Trade Gothic Next" panose="020B0503040303020004" pitchFamily="34" charset="0"/>
              </a:defRPr>
            </a:lvl1pPr>
            <a:lvl2pPr marL="685766" indent="-228589">
              <a:lnSpc>
                <a:spcPct val="100000"/>
              </a:lnSpc>
              <a:buFontTx/>
              <a:buBlip>
                <a:blip r:embed="rId2"/>
              </a:buBlip>
              <a:defRPr sz="1400">
                <a:latin typeface="Trade Gothic Next" panose="020B0503040303020004" pitchFamily="34" charset="0"/>
              </a:defRPr>
            </a:lvl2pPr>
            <a:lvl3pPr marL="1142942" indent="-228589">
              <a:lnSpc>
                <a:spcPct val="100000"/>
              </a:lnSpc>
              <a:buFontTx/>
              <a:buBlip>
                <a:blip r:embed="rId2"/>
              </a:buBlip>
              <a:defRPr sz="1400">
                <a:latin typeface="Trade Gothic Next" panose="020B0503040303020004" pitchFamily="34" charset="0"/>
              </a:defRPr>
            </a:lvl3pPr>
            <a:lvl4pPr marL="1600120" indent="-228589">
              <a:lnSpc>
                <a:spcPct val="100000"/>
              </a:lnSpc>
              <a:buFontTx/>
              <a:buBlip>
                <a:blip r:embed="rId2"/>
              </a:buBlip>
              <a:defRPr sz="1400">
                <a:latin typeface="Trade Gothic Next" panose="020B0503040303020004" pitchFamily="34" charset="0"/>
              </a:defRPr>
            </a:lvl4pPr>
            <a:lvl5pPr marL="2057298" indent="-228589">
              <a:lnSpc>
                <a:spcPct val="100000"/>
              </a:lnSpc>
              <a:buFontTx/>
              <a:buBlip>
                <a:blip r:embed="rId2"/>
              </a:buBlip>
              <a:defRPr sz="1400">
                <a:latin typeface="Trade Gothic Next" panose="020B0503040303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F8F16E14-D6C1-B96B-04AD-8DE9AF7A24E0}"/>
              </a:ext>
            </a:extLst>
          </p:cNvPr>
          <p:cNvSpPr>
            <a:spLocks noGrp="1"/>
          </p:cNvSpPr>
          <p:nvPr>
            <p:ph sz="half" idx="12"/>
          </p:nvPr>
        </p:nvSpPr>
        <p:spPr>
          <a:xfrm>
            <a:off x="4610100" y="3581400"/>
            <a:ext cx="3943350" cy="2352675"/>
          </a:xfrm>
        </p:spPr>
        <p:txBody>
          <a:bodyPr>
            <a:normAutofit/>
          </a:bodyPr>
          <a:lstStyle>
            <a:lvl1pPr marL="227008" indent="-227008">
              <a:lnSpc>
                <a:spcPct val="100000"/>
              </a:lnSpc>
              <a:buFontTx/>
              <a:buBlip>
                <a:blip r:embed="rId2"/>
              </a:buBlip>
              <a:defRPr sz="1400">
                <a:latin typeface="Trade Gothic Next" panose="020B0503040303020004" pitchFamily="34" charset="0"/>
              </a:defRPr>
            </a:lvl1pPr>
            <a:lvl2pPr marL="685766" indent="-228589">
              <a:lnSpc>
                <a:spcPct val="100000"/>
              </a:lnSpc>
              <a:buFontTx/>
              <a:buBlip>
                <a:blip r:embed="rId2"/>
              </a:buBlip>
              <a:defRPr sz="1400">
                <a:latin typeface="Trade Gothic Next" panose="020B0503040303020004" pitchFamily="34" charset="0"/>
              </a:defRPr>
            </a:lvl2pPr>
            <a:lvl3pPr marL="1142942" indent="-228589">
              <a:lnSpc>
                <a:spcPct val="100000"/>
              </a:lnSpc>
              <a:buFontTx/>
              <a:buBlip>
                <a:blip r:embed="rId2"/>
              </a:buBlip>
              <a:defRPr sz="1400">
                <a:latin typeface="Trade Gothic Next" panose="020B0503040303020004" pitchFamily="34" charset="0"/>
              </a:defRPr>
            </a:lvl3pPr>
            <a:lvl4pPr marL="1600120" indent="-228589">
              <a:lnSpc>
                <a:spcPct val="100000"/>
              </a:lnSpc>
              <a:buFontTx/>
              <a:buBlip>
                <a:blip r:embed="rId2"/>
              </a:buBlip>
              <a:defRPr sz="1400">
                <a:latin typeface="Trade Gothic Next" panose="020B0503040303020004" pitchFamily="34" charset="0"/>
              </a:defRPr>
            </a:lvl4pPr>
            <a:lvl5pPr marL="2057298" indent="-228589">
              <a:lnSpc>
                <a:spcPct val="100000"/>
              </a:lnSpc>
              <a:buFontTx/>
              <a:buBlip>
                <a:blip r:embed="rId2"/>
              </a:buBlip>
              <a:defRPr sz="1400">
                <a:latin typeface="Trade Gothic Next" panose="020B05030403030200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355757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descr="A picture containing person, table, computer, sitting&#10;&#10;Description automatically generated">
            <a:extLst>
              <a:ext uri="{FF2B5EF4-FFF2-40B4-BE49-F238E27FC236}">
                <a16:creationId xmlns:a16="http://schemas.microsoft.com/office/drawing/2014/main" id="{7BA861FB-D03A-B146-A843-74ABA1D3BE2F}"/>
              </a:ext>
            </a:extLst>
          </p:cNvPr>
          <p:cNvPicPr>
            <a:picLocks noChangeAspect="1"/>
          </p:cNvPicPr>
          <p:nvPr userDrawn="1"/>
        </p:nvPicPr>
        <p:blipFill>
          <a:blip r:embed="rId2"/>
          <a:stretch>
            <a:fillRect/>
          </a:stretch>
        </p:blipFill>
        <p:spPr>
          <a:xfrm>
            <a:off x="-707785" y="-87088"/>
            <a:ext cx="9851785" cy="4983393"/>
          </a:xfrm>
          <a:prstGeom prst="rect">
            <a:avLst/>
          </a:prstGeom>
        </p:spPr>
      </p:pic>
      <p:sp>
        <p:nvSpPr>
          <p:cNvPr id="2" name="Title 1">
            <a:extLst>
              <a:ext uri="{FF2B5EF4-FFF2-40B4-BE49-F238E27FC236}">
                <a16:creationId xmlns:a16="http://schemas.microsoft.com/office/drawing/2014/main" id="{D92066AF-3244-FA43-AAF4-577C44DFA86D}"/>
              </a:ext>
            </a:extLst>
          </p:cNvPr>
          <p:cNvSpPr>
            <a:spLocks noGrp="1"/>
          </p:cNvSpPr>
          <p:nvPr>
            <p:ph type="title" hasCustomPrompt="1"/>
          </p:nvPr>
        </p:nvSpPr>
        <p:spPr>
          <a:xfrm>
            <a:off x="636816" y="1308558"/>
            <a:ext cx="3918857" cy="2120447"/>
          </a:xfrm>
          <a:prstGeom prst="rect">
            <a:avLst/>
          </a:prstGeom>
          <a:effectLst>
            <a:outerShdw blurRad="50800" dist="38100" dir="2700000" algn="tl" rotWithShape="0">
              <a:prstClr val="black">
                <a:alpha val="40000"/>
              </a:prstClr>
            </a:outerShdw>
          </a:effectLst>
        </p:spPr>
        <p:txBody>
          <a:bodyPr/>
          <a:lstStyle>
            <a:lvl1pPr>
              <a:defRPr b="1">
                <a:solidFill>
                  <a:schemeClr val="bg1"/>
                </a:solidFill>
                <a:latin typeface="Trade Gothic Next" panose="020B0503040303020004" pitchFamily="34" charset="0"/>
              </a:defRPr>
            </a:lvl1pPr>
          </a:lstStyle>
          <a:p>
            <a:r>
              <a:rPr lang="en-US" dirty="0"/>
              <a:t>FINANCIAL ADVISORY OVERVIEW</a:t>
            </a:r>
          </a:p>
        </p:txBody>
      </p:sp>
      <p:sp>
        <p:nvSpPr>
          <p:cNvPr id="10" name="Content Placeholder 2">
            <a:extLst>
              <a:ext uri="{FF2B5EF4-FFF2-40B4-BE49-F238E27FC236}">
                <a16:creationId xmlns:a16="http://schemas.microsoft.com/office/drawing/2014/main" id="{070E8F03-17E2-2C81-8D1D-02ED6C90BB77}"/>
              </a:ext>
            </a:extLst>
          </p:cNvPr>
          <p:cNvSpPr>
            <a:spLocks noGrp="1"/>
          </p:cNvSpPr>
          <p:nvPr>
            <p:ph idx="1" hasCustomPrompt="1"/>
          </p:nvPr>
        </p:nvSpPr>
        <p:spPr>
          <a:xfrm>
            <a:off x="628653" y="4128767"/>
            <a:ext cx="5061857" cy="487802"/>
          </a:xfrm>
        </p:spPr>
        <p:txBody>
          <a:bodyPr>
            <a:noAutofit/>
          </a:bodyPr>
          <a:lstStyle>
            <a:lvl1pPr marL="0" indent="0">
              <a:buSzPct val="94000"/>
              <a:buFontTx/>
              <a:buNone/>
              <a:defRPr sz="3000" b="1">
                <a:solidFill>
                  <a:srgbClr val="FF8810"/>
                </a:solidFill>
                <a:latin typeface="Trade Gothic Next" panose="020B0503040303020004" pitchFamily="34" charset="0"/>
              </a:defRPr>
            </a:lvl1pPr>
            <a:lvl2pPr marL="685783" indent="-228594">
              <a:buSzPct val="94000"/>
              <a:buFontTx/>
              <a:buBlip>
                <a:blip r:embed="rId3"/>
              </a:buBlip>
              <a:defRPr>
                <a:latin typeface="Trade Gothic Next" panose="020B0503040303020004" pitchFamily="34" charset="0"/>
              </a:defRPr>
            </a:lvl2pPr>
            <a:lvl3pPr marL="1142971" indent="-228594">
              <a:buSzPct val="94000"/>
              <a:buFontTx/>
              <a:buBlip>
                <a:blip r:embed="rId3"/>
              </a:buBlip>
              <a:defRPr>
                <a:latin typeface="Trade Gothic Next" panose="020B0503040303020004" pitchFamily="34" charset="0"/>
              </a:defRPr>
            </a:lvl3pPr>
            <a:lvl4pPr marL="1600160" indent="-228594">
              <a:buSzPct val="94000"/>
              <a:buFontTx/>
              <a:buBlip>
                <a:blip r:embed="rId3"/>
              </a:buBlip>
              <a:defRPr>
                <a:latin typeface="Trade Gothic Next" panose="020B0503040303020004" pitchFamily="34" charset="0"/>
              </a:defRPr>
            </a:lvl4pPr>
            <a:lvl5pPr marL="2057349" indent="-228594">
              <a:buSzPct val="94000"/>
              <a:buFontTx/>
              <a:buBlip>
                <a:blip r:embed="rId3"/>
              </a:buBlip>
              <a:defRPr>
                <a:latin typeface="Trade Gothic Next" panose="020B0503040303020004" pitchFamily="34" charset="0"/>
              </a:defRPr>
            </a:lvl5pPr>
          </a:lstStyle>
          <a:p>
            <a:r>
              <a:rPr lang="en-US" dirty="0">
                <a:solidFill>
                  <a:srgbClr val="EB8316"/>
                </a:solidFill>
                <a:effectLst/>
                <a:latin typeface="Trade Gothic Next LT Pro" panose="020B0503040303020004" pitchFamily="34" charset="77"/>
              </a:rPr>
              <a:t>TOP 3 DUTIES OF A FIDUCIARY</a:t>
            </a:r>
          </a:p>
        </p:txBody>
      </p:sp>
      <p:sp>
        <p:nvSpPr>
          <p:cNvPr id="11" name="Content Placeholder 2">
            <a:extLst>
              <a:ext uri="{FF2B5EF4-FFF2-40B4-BE49-F238E27FC236}">
                <a16:creationId xmlns:a16="http://schemas.microsoft.com/office/drawing/2014/main" id="{AEC41D24-22C5-89AD-B6CE-1CBA595AC360}"/>
              </a:ext>
            </a:extLst>
          </p:cNvPr>
          <p:cNvSpPr>
            <a:spLocks noGrp="1"/>
          </p:cNvSpPr>
          <p:nvPr>
            <p:ph idx="10" hasCustomPrompt="1"/>
          </p:nvPr>
        </p:nvSpPr>
        <p:spPr>
          <a:xfrm>
            <a:off x="628653" y="4747621"/>
            <a:ext cx="5061857" cy="1480458"/>
          </a:xfrm>
        </p:spPr>
        <p:txBody>
          <a:bodyPr>
            <a:noAutofit/>
          </a:bodyPr>
          <a:lstStyle>
            <a:lvl1pPr marL="293681" indent="-293681">
              <a:lnSpc>
                <a:spcPct val="100000"/>
              </a:lnSpc>
              <a:buSzPct val="94000"/>
              <a:buFontTx/>
              <a:buBlip>
                <a:blip r:embed="rId4"/>
              </a:buBlip>
              <a:tabLst/>
              <a:defRPr sz="2300" spc="100" baseline="0">
                <a:solidFill>
                  <a:srgbClr val="03256C"/>
                </a:solidFill>
                <a:latin typeface="FormaDJRBanner" pitchFamily="2" charset="77"/>
              </a:defRPr>
            </a:lvl1pPr>
            <a:lvl2pPr marL="685783" indent="-228594">
              <a:buSzPct val="94000"/>
              <a:buFontTx/>
              <a:buBlip>
                <a:blip r:embed="rId3"/>
              </a:buBlip>
              <a:defRPr>
                <a:latin typeface="Trade Gothic Next" panose="020B0503040303020004" pitchFamily="34" charset="0"/>
              </a:defRPr>
            </a:lvl2pPr>
            <a:lvl3pPr marL="1142971" indent="-228594">
              <a:buSzPct val="94000"/>
              <a:buFontTx/>
              <a:buBlip>
                <a:blip r:embed="rId3"/>
              </a:buBlip>
              <a:defRPr>
                <a:latin typeface="Trade Gothic Next" panose="020B0503040303020004" pitchFamily="34" charset="0"/>
              </a:defRPr>
            </a:lvl3pPr>
            <a:lvl4pPr marL="1600160" indent="-228594">
              <a:buSzPct val="94000"/>
              <a:buFontTx/>
              <a:buBlip>
                <a:blip r:embed="rId3"/>
              </a:buBlip>
              <a:defRPr>
                <a:latin typeface="Trade Gothic Next" panose="020B0503040303020004" pitchFamily="34" charset="0"/>
              </a:defRPr>
            </a:lvl4pPr>
            <a:lvl5pPr marL="2057349" indent="-228594">
              <a:buSzPct val="94000"/>
              <a:buFontTx/>
              <a:buBlip>
                <a:blip r:embed="rId3"/>
              </a:buBlip>
              <a:defRPr>
                <a:latin typeface="Trade Gothic Next" panose="020B0503040303020004" pitchFamily="34" charset="0"/>
              </a:defRPr>
            </a:lvl5pPr>
          </a:lstStyle>
          <a:p>
            <a:r>
              <a:rPr lang="en-US" dirty="0">
                <a:solidFill>
                  <a:srgbClr val="0E225F"/>
                </a:solidFill>
                <a:effectLst/>
                <a:latin typeface="Forma DJR Banner" pitchFamily="2" charset="77"/>
              </a:rPr>
              <a:t>The Duty to Act in Good Faith</a:t>
            </a:r>
          </a:p>
          <a:p>
            <a:r>
              <a:rPr lang="en-US" dirty="0">
                <a:solidFill>
                  <a:srgbClr val="0E225F"/>
                </a:solidFill>
                <a:effectLst/>
                <a:latin typeface="Forma DJR Banner" pitchFamily="2" charset="77"/>
              </a:rPr>
              <a:t>The Duty of Care</a:t>
            </a:r>
          </a:p>
          <a:p>
            <a:r>
              <a:rPr lang="en-US" dirty="0">
                <a:solidFill>
                  <a:srgbClr val="0E225F"/>
                </a:solidFill>
                <a:effectLst/>
                <a:latin typeface="Forma DJR Banner" pitchFamily="2" charset="77"/>
              </a:rPr>
              <a:t>The Duty of Loyalty</a:t>
            </a:r>
          </a:p>
          <a:p>
            <a:endParaRPr lang="en-US" dirty="0">
              <a:solidFill>
                <a:srgbClr val="0E225F"/>
              </a:solidFill>
              <a:effectLst/>
              <a:latin typeface="Forma DJR Banner" pitchFamily="2" charset="77"/>
            </a:endParaRPr>
          </a:p>
        </p:txBody>
      </p:sp>
      <p:sp>
        <p:nvSpPr>
          <p:cNvPr id="3" name="Slide Number Placeholder 5">
            <a:extLst>
              <a:ext uri="{FF2B5EF4-FFF2-40B4-BE49-F238E27FC236}">
                <a16:creationId xmlns:a16="http://schemas.microsoft.com/office/drawing/2014/main" id="{CFB39A41-15A5-2B0D-B7CD-9B258320FBAE}"/>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5" name="Picture 4" descr="Icon&#10;&#10;Description automatically generated with medium confidence">
            <a:extLst>
              <a:ext uri="{FF2B5EF4-FFF2-40B4-BE49-F238E27FC236}">
                <a16:creationId xmlns:a16="http://schemas.microsoft.com/office/drawing/2014/main" id="{938D5A5C-7706-4C6F-2CE1-31F6FBEC0F0E}"/>
              </a:ext>
            </a:extLst>
          </p:cNvPr>
          <p:cNvPicPr>
            <a:picLocks/>
          </p:cNvPicPr>
          <p:nvPr userDrawn="1"/>
        </p:nvPicPr>
        <p:blipFill>
          <a:blip r:embed="rId5"/>
          <a:stretch>
            <a:fillRect/>
          </a:stretch>
        </p:blipFill>
        <p:spPr>
          <a:xfrm>
            <a:off x="1" y="6305300"/>
            <a:ext cx="472440" cy="475488"/>
          </a:xfrm>
          <a:prstGeom prst="rect">
            <a:avLst/>
          </a:prstGeom>
        </p:spPr>
      </p:pic>
    </p:spTree>
    <p:extLst>
      <p:ext uri="{BB962C8B-B14F-4D97-AF65-F5344CB8AC3E}">
        <p14:creationId xmlns:p14="http://schemas.microsoft.com/office/powerpoint/2010/main" val="40781715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EF581F-27F7-BBD8-819F-B0FDCFFFA445}"/>
              </a:ext>
            </a:extLst>
          </p:cNvPr>
          <p:cNvSpPr>
            <a:spLocks noGrp="1"/>
          </p:cNvSpPr>
          <p:nvPr>
            <p:ph type="title" hasCustomPrompt="1"/>
          </p:nvPr>
        </p:nvSpPr>
        <p:spPr>
          <a:xfrm>
            <a:off x="628652" y="479430"/>
            <a:ext cx="4604657" cy="1325563"/>
          </a:xfrm>
          <a:prstGeom prst="rect">
            <a:avLst/>
          </a:prstGeom>
        </p:spPr>
        <p:txBody>
          <a:bodyPr>
            <a:normAutofit/>
          </a:bodyPr>
          <a:lstStyle>
            <a:lvl1pPr>
              <a:lnSpc>
                <a:spcPct val="70000"/>
              </a:lnSpc>
              <a:defRPr sz="4400" b="1">
                <a:solidFill>
                  <a:srgbClr val="FF8810"/>
                </a:solidFill>
                <a:latin typeface="Trade Gothic Next" panose="020B0503040303020004" pitchFamily="34" charset="0"/>
              </a:defRPr>
            </a:lvl1pPr>
          </a:lstStyle>
          <a:p>
            <a:r>
              <a:rPr lang="en-US" b="1" dirty="0">
                <a:solidFill>
                  <a:srgbClr val="EB8316"/>
                </a:solidFill>
                <a:effectLst/>
                <a:latin typeface="Trade Gothic Next LT Pro Lt" panose="020B0503040303020004" pitchFamily="34" charset="77"/>
              </a:rPr>
              <a:t>UNIVERSITY</a:t>
            </a:r>
            <a:br>
              <a:rPr lang="en-US" dirty="0">
                <a:solidFill>
                  <a:srgbClr val="EB8316"/>
                </a:solidFill>
                <a:effectLst/>
                <a:latin typeface="Trade Gothic Next LT Pro Lt" panose="020B0503040303020004" pitchFamily="34" charset="77"/>
              </a:rPr>
            </a:br>
            <a:r>
              <a:rPr lang="en-US" b="1" dirty="0">
                <a:solidFill>
                  <a:srgbClr val="EB8316"/>
                </a:solidFill>
                <a:effectLst/>
                <a:latin typeface="Trade Gothic Next LT Pro Lt" panose="020B0503040303020004" pitchFamily="34" charset="77"/>
              </a:rPr>
              <a:t>DEBT PROFITS</a:t>
            </a:r>
            <a:endParaRPr lang="en-US" dirty="0">
              <a:solidFill>
                <a:srgbClr val="EB8316"/>
              </a:solidFill>
              <a:effectLst/>
              <a:latin typeface="Trade Gothic Next LT Pro Lt" panose="020B0503040303020004" pitchFamily="34" charset="77"/>
            </a:endParaRPr>
          </a:p>
        </p:txBody>
      </p:sp>
      <p:sp>
        <p:nvSpPr>
          <p:cNvPr id="4" name="Content Placeholder 2">
            <a:extLst>
              <a:ext uri="{FF2B5EF4-FFF2-40B4-BE49-F238E27FC236}">
                <a16:creationId xmlns:a16="http://schemas.microsoft.com/office/drawing/2014/main" id="{9164D1E7-A82D-AE6F-FB1C-351AD2393710}"/>
              </a:ext>
            </a:extLst>
          </p:cNvPr>
          <p:cNvSpPr>
            <a:spLocks noGrp="1"/>
          </p:cNvSpPr>
          <p:nvPr>
            <p:ph idx="1" hasCustomPrompt="1"/>
          </p:nvPr>
        </p:nvSpPr>
        <p:spPr>
          <a:xfrm>
            <a:off x="628653" y="1838847"/>
            <a:ext cx="4604657" cy="487802"/>
          </a:xfrm>
        </p:spPr>
        <p:txBody>
          <a:bodyPr>
            <a:noAutofit/>
          </a:bodyPr>
          <a:lstStyle>
            <a:lvl1pPr marL="0" indent="0">
              <a:buSzPct val="94000"/>
              <a:buFontTx/>
              <a:buNone/>
              <a:defRPr sz="2800" spc="51" baseline="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solidFill>
                  <a:srgbClr val="0E225F"/>
                </a:solidFill>
                <a:effectLst/>
                <a:latin typeface="Forma DJR Banner" pitchFamily="2" charset="77"/>
              </a:rPr>
              <a:t>Notes and Observations</a:t>
            </a:r>
          </a:p>
        </p:txBody>
      </p:sp>
      <p:sp>
        <p:nvSpPr>
          <p:cNvPr id="5" name="Content Placeholder 2">
            <a:extLst>
              <a:ext uri="{FF2B5EF4-FFF2-40B4-BE49-F238E27FC236}">
                <a16:creationId xmlns:a16="http://schemas.microsoft.com/office/drawing/2014/main" id="{7ADB7ACC-B9F0-0A67-114C-96B7439E4382}"/>
              </a:ext>
            </a:extLst>
          </p:cNvPr>
          <p:cNvSpPr>
            <a:spLocks noGrp="1"/>
          </p:cNvSpPr>
          <p:nvPr>
            <p:ph idx="10" hasCustomPrompt="1"/>
          </p:nvPr>
        </p:nvSpPr>
        <p:spPr>
          <a:xfrm>
            <a:off x="628652" y="2340434"/>
            <a:ext cx="4604655" cy="1975018"/>
          </a:xfrm>
        </p:spPr>
        <p:txBody>
          <a:bodyPr>
            <a:noAutofit/>
          </a:bodyPr>
          <a:lstStyle>
            <a:lvl1pPr marL="514338" indent="-514338">
              <a:buSzPct val="94000"/>
              <a:buFont typeface="Arial" panose="020B0604020202020204" pitchFamily="34" charset="0"/>
              <a:buChar char="•"/>
              <a:defRPr sz="1200" spc="0" baseline="0">
                <a:solidFill>
                  <a:schemeClr val="tx1"/>
                </a:solidFill>
                <a:latin typeface="FormaDJRBanner" pitchFamily="2" charset="77"/>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effectLst/>
                <a:latin typeface="Trade Gothic Next LT Pro" panose="020B0503040303020004" pitchFamily="34" charset="77"/>
              </a:rPr>
              <a:t>NC State’s approximately $509 million long-term debt portfolio is 100% fixed rate.</a:t>
            </a:r>
          </a:p>
          <a:p>
            <a:r>
              <a:rPr lang="en-US" dirty="0">
                <a:effectLst/>
                <a:latin typeface="Trade Gothic Next LT Pro" panose="020B0503040303020004" pitchFamily="34" charset="77"/>
              </a:rPr>
              <a:t>The 2020AB financing considerably smoothed out NC State’s annual debt service requirements. </a:t>
            </a:r>
          </a:p>
          <a:p>
            <a:r>
              <a:rPr lang="en-US" dirty="0">
                <a:effectLst/>
                <a:latin typeface="Trade Gothic Next LT Pro" panose="020B0503040303020004" pitchFamily="34" charset="77"/>
              </a:rPr>
              <a:t>Annual payments are level at just shy of $45 million through FY2030 before stepping down to approximately $41 million in FY2031.</a:t>
            </a:r>
          </a:p>
          <a:p>
            <a:r>
              <a:rPr lang="en-US" dirty="0">
                <a:effectLst/>
                <a:latin typeface="Trade Gothic Next LT Pro" panose="020B0503040303020004" pitchFamily="34" charset="77"/>
              </a:rPr>
              <a:t>From FY2032 through FY2043, annual debt service is approximately $25 million.</a:t>
            </a:r>
          </a:p>
          <a:p>
            <a:r>
              <a:rPr lang="en-US" dirty="0">
                <a:effectLst/>
                <a:latin typeface="Trade Gothic Next LT Pro" panose="020B0503040303020004" pitchFamily="34" charset="77"/>
              </a:rPr>
              <a:t>At this time, NC State does not have any viable refunding candidates.</a:t>
            </a:r>
          </a:p>
        </p:txBody>
      </p:sp>
      <p:sp>
        <p:nvSpPr>
          <p:cNvPr id="6" name="Content Placeholder 2">
            <a:extLst>
              <a:ext uri="{FF2B5EF4-FFF2-40B4-BE49-F238E27FC236}">
                <a16:creationId xmlns:a16="http://schemas.microsoft.com/office/drawing/2014/main" id="{561CB014-6C43-3DED-27E7-2AA74D48BB64}"/>
              </a:ext>
            </a:extLst>
          </p:cNvPr>
          <p:cNvSpPr>
            <a:spLocks noGrp="1"/>
          </p:cNvSpPr>
          <p:nvPr>
            <p:ph idx="11" hasCustomPrompt="1"/>
          </p:nvPr>
        </p:nvSpPr>
        <p:spPr>
          <a:xfrm>
            <a:off x="5355228" y="479425"/>
            <a:ext cx="3584122" cy="1065893"/>
          </a:xfrm>
        </p:spPr>
        <p:txBody>
          <a:bodyPr>
            <a:noAutofit/>
          </a:bodyPr>
          <a:lstStyle>
            <a:lvl1pPr marL="0" indent="0">
              <a:lnSpc>
                <a:spcPct val="70000"/>
              </a:lnSpc>
              <a:buSzPct val="94000"/>
              <a:buFontTx/>
              <a:buNone/>
              <a:defRPr sz="2400" spc="51" baseline="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solidFill>
                  <a:srgbClr val="0E225F"/>
                </a:solidFill>
                <a:effectLst/>
                <a:latin typeface="Forma DJR Banner" pitchFamily="2" charset="77"/>
              </a:rPr>
              <a:t>NC State Annual Debt Service</a:t>
            </a:r>
          </a:p>
          <a:p>
            <a:r>
              <a:rPr lang="en-US" dirty="0">
                <a:solidFill>
                  <a:srgbClr val="0E225F"/>
                </a:solidFill>
                <a:effectLst/>
                <a:latin typeface="Forma DJR Banner" pitchFamily="2" charset="77"/>
              </a:rPr>
              <a:t>Requirements</a:t>
            </a:r>
          </a:p>
        </p:txBody>
      </p:sp>
      <p:graphicFrame>
        <p:nvGraphicFramePr>
          <p:cNvPr id="17" name="Chart 16">
            <a:extLst>
              <a:ext uri="{FF2B5EF4-FFF2-40B4-BE49-F238E27FC236}">
                <a16:creationId xmlns:a16="http://schemas.microsoft.com/office/drawing/2014/main" id="{1371B702-616D-97FD-70F3-C1007D88F8E3}"/>
              </a:ext>
            </a:extLst>
          </p:cNvPr>
          <p:cNvGraphicFramePr>
            <a:graphicFrameLocks/>
          </p:cNvGraphicFramePr>
          <p:nvPr userDrawn="1">
            <p:extLst>
              <p:ext uri="{D42A27DB-BD31-4B8C-83A1-F6EECF244321}">
                <p14:modId xmlns:p14="http://schemas.microsoft.com/office/powerpoint/2010/main" val="850406529"/>
              </p:ext>
            </p:extLst>
          </p:nvPr>
        </p:nvGraphicFramePr>
        <p:xfrm>
          <a:off x="5355228" y="1282700"/>
          <a:ext cx="3584122" cy="293556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5">
            <a:extLst>
              <a:ext uri="{FF2B5EF4-FFF2-40B4-BE49-F238E27FC236}">
                <a16:creationId xmlns:a16="http://schemas.microsoft.com/office/drawing/2014/main" id="{D715C65E-4AC1-69D9-CF90-38DA42A88A35}"/>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8" name="Picture 7" descr="Icon&#10;&#10;Description automatically generated with medium confidence">
            <a:extLst>
              <a:ext uri="{FF2B5EF4-FFF2-40B4-BE49-F238E27FC236}">
                <a16:creationId xmlns:a16="http://schemas.microsoft.com/office/drawing/2014/main" id="{3DC74EEE-2D61-BF68-1F49-C2070770ADC2}"/>
              </a:ext>
            </a:extLst>
          </p:cNvPr>
          <p:cNvPicPr>
            <a:picLocks/>
          </p:cNvPicPr>
          <p:nvPr userDrawn="1"/>
        </p:nvPicPr>
        <p:blipFill>
          <a:blip r:embed="rId4"/>
          <a:stretch>
            <a:fillRect/>
          </a:stretch>
        </p:blipFill>
        <p:spPr>
          <a:xfrm>
            <a:off x="1" y="6305300"/>
            <a:ext cx="472440" cy="475488"/>
          </a:xfrm>
          <a:prstGeom prst="rect">
            <a:avLst/>
          </a:prstGeom>
        </p:spPr>
      </p:pic>
    </p:spTree>
    <p:extLst>
      <p:ext uri="{BB962C8B-B14F-4D97-AF65-F5344CB8AC3E}">
        <p14:creationId xmlns:p14="http://schemas.microsoft.com/office/powerpoint/2010/main" val="400476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6F9839D-C7AC-2E66-35B0-953C9787F71A}"/>
              </a:ext>
            </a:extLst>
          </p:cNvPr>
          <p:cNvSpPr>
            <a:spLocks noGrp="1"/>
          </p:cNvSpPr>
          <p:nvPr>
            <p:ph type="title" hasCustomPrompt="1"/>
          </p:nvPr>
        </p:nvSpPr>
        <p:spPr>
          <a:xfrm>
            <a:off x="628652" y="479430"/>
            <a:ext cx="4604657" cy="1325563"/>
          </a:xfrm>
          <a:prstGeom prst="rect">
            <a:avLst/>
          </a:prstGeom>
        </p:spPr>
        <p:txBody>
          <a:bodyPr>
            <a:normAutofit/>
          </a:bodyPr>
          <a:lstStyle>
            <a:lvl1pPr>
              <a:lnSpc>
                <a:spcPct val="70000"/>
              </a:lnSpc>
              <a:defRPr sz="4400" b="1">
                <a:solidFill>
                  <a:srgbClr val="FF8810"/>
                </a:solidFill>
                <a:latin typeface="Trade Gothic Next" panose="020B0503040303020004" pitchFamily="34" charset="0"/>
              </a:defRPr>
            </a:lvl1pPr>
          </a:lstStyle>
          <a:p>
            <a:r>
              <a:rPr lang="en-US" b="1" dirty="0">
                <a:solidFill>
                  <a:srgbClr val="EB8316"/>
                </a:solidFill>
                <a:effectLst/>
                <a:latin typeface="Trade Gothic Next LT Pro Lt" panose="020B0503040303020004" pitchFamily="34" charset="77"/>
              </a:rPr>
              <a:t>ONE SIZE</a:t>
            </a:r>
            <a:br>
              <a:rPr lang="en-US" b="1" dirty="0">
                <a:solidFill>
                  <a:srgbClr val="EB8316"/>
                </a:solidFill>
                <a:effectLst/>
                <a:latin typeface="Trade Gothic Next LT Pro Lt" panose="020B0503040303020004" pitchFamily="34" charset="77"/>
              </a:rPr>
            </a:br>
            <a:r>
              <a:rPr lang="en-US" b="1" dirty="0">
                <a:solidFill>
                  <a:srgbClr val="EB8316"/>
                </a:solidFill>
                <a:effectLst/>
                <a:latin typeface="Trade Gothic Next LT Pro Lt" panose="020B0503040303020004" pitchFamily="34" charset="77"/>
              </a:rPr>
              <a:t>DOESN’T FIT ALL</a:t>
            </a:r>
            <a:endParaRPr lang="en-US" dirty="0">
              <a:solidFill>
                <a:srgbClr val="EB8316"/>
              </a:solidFill>
              <a:effectLst/>
              <a:latin typeface="Trade Gothic Next LT Pro Lt" panose="020B0503040303020004" pitchFamily="34" charset="77"/>
            </a:endParaRPr>
          </a:p>
        </p:txBody>
      </p:sp>
      <p:pic>
        <p:nvPicPr>
          <p:cNvPr id="8" name="Picture 7" descr="A picture containing indoor&#10;&#10;Description automatically generated">
            <a:extLst>
              <a:ext uri="{FF2B5EF4-FFF2-40B4-BE49-F238E27FC236}">
                <a16:creationId xmlns:a16="http://schemas.microsoft.com/office/drawing/2014/main" id="{0AB2D5F6-8FF3-13FE-55B0-17B5225014CB}"/>
              </a:ext>
            </a:extLst>
          </p:cNvPr>
          <p:cNvPicPr>
            <a:picLocks noChangeAspect="1"/>
          </p:cNvPicPr>
          <p:nvPr userDrawn="1"/>
        </p:nvPicPr>
        <p:blipFill>
          <a:blip r:embed="rId2"/>
          <a:stretch>
            <a:fillRect/>
          </a:stretch>
        </p:blipFill>
        <p:spPr>
          <a:xfrm>
            <a:off x="5233306" y="-53021"/>
            <a:ext cx="3910694" cy="6935712"/>
          </a:xfrm>
          <a:prstGeom prst="rect">
            <a:avLst/>
          </a:prstGeom>
        </p:spPr>
      </p:pic>
      <p:sp>
        <p:nvSpPr>
          <p:cNvPr id="2" name="Slide Number Placeholder 5">
            <a:extLst>
              <a:ext uri="{FF2B5EF4-FFF2-40B4-BE49-F238E27FC236}">
                <a16:creationId xmlns:a16="http://schemas.microsoft.com/office/drawing/2014/main" id="{6B30C126-4A68-8837-F3D8-B6F9DDFCAF25}"/>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sp>
        <p:nvSpPr>
          <p:cNvPr id="4" name="Content Placeholder 2">
            <a:extLst>
              <a:ext uri="{FF2B5EF4-FFF2-40B4-BE49-F238E27FC236}">
                <a16:creationId xmlns:a16="http://schemas.microsoft.com/office/drawing/2014/main" id="{45640F68-8913-5FC2-53B2-BBFBC44DBC1D}"/>
              </a:ext>
            </a:extLst>
          </p:cNvPr>
          <p:cNvSpPr>
            <a:spLocks noGrp="1"/>
          </p:cNvSpPr>
          <p:nvPr>
            <p:ph idx="1" hasCustomPrompt="1"/>
          </p:nvPr>
        </p:nvSpPr>
        <p:spPr>
          <a:xfrm>
            <a:off x="628652" y="1745562"/>
            <a:ext cx="4742353" cy="878953"/>
          </a:xfrm>
        </p:spPr>
        <p:txBody>
          <a:bodyPr>
            <a:noAutofit/>
          </a:bodyPr>
          <a:lstStyle>
            <a:lvl1pPr marL="0" indent="0">
              <a:buSzPct val="94000"/>
              <a:buFontTx/>
              <a:buNone/>
              <a:defRPr sz="3000">
                <a:solidFill>
                  <a:srgbClr val="FF8810"/>
                </a:solidFill>
                <a:latin typeface="Trade Gothic Next" panose="020B0503040303020004" pitchFamily="34" charset="0"/>
              </a:defRPr>
            </a:lvl1pPr>
            <a:lvl2pPr marL="685783" indent="-228594">
              <a:buSzPct val="94000"/>
              <a:buFontTx/>
              <a:buBlip>
                <a:blip r:embed="rId3"/>
              </a:buBlip>
              <a:defRPr>
                <a:latin typeface="Trade Gothic Next" panose="020B0503040303020004" pitchFamily="34" charset="0"/>
              </a:defRPr>
            </a:lvl2pPr>
            <a:lvl3pPr marL="1142971" indent="-228594">
              <a:buSzPct val="94000"/>
              <a:buFontTx/>
              <a:buBlip>
                <a:blip r:embed="rId3"/>
              </a:buBlip>
              <a:defRPr>
                <a:latin typeface="Trade Gothic Next" panose="020B0503040303020004" pitchFamily="34" charset="0"/>
              </a:defRPr>
            </a:lvl3pPr>
            <a:lvl4pPr marL="1600160" indent="-228594">
              <a:buSzPct val="94000"/>
              <a:buFontTx/>
              <a:buBlip>
                <a:blip r:embed="rId3"/>
              </a:buBlip>
              <a:defRPr>
                <a:latin typeface="Trade Gothic Next" panose="020B0503040303020004" pitchFamily="34" charset="0"/>
              </a:defRPr>
            </a:lvl4pPr>
            <a:lvl5pPr marL="2057349" indent="-228594">
              <a:buSzPct val="94000"/>
              <a:buFontTx/>
              <a:buBlip>
                <a:blip r:embed="rId3"/>
              </a:buBlip>
              <a:defRPr>
                <a:latin typeface="Trade Gothic Next" panose="020B0503040303020004" pitchFamily="34" charset="0"/>
              </a:defRPr>
            </a:lvl5pPr>
          </a:lstStyle>
          <a:p>
            <a:pPr lvl="0"/>
            <a:r>
              <a:rPr lang="en-US" dirty="0"/>
              <a:t>TAILORING RFP’S TO ELICIT SUPERIOR RESPONSES</a:t>
            </a:r>
          </a:p>
        </p:txBody>
      </p:sp>
      <p:sp>
        <p:nvSpPr>
          <p:cNvPr id="5" name="Content Placeholder 2">
            <a:extLst>
              <a:ext uri="{FF2B5EF4-FFF2-40B4-BE49-F238E27FC236}">
                <a16:creationId xmlns:a16="http://schemas.microsoft.com/office/drawing/2014/main" id="{EF75A375-1E0E-454A-2E03-720847B5B83D}"/>
              </a:ext>
            </a:extLst>
          </p:cNvPr>
          <p:cNvSpPr>
            <a:spLocks noGrp="1"/>
          </p:cNvSpPr>
          <p:nvPr>
            <p:ph idx="10" hasCustomPrompt="1"/>
          </p:nvPr>
        </p:nvSpPr>
        <p:spPr>
          <a:xfrm>
            <a:off x="628651" y="2792993"/>
            <a:ext cx="4484370" cy="537645"/>
          </a:xfrm>
        </p:spPr>
        <p:txBody>
          <a:bodyPr>
            <a:noAutofit/>
          </a:bodyPr>
          <a:lstStyle>
            <a:lvl1pPr marL="0" indent="0">
              <a:buSzPct val="94000"/>
              <a:buFont typeface="+mj-lt"/>
              <a:buNone/>
              <a:defRPr sz="2400" spc="80" baseline="0">
                <a:solidFill>
                  <a:srgbClr val="03256C"/>
                </a:solidFill>
                <a:latin typeface="Trade Gothic Inline" panose="020F0502020204030204" pitchFamily="34" charset="0"/>
                <a:cs typeface="Trade Gothic Inline" panose="020F0502020204030204" pitchFamily="34" charset="0"/>
              </a:defRPr>
            </a:lvl1pPr>
            <a:lvl2pPr marL="685783" indent="-228594">
              <a:buSzPct val="94000"/>
              <a:buFontTx/>
              <a:buBlip>
                <a:blip r:embed="rId3"/>
              </a:buBlip>
              <a:defRPr>
                <a:latin typeface="Trade Gothic Next" panose="020B0503040303020004" pitchFamily="34" charset="0"/>
              </a:defRPr>
            </a:lvl2pPr>
            <a:lvl3pPr marL="1142971" indent="-228594">
              <a:buSzPct val="94000"/>
              <a:buFontTx/>
              <a:buBlip>
                <a:blip r:embed="rId3"/>
              </a:buBlip>
              <a:defRPr>
                <a:latin typeface="Trade Gothic Next" panose="020B0503040303020004" pitchFamily="34" charset="0"/>
              </a:defRPr>
            </a:lvl3pPr>
            <a:lvl4pPr marL="1600160" indent="-228594">
              <a:buSzPct val="94000"/>
              <a:buFontTx/>
              <a:buBlip>
                <a:blip r:embed="rId3"/>
              </a:buBlip>
              <a:defRPr>
                <a:latin typeface="Trade Gothic Next" panose="020B0503040303020004" pitchFamily="34" charset="0"/>
              </a:defRPr>
            </a:lvl4pPr>
            <a:lvl5pPr marL="2057349" indent="-228594">
              <a:buSzPct val="94000"/>
              <a:buFontTx/>
              <a:buBlip>
                <a:blip r:embed="rId3"/>
              </a:buBlip>
              <a:defRPr>
                <a:latin typeface="Trade Gothic Next" panose="020B0503040303020004" pitchFamily="34" charset="0"/>
              </a:defRPr>
            </a:lvl5pPr>
          </a:lstStyle>
          <a:p>
            <a:r>
              <a:rPr lang="en-US" dirty="0">
                <a:solidFill>
                  <a:srgbClr val="0E225F"/>
                </a:solidFill>
                <a:effectLst/>
                <a:latin typeface="Forma DJR Banner" pitchFamily="2" charset="77"/>
              </a:rPr>
              <a:t>Tip #1</a:t>
            </a:r>
            <a:r>
              <a:rPr lang="en-US" dirty="0">
                <a:solidFill>
                  <a:srgbClr val="03256C"/>
                </a:solidFill>
                <a:effectLst/>
                <a:latin typeface="Forma DJR Banner" pitchFamily="2" charset="77"/>
              </a:rPr>
              <a:t> </a:t>
            </a:r>
            <a:endParaRPr lang="en-US" dirty="0">
              <a:effectLst/>
              <a:latin typeface="Trade Gothic Next LT Pro" panose="020B0503040303020004" pitchFamily="34" charset="77"/>
            </a:endParaRPr>
          </a:p>
        </p:txBody>
      </p:sp>
      <p:sp>
        <p:nvSpPr>
          <p:cNvPr id="9" name="Content Placeholder 2">
            <a:extLst>
              <a:ext uri="{FF2B5EF4-FFF2-40B4-BE49-F238E27FC236}">
                <a16:creationId xmlns:a16="http://schemas.microsoft.com/office/drawing/2014/main" id="{F09953D6-9708-E9A1-F36A-A99FC0110C22}"/>
              </a:ext>
            </a:extLst>
          </p:cNvPr>
          <p:cNvSpPr>
            <a:spLocks noGrp="1"/>
          </p:cNvSpPr>
          <p:nvPr>
            <p:ph idx="11" hasCustomPrompt="1"/>
          </p:nvPr>
        </p:nvSpPr>
        <p:spPr>
          <a:xfrm>
            <a:off x="628650" y="3252248"/>
            <a:ext cx="4484370" cy="537645"/>
          </a:xfrm>
        </p:spPr>
        <p:txBody>
          <a:bodyPr>
            <a:noAutofit/>
          </a:bodyPr>
          <a:lstStyle>
            <a:lvl1pPr marL="0" indent="0">
              <a:buSzPct val="94000"/>
              <a:buFont typeface="+mj-lt"/>
              <a:buNone/>
              <a:defRPr sz="1400" spc="80" baseline="0">
                <a:solidFill>
                  <a:srgbClr val="03256C"/>
                </a:solidFill>
                <a:latin typeface="Trade Gothic Inline" panose="020F0502020204030204" pitchFamily="34" charset="0"/>
                <a:cs typeface="Trade Gothic Inline" panose="020F0502020204030204" pitchFamily="34" charset="0"/>
              </a:defRPr>
            </a:lvl1pPr>
            <a:lvl2pPr marL="685783" indent="-228594">
              <a:buSzPct val="94000"/>
              <a:buFontTx/>
              <a:buBlip>
                <a:blip r:embed="rId3"/>
              </a:buBlip>
              <a:defRPr>
                <a:latin typeface="Trade Gothic Next" panose="020B0503040303020004" pitchFamily="34" charset="0"/>
              </a:defRPr>
            </a:lvl2pPr>
            <a:lvl3pPr marL="1142971" indent="-228594">
              <a:buSzPct val="94000"/>
              <a:buFontTx/>
              <a:buBlip>
                <a:blip r:embed="rId3"/>
              </a:buBlip>
              <a:defRPr>
                <a:latin typeface="Trade Gothic Next" panose="020B0503040303020004" pitchFamily="34" charset="0"/>
              </a:defRPr>
            </a:lvl3pPr>
            <a:lvl4pPr marL="1600160" indent="-228594">
              <a:buSzPct val="94000"/>
              <a:buFontTx/>
              <a:buBlip>
                <a:blip r:embed="rId3"/>
              </a:buBlip>
              <a:defRPr>
                <a:latin typeface="Trade Gothic Next" panose="020B0503040303020004" pitchFamily="34" charset="0"/>
              </a:defRPr>
            </a:lvl4pPr>
            <a:lvl5pPr marL="2057349" indent="-228594">
              <a:buSzPct val="94000"/>
              <a:buFontTx/>
              <a:buBlip>
                <a:blip r:embed="rId3"/>
              </a:buBlip>
              <a:defRPr>
                <a:latin typeface="Trade Gothic Next" panose="020B0503040303020004" pitchFamily="34" charset="0"/>
              </a:defRPr>
            </a:lvl5pPr>
          </a:lstStyle>
          <a:p>
            <a:r>
              <a:rPr lang="en-US" dirty="0">
                <a:effectLst/>
                <a:latin typeface="Trade Gothic Next LT Pro" panose="020B0503040303020004" pitchFamily="34" charset="77"/>
              </a:rPr>
              <a:t>Cast a wide net. You’ll never know if a firm you excluded from an RFP distribution could have offered the best proposal. </a:t>
            </a:r>
          </a:p>
        </p:txBody>
      </p:sp>
      <p:sp>
        <p:nvSpPr>
          <p:cNvPr id="10" name="Content Placeholder 2">
            <a:extLst>
              <a:ext uri="{FF2B5EF4-FFF2-40B4-BE49-F238E27FC236}">
                <a16:creationId xmlns:a16="http://schemas.microsoft.com/office/drawing/2014/main" id="{1929F312-3EC8-BD25-A748-CE340914682F}"/>
              </a:ext>
            </a:extLst>
          </p:cNvPr>
          <p:cNvSpPr>
            <a:spLocks noGrp="1"/>
          </p:cNvSpPr>
          <p:nvPr>
            <p:ph idx="13" hasCustomPrompt="1"/>
          </p:nvPr>
        </p:nvSpPr>
        <p:spPr>
          <a:xfrm>
            <a:off x="628651" y="3933530"/>
            <a:ext cx="4484370" cy="537645"/>
          </a:xfrm>
        </p:spPr>
        <p:txBody>
          <a:bodyPr>
            <a:noAutofit/>
          </a:bodyPr>
          <a:lstStyle>
            <a:lvl1pPr marL="0" indent="0">
              <a:buSzPct val="94000"/>
              <a:buFont typeface="+mj-lt"/>
              <a:buNone/>
              <a:defRPr sz="2400" spc="80" baseline="0">
                <a:solidFill>
                  <a:srgbClr val="03256C"/>
                </a:solidFill>
                <a:latin typeface="Trade Gothic Inline" panose="020F0502020204030204" pitchFamily="34" charset="0"/>
                <a:cs typeface="Trade Gothic Inline" panose="020F0502020204030204" pitchFamily="34" charset="0"/>
              </a:defRPr>
            </a:lvl1pPr>
            <a:lvl2pPr marL="685783" indent="-228594">
              <a:buSzPct val="94000"/>
              <a:buFontTx/>
              <a:buBlip>
                <a:blip r:embed="rId3"/>
              </a:buBlip>
              <a:defRPr>
                <a:latin typeface="Trade Gothic Next" panose="020B0503040303020004" pitchFamily="34" charset="0"/>
              </a:defRPr>
            </a:lvl2pPr>
            <a:lvl3pPr marL="1142971" indent="-228594">
              <a:buSzPct val="94000"/>
              <a:buFontTx/>
              <a:buBlip>
                <a:blip r:embed="rId3"/>
              </a:buBlip>
              <a:defRPr>
                <a:latin typeface="Trade Gothic Next" panose="020B0503040303020004" pitchFamily="34" charset="0"/>
              </a:defRPr>
            </a:lvl3pPr>
            <a:lvl4pPr marL="1600160" indent="-228594">
              <a:buSzPct val="94000"/>
              <a:buFontTx/>
              <a:buBlip>
                <a:blip r:embed="rId3"/>
              </a:buBlip>
              <a:defRPr>
                <a:latin typeface="Trade Gothic Next" panose="020B0503040303020004" pitchFamily="34" charset="0"/>
              </a:defRPr>
            </a:lvl4pPr>
            <a:lvl5pPr marL="2057349" indent="-228594">
              <a:buSzPct val="94000"/>
              <a:buFontTx/>
              <a:buBlip>
                <a:blip r:embed="rId3"/>
              </a:buBlip>
              <a:defRPr>
                <a:latin typeface="Trade Gothic Next" panose="020B0503040303020004" pitchFamily="34" charset="0"/>
              </a:defRPr>
            </a:lvl5pPr>
          </a:lstStyle>
          <a:p>
            <a:r>
              <a:rPr lang="en-US" dirty="0">
                <a:solidFill>
                  <a:srgbClr val="0E225F"/>
                </a:solidFill>
                <a:effectLst/>
                <a:latin typeface="Forma DJR Banner" pitchFamily="2" charset="77"/>
              </a:rPr>
              <a:t>Tip #2</a:t>
            </a:r>
            <a:r>
              <a:rPr lang="en-US" dirty="0">
                <a:solidFill>
                  <a:srgbClr val="03256C"/>
                </a:solidFill>
                <a:effectLst/>
                <a:latin typeface="Forma DJR Banner" pitchFamily="2" charset="77"/>
              </a:rPr>
              <a:t> </a:t>
            </a:r>
            <a:endParaRPr lang="en-US" dirty="0">
              <a:effectLst/>
              <a:latin typeface="Trade Gothic Next LT Pro" panose="020B0503040303020004" pitchFamily="34" charset="77"/>
            </a:endParaRPr>
          </a:p>
        </p:txBody>
      </p:sp>
      <p:sp>
        <p:nvSpPr>
          <p:cNvPr id="12" name="Content Placeholder 2">
            <a:extLst>
              <a:ext uri="{FF2B5EF4-FFF2-40B4-BE49-F238E27FC236}">
                <a16:creationId xmlns:a16="http://schemas.microsoft.com/office/drawing/2014/main" id="{0641D609-5CAA-8464-EA7A-BA37EC6C842C}"/>
              </a:ext>
            </a:extLst>
          </p:cNvPr>
          <p:cNvSpPr>
            <a:spLocks noGrp="1"/>
          </p:cNvSpPr>
          <p:nvPr>
            <p:ph idx="14" hasCustomPrompt="1"/>
          </p:nvPr>
        </p:nvSpPr>
        <p:spPr>
          <a:xfrm>
            <a:off x="628650" y="4392785"/>
            <a:ext cx="4484370" cy="836145"/>
          </a:xfrm>
        </p:spPr>
        <p:txBody>
          <a:bodyPr>
            <a:noAutofit/>
          </a:bodyPr>
          <a:lstStyle>
            <a:lvl1pPr marL="0" indent="0">
              <a:buSzPct val="94000"/>
              <a:buFont typeface="+mj-lt"/>
              <a:buNone/>
              <a:defRPr sz="1400" spc="80" baseline="0">
                <a:solidFill>
                  <a:srgbClr val="03256C"/>
                </a:solidFill>
                <a:latin typeface="Trade Gothic Inline" panose="020F0502020204030204" pitchFamily="34" charset="0"/>
                <a:cs typeface="Trade Gothic Inline" panose="020F0502020204030204" pitchFamily="34" charset="0"/>
              </a:defRPr>
            </a:lvl1pPr>
            <a:lvl2pPr marL="685783" indent="-228594">
              <a:buSzPct val="94000"/>
              <a:buFontTx/>
              <a:buBlip>
                <a:blip r:embed="rId3"/>
              </a:buBlip>
              <a:defRPr>
                <a:latin typeface="Trade Gothic Next" panose="020B0503040303020004" pitchFamily="34" charset="0"/>
              </a:defRPr>
            </a:lvl2pPr>
            <a:lvl3pPr marL="1142971" indent="-228594">
              <a:buSzPct val="94000"/>
              <a:buFontTx/>
              <a:buBlip>
                <a:blip r:embed="rId3"/>
              </a:buBlip>
              <a:defRPr>
                <a:latin typeface="Trade Gothic Next" panose="020B0503040303020004" pitchFamily="34" charset="0"/>
              </a:defRPr>
            </a:lvl3pPr>
            <a:lvl4pPr marL="1600160" indent="-228594">
              <a:buSzPct val="94000"/>
              <a:buFontTx/>
              <a:buBlip>
                <a:blip r:embed="rId3"/>
              </a:buBlip>
              <a:defRPr>
                <a:latin typeface="Trade Gothic Next" panose="020B0503040303020004" pitchFamily="34" charset="0"/>
              </a:defRPr>
            </a:lvl4pPr>
            <a:lvl5pPr marL="2057349" indent="-228594">
              <a:buSzPct val="94000"/>
              <a:buFontTx/>
              <a:buBlip>
                <a:blip r:embed="rId3"/>
              </a:buBlip>
              <a:defRPr>
                <a:latin typeface="Trade Gothic Next" panose="020B0503040303020004" pitchFamily="34" charset="0"/>
              </a:defRPr>
            </a:lvl5pPr>
          </a:lstStyle>
          <a:p>
            <a:r>
              <a:rPr lang="en-US" dirty="0">
                <a:effectLst/>
                <a:latin typeface="Trade Gothic Next LT Pro" panose="020B0503040303020004" pitchFamily="34" charset="77"/>
              </a:rPr>
              <a:t>Bidders are sophisticated: guide them, but ask them for solutions instead of giving them answers. Lean on your FA to help you analyze the responses.</a:t>
            </a:r>
          </a:p>
        </p:txBody>
      </p:sp>
      <p:sp>
        <p:nvSpPr>
          <p:cNvPr id="13" name="Content Placeholder 2">
            <a:extLst>
              <a:ext uri="{FF2B5EF4-FFF2-40B4-BE49-F238E27FC236}">
                <a16:creationId xmlns:a16="http://schemas.microsoft.com/office/drawing/2014/main" id="{21D087EE-F840-F893-39B0-D22F8CB0D86F}"/>
              </a:ext>
            </a:extLst>
          </p:cNvPr>
          <p:cNvSpPr>
            <a:spLocks noGrp="1"/>
          </p:cNvSpPr>
          <p:nvPr>
            <p:ph idx="15" hasCustomPrompt="1"/>
          </p:nvPr>
        </p:nvSpPr>
        <p:spPr>
          <a:xfrm>
            <a:off x="628651" y="5368630"/>
            <a:ext cx="4484370" cy="537645"/>
          </a:xfrm>
        </p:spPr>
        <p:txBody>
          <a:bodyPr>
            <a:noAutofit/>
          </a:bodyPr>
          <a:lstStyle>
            <a:lvl1pPr marL="0" indent="0">
              <a:buSzPct val="94000"/>
              <a:buFont typeface="+mj-lt"/>
              <a:buNone/>
              <a:defRPr sz="2400" spc="80" baseline="0">
                <a:solidFill>
                  <a:srgbClr val="03256C"/>
                </a:solidFill>
                <a:latin typeface="Trade Gothic Inline" panose="020F0502020204030204" pitchFamily="34" charset="0"/>
                <a:cs typeface="Trade Gothic Inline" panose="020F0502020204030204" pitchFamily="34" charset="0"/>
              </a:defRPr>
            </a:lvl1pPr>
            <a:lvl2pPr marL="685783" indent="-228594">
              <a:buSzPct val="94000"/>
              <a:buFontTx/>
              <a:buBlip>
                <a:blip r:embed="rId3"/>
              </a:buBlip>
              <a:defRPr>
                <a:latin typeface="Trade Gothic Next" panose="020B0503040303020004" pitchFamily="34" charset="0"/>
              </a:defRPr>
            </a:lvl2pPr>
            <a:lvl3pPr marL="1142971" indent="-228594">
              <a:buSzPct val="94000"/>
              <a:buFontTx/>
              <a:buBlip>
                <a:blip r:embed="rId3"/>
              </a:buBlip>
              <a:defRPr>
                <a:latin typeface="Trade Gothic Next" panose="020B0503040303020004" pitchFamily="34" charset="0"/>
              </a:defRPr>
            </a:lvl3pPr>
            <a:lvl4pPr marL="1600160" indent="-228594">
              <a:buSzPct val="94000"/>
              <a:buFontTx/>
              <a:buBlip>
                <a:blip r:embed="rId3"/>
              </a:buBlip>
              <a:defRPr>
                <a:latin typeface="Trade Gothic Next" panose="020B0503040303020004" pitchFamily="34" charset="0"/>
              </a:defRPr>
            </a:lvl4pPr>
            <a:lvl5pPr marL="2057349" indent="-228594">
              <a:buSzPct val="94000"/>
              <a:buFontTx/>
              <a:buBlip>
                <a:blip r:embed="rId3"/>
              </a:buBlip>
              <a:defRPr>
                <a:latin typeface="Trade Gothic Next" panose="020B0503040303020004" pitchFamily="34" charset="0"/>
              </a:defRPr>
            </a:lvl5pPr>
          </a:lstStyle>
          <a:p>
            <a:r>
              <a:rPr lang="en-US" dirty="0">
                <a:solidFill>
                  <a:srgbClr val="0E225F"/>
                </a:solidFill>
                <a:effectLst/>
                <a:latin typeface="Forma DJR Banner" pitchFamily="2" charset="77"/>
              </a:rPr>
              <a:t>Tip #3</a:t>
            </a:r>
            <a:endParaRPr lang="en-US" dirty="0">
              <a:effectLst/>
              <a:latin typeface="Trade Gothic Next LT Pro" panose="020B0503040303020004" pitchFamily="34" charset="77"/>
            </a:endParaRPr>
          </a:p>
        </p:txBody>
      </p:sp>
      <p:sp>
        <p:nvSpPr>
          <p:cNvPr id="14" name="Content Placeholder 2">
            <a:extLst>
              <a:ext uri="{FF2B5EF4-FFF2-40B4-BE49-F238E27FC236}">
                <a16:creationId xmlns:a16="http://schemas.microsoft.com/office/drawing/2014/main" id="{C4EA50C6-B122-851F-1485-BD51063D1C7D}"/>
              </a:ext>
            </a:extLst>
          </p:cNvPr>
          <p:cNvSpPr>
            <a:spLocks noGrp="1"/>
          </p:cNvSpPr>
          <p:nvPr>
            <p:ph idx="16" hasCustomPrompt="1"/>
          </p:nvPr>
        </p:nvSpPr>
        <p:spPr>
          <a:xfrm>
            <a:off x="628650" y="5827885"/>
            <a:ext cx="4484370" cy="836145"/>
          </a:xfrm>
        </p:spPr>
        <p:txBody>
          <a:bodyPr>
            <a:noAutofit/>
          </a:bodyPr>
          <a:lstStyle>
            <a:lvl1pPr marL="0" indent="0">
              <a:buSzPct val="94000"/>
              <a:buFont typeface="+mj-lt"/>
              <a:buNone/>
              <a:defRPr sz="1400" spc="80" baseline="0">
                <a:solidFill>
                  <a:srgbClr val="03256C"/>
                </a:solidFill>
                <a:latin typeface="Trade Gothic Inline" panose="020F0502020204030204" pitchFamily="34" charset="0"/>
                <a:cs typeface="Trade Gothic Inline" panose="020F0502020204030204" pitchFamily="34" charset="0"/>
              </a:defRPr>
            </a:lvl1pPr>
            <a:lvl2pPr marL="685783" indent="-228594">
              <a:buSzPct val="94000"/>
              <a:buFontTx/>
              <a:buBlip>
                <a:blip r:embed="rId3"/>
              </a:buBlip>
              <a:defRPr>
                <a:latin typeface="Trade Gothic Next" panose="020B0503040303020004" pitchFamily="34" charset="0"/>
              </a:defRPr>
            </a:lvl2pPr>
            <a:lvl3pPr marL="1142971" indent="-228594">
              <a:buSzPct val="94000"/>
              <a:buFontTx/>
              <a:buBlip>
                <a:blip r:embed="rId3"/>
              </a:buBlip>
              <a:defRPr>
                <a:latin typeface="Trade Gothic Next" panose="020B0503040303020004" pitchFamily="34" charset="0"/>
              </a:defRPr>
            </a:lvl3pPr>
            <a:lvl4pPr marL="1600160" indent="-228594">
              <a:buSzPct val="94000"/>
              <a:buFontTx/>
              <a:buBlip>
                <a:blip r:embed="rId3"/>
              </a:buBlip>
              <a:defRPr>
                <a:latin typeface="Trade Gothic Next" panose="020B0503040303020004" pitchFamily="34" charset="0"/>
              </a:defRPr>
            </a:lvl4pPr>
            <a:lvl5pPr marL="2057349" indent="-228594">
              <a:buSzPct val="94000"/>
              <a:buFontTx/>
              <a:buBlip>
                <a:blip r:embed="rId3"/>
              </a:buBlip>
              <a:defRPr>
                <a:latin typeface="Trade Gothic Next" panose="020B0503040303020004" pitchFamily="34" charset="0"/>
              </a:defRPr>
            </a:lvl5pPr>
          </a:lstStyle>
          <a:p>
            <a:r>
              <a:rPr lang="en-US" dirty="0">
                <a:effectLst/>
                <a:latin typeface="Trade Gothic Next LT Pro" panose="020B0503040303020004" pitchFamily="34" charset="77"/>
              </a:rPr>
              <a:t>Be concise. Bidders receive a tremendous volume of RFP’s, and they have limited resources to devote to each response.</a:t>
            </a:r>
          </a:p>
        </p:txBody>
      </p:sp>
      <p:pic>
        <p:nvPicPr>
          <p:cNvPr id="6" name="Picture 5" descr="Icon&#10;&#10;Description automatically generated with medium confidence">
            <a:extLst>
              <a:ext uri="{FF2B5EF4-FFF2-40B4-BE49-F238E27FC236}">
                <a16:creationId xmlns:a16="http://schemas.microsoft.com/office/drawing/2014/main" id="{DFAFBA83-5EAA-69CC-F9BF-250886E63F57}"/>
              </a:ext>
            </a:extLst>
          </p:cNvPr>
          <p:cNvPicPr>
            <a:picLocks/>
          </p:cNvPicPr>
          <p:nvPr userDrawn="1"/>
        </p:nvPicPr>
        <p:blipFill>
          <a:blip r:embed="rId4"/>
          <a:stretch>
            <a:fillRect/>
          </a:stretch>
        </p:blipFill>
        <p:spPr>
          <a:xfrm>
            <a:off x="1" y="6305300"/>
            <a:ext cx="472440" cy="475488"/>
          </a:xfrm>
          <a:prstGeom prst="rect">
            <a:avLst/>
          </a:prstGeom>
        </p:spPr>
      </p:pic>
    </p:spTree>
    <p:extLst>
      <p:ext uri="{BB962C8B-B14F-4D97-AF65-F5344CB8AC3E}">
        <p14:creationId xmlns:p14="http://schemas.microsoft.com/office/powerpoint/2010/main" val="164237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F022490-2D4E-C626-069D-1CFD0B033358}"/>
              </a:ext>
            </a:extLst>
          </p:cNvPr>
          <p:cNvSpPr>
            <a:spLocks noGrp="1"/>
          </p:cNvSpPr>
          <p:nvPr>
            <p:ph idx="1" hasCustomPrompt="1"/>
          </p:nvPr>
        </p:nvSpPr>
        <p:spPr>
          <a:xfrm>
            <a:off x="628652" y="1745562"/>
            <a:ext cx="4742353" cy="878953"/>
          </a:xfrm>
        </p:spPr>
        <p:txBody>
          <a:bodyPr>
            <a:noAutofit/>
          </a:bodyPr>
          <a:lstStyle>
            <a:lvl1pPr marL="0" indent="0">
              <a:buSzPct val="94000"/>
              <a:buFontTx/>
              <a:buNone/>
              <a:defRPr sz="3000">
                <a:solidFill>
                  <a:srgbClr val="FF8810"/>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TAILORING RFP’S TO ELICIT SUPERIOR RESPONSES</a:t>
            </a:r>
          </a:p>
        </p:txBody>
      </p:sp>
      <p:sp>
        <p:nvSpPr>
          <p:cNvPr id="7" name="Title 1">
            <a:extLst>
              <a:ext uri="{FF2B5EF4-FFF2-40B4-BE49-F238E27FC236}">
                <a16:creationId xmlns:a16="http://schemas.microsoft.com/office/drawing/2014/main" id="{36F9839D-C7AC-2E66-35B0-953C9787F71A}"/>
              </a:ext>
            </a:extLst>
          </p:cNvPr>
          <p:cNvSpPr>
            <a:spLocks noGrp="1"/>
          </p:cNvSpPr>
          <p:nvPr>
            <p:ph type="title" hasCustomPrompt="1"/>
          </p:nvPr>
        </p:nvSpPr>
        <p:spPr>
          <a:xfrm>
            <a:off x="628652" y="479430"/>
            <a:ext cx="4604657" cy="1325563"/>
          </a:xfrm>
          <a:prstGeom prst="rect">
            <a:avLst/>
          </a:prstGeom>
        </p:spPr>
        <p:txBody>
          <a:bodyPr>
            <a:normAutofit/>
          </a:bodyPr>
          <a:lstStyle>
            <a:lvl1pPr>
              <a:lnSpc>
                <a:spcPct val="70000"/>
              </a:lnSpc>
              <a:defRPr sz="4400" b="1">
                <a:solidFill>
                  <a:srgbClr val="FF8810"/>
                </a:solidFill>
                <a:latin typeface="Trade Gothic Next" panose="020B0503040303020004" pitchFamily="34" charset="0"/>
              </a:defRPr>
            </a:lvl1pPr>
          </a:lstStyle>
          <a:p>
            <a:r>
              <a:rPr lang="en-US" b="1" dirty="0">
                <a:solidFill>
                  <a:srgbClr val="EB8316"/>
                </a:solidFill>
                <a:effectLst/>
                <a:latin typeface="Trade Gothic Next LT Pro Lt" panose="020B0503040303020004" pitchFamily="34" charset="77"/>
              </a:rPr>
              <a:t>ONE SIZE</a:t>
            </a:r>
            <a:br>
              <a:rPr lang="en-US" b="1" dirty="0">
                <a:solidFill>
                  <a:srgbClr val="EB8316"/>
                </a:solidFill>
                <a:effectLst/>
                <a:latin typeface="Trade Gothic Next LT Pro Lt" panose="020B0503040303020004" pitchFamily="34" charset="77"/>
              </a:rPr>
            </a:br>
            <a:r>
              <a:rPr lang="en-US" b="1" dirty="0">
                <a:solidFill>
                  <a:srgbClr val="EB8316"/>
                </a:solidFill>
                <a:effectLst/>
                <a:latin typeface="Trade Gothic Next LT Pro Lt" panose="020B0503040303020004" pitchFamily="34" charset="77"/>
              </a:rPr>
              <a:t>DOESN’T FIT ALL</a:t>
            </a:r>
            <a:endParaRPr lang="en-US" dirty="0">
              <a:solidFill>
                <a:srgbClr val="EB8316"/>
              </a:solidFill>
              <a:effectLst/>
              <a:latin typeface="Trade Gothic Next LT Pro Lt" panose="020B0503040303020004" pitchFamily="34" charset="77"/>
            </a:endParaRPr>
          </a:p>
        </p:txBody>
      </p:sp>
      <p:sp>
        <p:nvSpPr>
          <p:cNvPr id="11" name="Content Placeholder 2">
            <a:extLst>
              <a:ext uri="{FF2B5EF4-FFF2-40B4-BE49-F238E27FC236}">
                <a16:creationId xmlns:a16="http://schemas.microsoft.com/office/drawing/2014/main" id="{411E6BA3-A5F4-1C36-B8A9-7F4EB24704B7}"/>
              </a:ext>
            </a:extLst>
          </p:cNvPr>
          <p:cNvSpPr>
            <a:spLocks noGrp="1"/>
          </p:cNvSpPr>
          <p:nvPr>
            <p:ph idx="10" hasCustomPrompt="1"/>
          </p:nvPr>
        </p:nvSpPr>
        <p:spPr>
          <a:xfrm>
            <a:off x="628651" y="2792993"/>
            <a:ext cx="4484370" cy="537645"/>
          </a:xfrm>
        </p:spPr>
        <p:txBody>
          <a:bodyPr>
            <a:noAutofit/>
          </a:bodyPr>
          <a:lstStyle>
            <a:lvl1pPr marL="0" indent="0">
              <a:buSzPct val="94000"/>
              <a:buFont typeface="+mj-lt"/>
              <a:buNone/>
              <a:defRPr sz="2400" spc="80" baseline="0">
                <a:solidFill>
                  <a:srgbClr val="03256C"/>
                </a:solidFill>
                <a:latin typeface="Trade Gothic Inline" panose="020F0502020204030204" pitchFamily="34" charset="0"/>
                <a:cs typeface="Trade Gothic Inline" panose="020F05020202040302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solidFill>
                  <a:srgbClr val="0E225F"/>
                </a:solidFill>
                <a:effectLst/>
                <a:latin typeface="Forma DJR Banner" pitchFamily="2" charset="77"/>
              </a:rPr>
              <a:t>Tip #1</a:t>
            </a:r>
            <a:r>
              <a:rPr lang="en-US" dirty="0">
                <a:solidFill>
                  <a:srgbClr val="03256C"/>
                </a:solidFill>
                <a:effectLst/>
                <a:latin typeface="Forma DJR Banner" pitchFamily="2" charset="77"/>
              </a:rPr>
              <a:t> </a:t>
            </a:r>
            <a:endParaRPr lang="en-US" dirty="0">
              <a:effectLst/>
              <a:latin typeface="Trade Gothic Next LT Pro" panose="020B0503040303020004" pitchFamily="34" charset="77"/>
            </a:endParaRPr>
          </a:p>
        </p:txBody>
      </p:sp>
      <p:pic>
        <p:nvPicPr>
          <p:cNvPr id="8" name="Picture 7">
            <a:extLst>
              <a:ext uri="{FF2B5EF4-FFF2-40B4-BE49-F238E27FC236}">
                <a16:creationId xmlns:a16="http://schemas.microsoft.com/office/drawing/2014/main" id="{0AB2D5F6-8FF3-13FE-55B0-17B5225014CB}"/>
              </a:ext>
            </a:extLst>
          </p:cNvPr>
          <p:cNvPicPr>
            <a:picLocks noChangeAspect="1"/>
          </p:cNvPicPr>
          <p:nvPr userDrawn="1"/>
        </p:nvPicPr>
        <p:blipFill>
          <a:blip r:embed="rId3"/>
          <a:srcRect/>
          <a:stretch/>
        </p:blipFill>
        <p:spPr>
          <a:xfrm>
            <a:off x="5233306" y="-53021"/>
            <a:ext cx="3910694" cy="6935711"/>
          </a:xfrm>
          <a:prstGeom prst="rect">
            <a:avLst/>
          </a:prstGeom>
        </p:spPr>
      </p:pic>
      <p:sp>
        <p:nvSpPr>
          <p:cNvPr id="2" name="Content Placeholder 2">
            <a:extLst>
              <a:ext uri="{FF2B5EF4-FFF2-40B4-BE49-F238E27FC236}">
                <a16:creationId xmlns:a16="http://schemas.microsoft.com/office/drawing/2014/main" id="{1D26EA69-9BFA-0B70-674B-24EC9A17D83E}"/>
              </a:ext>
            </a:extLst>
          </p:cNvPr>
          <p:cNvSpPr>
            <a:spLocks noGrp="1"/>
          </p:cNvSpPr>
          <p:nvPr>
            <p:ph idx="11" hasCustomPrompt="1"/>
          </p:nvPr>
        </p:nvSpPr>
        <p:spPr>
          <a:xfrm>
            <a:off x="628650" y="3252248"/>
            <a:ext cx="4484370" cy="537645"/>
          </a:xfrm>
        </p:spPr>
        <p:txBody>
          <a:bodyPr>
            <a:noAutofit/>
          </a:bodyPr>
          <a:lstStyle>
            <a:lvl1pPr marL="0" indent="0">
              <a:buSzPct val="94000"/>
              <a:buFont typeface="+mj-lt"/>
              <a:buNone/>
              <a:defRPr sz="1400" spc="80" baseline="0">
                <a:solidFill>
                  <a:srgbClr val="03256C"/>
                </a:solidFill>
                <a:latin typeface="Trade Gothic Inline" panose="020F0502020204030204" pitchFamily="34" charset="0"/>
                <a:cs typeface="Trade Gothic Inline" panose="020F05020202040302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effectLst/>
                <a:latin typeface="Trade Gothic Next LT Pro" panose="020B0503040303020004" pitchFamily="34" charset="77"/>
              </a:rPr>
              <a:t>Cast a wide net. You’ll never know if a firm you excluded from an RFP distribution could have offered the best proposal. </a:t>
            </a:r>
          </a:p>
        </p:txBody>
      </p:sp>
      <p:sp>
        <p:nvSpPr>
          <p:cNvPr id="4" name="Content Placeholder 2">
            <a:extLst>
              <a:ext uri="{FF2B5EF4-FFF2-40B4-BE49-F238E27FC236}">
                <a16:creationId xmlns:a16="http://schemas.microsoft.com/office/drawing/2014/main" id="{2C764057-601E-4757-3635-470C8EC9BC81}"/>
              </a:ext>
            </a:extLst>
          </p:cNvPr>
          <p:cNvSpPr>
            <a:spLocks noGrp="1"/>
          </p:cNvSpPr>
          <p:nvPr>
            <p:ph idx="13" hasCustomPrompt="1"/>
          </p:nvPr>
        </p:nvSpPr>
        <p:spPr>
          <a:xfrm>
            <a:off x="628651" y="3933530"/>
            <a:ext cx="4484370" cy="537645"/>
          </a:xfrm>
        </p:spPr>
        <p:txBody>
          <a:bodyPr>
            <a:noAutofit/>
          </a:bodyPr>
          <a:lstStyle>
            <a:lvl1pPr marL="0" indent="0">
              <a:buSzPct val="94000"/>
              <a:buFont typeface="+mj-lt"/>
              <a:buNone/>
              <a:defRPr sz="2400" spc="80" baseline="0">
                <a:solidFill>
                  <a:srgbClr val="03256C"/>
                </a:solidFill>
                <a:latin typeface="Trade Gothic Inline" panose="020F0502020204030204" pitchFamily="34" charset="0"/>
                <a:cs typeface="Trade Gothic Inline" panose="020F05020202040302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solidFill>
                  <a:srgbClr val="0E225F"/>
                </a:solidFill>
                <a:effectLst/>
                <a:latin typeface="Forma DJR Banner" pitchFamily="2" charset="77"/>
              </a:rPr>
              <a:t>Tip #2</a:t>
            </a:r>
            <a:r>
              <a:rPr lang="en-US" dirty="0">
                <a:solidFill>
                  <a:srgbClr val="03256C"/>
                </a:solidFill>
                <a:effectLst/>
                <a:latin typeface="Forma DJR Banner" pitchFamily="2" charset="77"/>
              </a:rPr>
              <a:t> </a:t>
            </a:r>
            <a:endParaRPr lang="en-US" dirty="0">
              <a:effectLst/>
              <a:latin typeface="Trade Gothic Next LT Pro" panose="020B0503040303020004" pitchFamily="34" charset="77"/>
            </a:endParaRPr>
          </a:p>
        </p:txBody>
      </p:sp>
      <p:sp>
        <p:nvSpPr>
          <p:cNvPr id="5" name="Content Placeholder 2">
            <a:extLst>
              <a:ext uri="{FF2B5EF4-FFF2-40B4-BE49-F238E27FC236}">
                <a16:creationId xmlns:a16="http://schemas.microsoft.com/office/drawing/2014/main" id="{CCBDC09E-183B-420E-D0B0-E57F0462BEE4}"/>
              </a:ext>
            </a:extLst>
          </p:cNvPr>
          <p:cNvSpPr>
            <a:spLocks noGrp="1"/>
          </p:cNvSpPr>
          <p:nvPr>
            <p:ph idx="14" hasCustomPrompt="1"/>
          </p:nvPr>
        </p:nvSpPr>
        <p:spPr>
          <a:xfrm>
            <a:off x="628650" y="4392785"/>
            <a:ext cx="4484370" cy="836145"/>
          </a:xfrm>
        </p:spPr>
        <p:txBody>
          <a:bodyPr>
            <a:noAutofit/>
          </a:bodyPr>
          <a:lstStyle>
            <a:lvl1pPr marL="0" indent="0">
              <a:buSzPct val="94000"/>
              <a:buFont typeface="+mj-lt"/>
              <a:buNone/>
              <a:defRPr sz="1400" spc="80" baseline="0">
                <a:solidFill>
                  <a:srgbClr val="03256C"/>
                </a:solidFill>
                <a:latin typeface="Trade Gothic Inline" panose="020F0502020204030204" pitchFamily="34" charset="0"/>
                <a:cs typeface="Trade Gothic Inline" panose="020F05020202040302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effectLst/>
                <a:latin typeface="Trade Gothic Next LT Pro" panose="020B0503040303020004" pitchFamily="34" charset="77"/>
              </a:rPr>
              <a:t>Bidders are sophisticated: guide them, but ask them for solutions instead of giving them answers. Lean on your FA to help you analyze the responses.</a:t>
            </a:r>
          </a:p>
        </p:txBody>
      </p:sp>
      <p:sp>
        <p:nvSpPr>
          <p:cNvPr id="9" name="Content Placeholder 2">
            <a:extLst>
              <a:ext uri="{FF2B5EF4-FFF2-40B4-BE49-F238E27FC236}">
                <a16:creationId xmlns:a16="http://schemas.microsoft.com/office/drawing/2014/main" id="{584F40F7-ECB7-5B28-6F8C-741F9B2DDBE1}"/>
              </a:ext>
            </a:extLst>
          </p:cNvPr>
          <p:cNvSpPr>
            <a:spLocks noGrp="1"/>
          </p:cNvSpPr>
          <p:nvPr>
            <p:ph idx="15" hasCustomPrompt="1"/>
          </p:nvPr>
        </p:nvSpPr>
        <p:spPr>
          <a:xfrm>
            <a:off x="628651" y="5368630"/>
            <a:ext cx="4484370" cy="537645"/>
          </a:xfrm>
        </p:spPr>
        <p:txBody>
          <a:bodyPr>
            <a:noAutofit/>
          </a:bodyPr>
          <a:lstStyle>
            <a:lvl1pPr marL="0" indent="0">
              <a:buSzPct val="94000"/>
              <a:buFont typeface="+mj-lt"/>
              <a:buNone/>
              <a:defRPr sz="2400" spc="80" baseline="0">
                <a:solidFill>
                  <a:srgbClr val="03256C"/>
                </a:solidFill>
                <a:latin typeface="Trade Gothic Inline" panose="020F0502020204030204" pitchFamily="34" charset="0"/>
                <a:cs typeface="Trade Gothic Inline" panose="020F05020202040302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solidFill>
                  <a:srgbClr val="0E225F"/>
                </a:solidFill>
                <a:effectLst/>
                <a:latin typeface="Forma DJR Banner" pitchFamily="2" charset="77"/>
              </a:rPr>
              <a:t>Tip #3</a:t>
            </a:r>
            <a:endParaRPr lang="en-US" dirty="0">
              <a:effectLst/>
              <a:latin typeface="Trade Gothic Next LT Pro" panose="020B0503040303020004" pitchFamily="34" charset="77"/>
            </a:endParaRPr>
          </a:p>
        </p:txBody>
      </p:sp>
      <p:sp>
        <p:nvSpPr>
          <p:cNvPr id="10" name="Content Placeholder 2">
            <a:extLst>
              <a:ext uri="{FF2B5EF4-FFF2-40B4-BE49-F238E27FC236}">
                <a16:creationId xmlns:a16="http://schemas.microsoft.com/office/drawing/2014/main" id="{DBFAE184-D4C1-EB67-8F8D-168579AA630B}"/>
              </a:ext>
            </a:extLst>
          </p:cNvPr>
          <p:cNvSpPr>
            <a:spLocks noGrp="1"/>
          </p:cNvSpPr>
          <p:nvPr>
            <p:ph idx="16" hasCustomPrompt="1"/>
          </p:nvPr>
        </p:nvSpPr>
        <p:spPr>
          <a:xfrm>
            <a:off x="628650" y="5827885"/>
            <a:ext cx="4484370" cy="836145"/>
          </a:xfrm>
        </p:spPr>
        <p:txBody>
          <a:bodyPr>
            <a:noAutofit/>
          </a:bodyPr>
          <a:lstStyle>
            <a:lvl1pPr marL="0" indent="0">
              <a:buSzPct val="94000"/>
              <a:buFont typeface="+mj-lt"/>
              <a:buNone/>
              <a:defRPr sz="1400" spc="80" baseline="0">
                <a:solidFill>
                  <a:srgbClr val="03256C"/>
                </a:solidFill>
                <a:latin typeface="Trade Gothic Inline" panose="020F0502020204030204" pitchFamily="34" charset="0"/>
                <a:cs typeface="Trade Gothic Inline" panose="020F05020202040302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effectLst/>
                <a:latin typeface="Trade Gothic Next LT Pro" panose="020B0503040303020004" pitchFamily="34" charset="77"/>
              </a:rPr>
              <a:t>Be concise. Bidders receive a tremendous volume of RFP’s, and they have limited resources to devote to each response.</a:t>
            </a:r>
          </a:p>
        </p:txBody>
      </p:sp>
      <p:sp>
        <p:nvSpPr>
          <p:cNvPr id="3" name="Slide Number Placeholder 5">
            <a:extLst>
              <a:ext uri="{FF2B5EF4-FFF2-40B4-BE49-F238E27FC236}">
                <a16:creationId xmlns:a16="http://schemas.microsoft.com/office/drawing/2014/main" id="{A27C2774-4731-6B1D-5AFE-04513C52907E}"/>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pic>
        <p:nvPicPr>
          <p:cNvPr id="13" name="Picture 12" descr="Icon&#10;&#10;Description automatically generated with medium confidence">
            <a:extLst>
              <a:ext uri="{FF2B5EF4-FFF2-40B4-BE49-F238E27FC236}">
                <a16:creationId xmlns:a16="http://schemas.microsoft.com/office/drawing/2014/main" id="{F29D5C68-4188-9641-5828-62ED456D0D51}"/>
              </a:ext>
            </a:extLst>
          </p:cNvPr>
          <p:cNvPicPr>
            <a:picLocks/>
          </p:cNvPicPr>
          <p:nvPr userDrawn="1"/>
        </p:nvPicPr>
        <p:blipFill>
          <a:blip r:embed="rId4"/>
          <a:stretch>
            <a:fillRect/>
          </a:stretch>
        </p:blipFill>
        <p:spPr>
          <a:xfrm>
            <a:off x="1" y="6305300"/>
            <a:ext cx="472440" cy="475488"/>
          </a:xfrm>
          <a:prstGeom prst="rect">
            <a:avLst/>
          </a:prstGeom>
        </p:spPr>
      </p:pic>
    </p:spTree>
    <p:extLst>
      <p:ext uri="{BB962C8B-B14F-4D97-AF65-F5344CB8AC3E}">
        <p14:creationId xmlns:p14="http://schemas.microsoft.com/office/powerpoint/2010/main" val="268066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6F9839D-C7AC-2E66-35B0-953C9787F71A}"/>
              </a:ext>
            </a:extLst>
          </p:cNvPr>
          <p:cNvSpPr>
            <a:spLocks noGrp="1"/>
          </p:cNvSpPr>
          <p:nvPr>
            <p:ph type="title"/>
          </p:nvPr>
        </p:nvSpPr>
        <p:spPr>
          <a:xfrm>
            <a:off x="628652" y="322352"/>
            <a:ext cx="7761685" cy="1325563"/>
          </a:xfrm>
          <a:prstGeom prst="rect">
            <a:avLst/>
          </a:prstGeom>
        </p:spPr>
        <p:txBody>
          <a:bodyPr>
            <a:normAutofit/>
          </a:bodyPr>
          <a:lstStyle>
            <a:lvl1pPr>
              <a:lnSpc>
                <a:spcPct val="70000"/>
              </a:lnSpc>
              <a:defRPr sz="4400" b="1">
                <a:solidFill>
                  <a:srgbClr val="FF8810"/>
                </a:solidFill>
                <a:latin typeface="Trade Gothic Next" panose="020B0503040303020004" pitchFamily="34" charset="0"/>
              </a:defRPr>
            </a:lvl1pPr>
          </a:lstStyle>
          <a:p>
            <a:endParaRPr lang="en-US" dirty="0">
              <a:solidFill>
                <a:srgbClr val="EB8316"/>
              </a:solidFill>
              <a:effectLst/>
              <a:latin typeface="Trade Gothic Next LT Pro Lt" panose="020B0503040303020004" pitchFamily="34" charset="77"/>
            </a:endParaRPr>
          </a:p>
        </p:txBody>
      </p:sp>
      <p:sp>
        <p:nvSpPr>
          <p:cNvPr id="3" name="Slide Number Placeholder 5">
            <a:extLst>
              <a:ext uri="{FF2B5EF4-FFF2-40B4-BE49-F238E27FC236}">
                <a16:creationId xmlns:a16="http://schemas.microsoft.com/office/drawing/2014/main" id="{A27C2774-4731-6B1D-5AFE-04513C52907E}"/>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sp>
        <p:nvSpPr>
          <p:cNvPr id="29" name="Content Placeholder 2">
            <a:extLst>
              <a:ext uri="{FF2B5EF4-FFF2-40B4-BE49-F238E27FC236}">
                <a16:creationId xmlns:a16="http://schemas.microsoft.com/office/drawing/2014/main" id="{DB08DCC8-E59A-AD48-62A6-CF4767D8B9EA}"/>
              </a:ext>
            </a:extLst>
          </p:cNvPr>
          <p:cNvSpPr>
            <a:spLocks noGrp="1"/>
          </p:cNvSpPr>
          <p:nvPr>
            <p:ph idx="17" hasCustomPrompt="1"/>
          </p:nvPr>
        </p:nvSpPr>
        <p:spPr>
          <a:xfrm>
            <a:off x="2357814" y="3724500"/>
            <a:ext cx="1537168" cy="413612"/>
          </a:xfrm>
        </p:spPr>
        <p:txBody>
          <a:bodyPr>
            <a:noAutofit/>
          </a:bodyPr>
          <a:lstStyle>
            <a:lvl1pPr marL="0" indent="0" algn="ctr">
              <a:buSzPct val="94000"/>
              <a:buFontTx/>
              <a:buNone/>
              <a:defRPr sz="110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President and COO</a:t>
            </a:r>
          </a:p>
        </p:txBody>
      </p:sp>
      <p:sp>
        <p:nvSpPr>
          <p:cNvPr id="9" name="Content Placeholder 2">
            <a:extLst>
              <a:ext uri="{FF2B5EF4-FFF2-40B4-BE49-F238E27FC236}">
                <a16:creationId xmlns:a16="http://schemas.microsoft.com/office/drawing/2014/main" id="{61BCB357-4F6F-C9C9-9750-478C5A771F78}"/>
              </a:ext>
            </a:extLst>
          </p:cNvPr>
          <p:cNvSpPr>
            <a:spLocks noGrp="1"/>
          </p:cNvSpPr>
          <p:nvPr>
            <p:ph idx="19" hasCustomPrompt="1"/>
          </p:nvPr>
        </p:nvSpPr>
        <p:spPr>
          <a:xfrm>
            <a:off x="643494" y="3724500"/>
            <a:ext cx="1537168" cy="413612"/>
          </a:xfrm>
        </p:spPr>
        <p:txBody>
          <a:bodyPr>
            <a:noAutofit/>
          </a:bodyPr>
          <a:lstStyle>
            <a:lvl1pPr marL="0" indent="0" algn="ctr">
              <a:buSzPct val="94000"/>
              <a:buFontTx/>
              <a:buNone/>
              <a:defRPr sz="110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Chief Executive Officer</a:t>
            </a:r>
          </a:p>
        </p:txBody>
      </p:sp>
      <p:sp>
        <p:nvSpPr>
          <p:cNvPr id="13" name="Content Placeholder 2">
            <a:extLst>
              <a:ext uri="{FF2B5EF4-FFF2-40B4-BE49-F238E27FC236}">
                <a16:creationId xmlns:a16="http://schemas.microsoft.com/office/drawing/2014/main" id="{808B99DB-1423-844E-AC5C-CD3BBD8ADFD0}"/>
              </a:ext>
            </a:extLst>
          </p:cNvPr>
          <p:cNvSpPr>
            <a:spLocks noGrp="1"/>
          </p:cNvSpPr>
          <p:nvPr>
            <p:ph idx="21" hasCustomPrompt="1"/>
          </p:nvPr>
        </p:nvSpPr>
        <p:spPr>
          <a:xfrm>
            <a:off x="3982638" y="3724500"/>
            <a:ext cx="1537168" cy="413612"/>
          </a:xfrm>
        </p:spPr>
        <p:txBody>
          <a:bodyPr>
            <a:noAutofit/>
          </a:bodyPr>
          <a:lstStyle>
            <a:lvl1pPr marL="0" indent="0" algn="ctr">
              <a:buSzPct val="94000"/>
              <a:buFontTx/>
              <a:buNone/>
              <a:defRPr sz="110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Managing Director</a:t>
            </a:r>
          </a:p>
        </p:txBody>
      </p:sp>
      <p:pic>
        <p:nvPicPr>
          <p:cNvPr id="15" name="Picture 14" descr="A close-up of a person smiling&#10;&#10;Description automatically generated">
            <a:extLst>
              <a:ext uri="{FF2B5EF4-FFF2-40B4-BE49-F238E27FC236}">
                <a16:creationId xmlns:a16="http://schemas.microsoft.com/office/drawing/2014/main" id="{056B0511-302B-655E-3954-CEEF2BAE697D}"/>
              </a:ext>
            </a:extLst>
          </p:cNvPr>
          <p:cNvPicPr>
            <a:picLocks noChangeAspect="1"/>
          </p:cNvPicPr>
          <p:nvPr userDrawn="1"/>
        </p:nvPicPr>
        <p:blipFill>
          <a:blip r:embed="rId3"/>
          <a:stretch>
            <a:fillRect/>
          </a:stretch>
        </p:blipFill>
        <p:spPr>
          <a:xfrm>
            <a:off x="4077413" y="1373560"/>
            <a:ext cx="1388814" cy="2055445"/>
          </a:xfrm>
          <a:prstGeom prst="roundRect">
            <a:avLst>
              <a:gd name="adj" fmla="val 2806"/>
            </a:avLst>
          </a:prstGeom>
        </p:spPr>
      </p:pic>
      <p:sp>
        <p:nvSpPr>
          <p:cNvPr id="17" name="Content Placeholder 2">
            <a:extLst>
              <a:ext uri="{FF2B5EF4-FFF2-40B4-BE49-F238E27FC236}">
                <a16:creationId xmlns:a16="http://schemas.microsoft.com/office/drawing/2014/main" id="{E9DE4B33-C2F7-EFDC-38CB-CE29669EF876}"/>
              </a:ext>
            </a:extLst>
          </p:cNvPr>
          <p:cNvSpPr>
            <a:spLocks noGrp="1"/>
          </p:cNvSpPr>
          <p:nvPr>
            <p:ph idx="23" hasCustomPrompt="1"/>
          </p:nvPr>
        </p:nvSpPr>
        <p:spPr>
          <a:xfrm>
            <a:off x="5675712" y="3724500"/>
            <a:ext cx="1537168" cy="413612"/>
          </a:xfrm>
        </p:spPr>
        <p:txBody>
          <a:bodyPr>
            <a:noAutofit/>
          </a:bodyPr>
          <a:lstStyle>
            <a:lvl1pPr marL="0" indent="0" algn="ctr">
              <a:buSzPct val="94000"/>
              <a:buFontTx/>
              <a:buNone/>
              <a:defRPr sz="110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Managing Director</a:t>
            </a:r>
          </a:p>
        </p:txBody>
      </p:sp>
      <p:sp>
        <p:nvSpPr>
          <p:cNvPr id="20" name="Content Placeholder 2">
            <a:extLst>
              <a:ext uri="{FF2B5EF4-FFF2-40B4-BE49-F238E27FC236}">
                <a16:creationId xmlns:a16="http://schemas.microsoft.com/office/drawing/2014/main" id="{B0A55650-F41F-8C4A-FF6A-2FBFF61C9D4B}"/>
              </a:ext>
            </a:extLst>
          </p:cNvPr>
          <p:cNvSpPr>
            <a:spLocks noGrp="1"/>
          </p:cNvSpPr>
          <p:nvPr>
            <p:ph idx="25" hasCustomPrompt="1"/>
          </p:nvPr>
        </p:nvSpPr>
        <p:spPr>
          <a:xfrm>
            <a:off x="7336631" y="3724500"/>
            <a:ext cx="1537168" cy="413612"/>
          </a:xfrm>
        </p:spPr>
        <p:txBody>
          <a:bodyPr>
            <a:noAutofit/>
          </a:bodyPr>
          <a:lstStyle>
            <a:lvl1pPr marL="0" indent="0" algn="ctr">
              <a:buSzPct val="94000"/>
              <a:buFontTx/>
              <a:buNone/>
              <a:defRPr sz="110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Managing Director</a:t>
            </a:r>
          </a:p>
        </p:txBody>
      </p:sp>
      <p:pic>
        <p:nvPicPr>
          <p:cNvPr id="67" name="Picture 66" descr="A picture containing person, necktie, suit, wall&#10;&#10;Description automatically generated">
            <a:extLst>
              <a:ext uri="{FF2B5EF4-FFF2-40B4-BE49-F238E27FC236}">
                <a16:creationId xmlns:a16="http://schemas.microsoft.com/office/drawing/2014/main" id="{DEF31A4A-AF09-1F06-BD4C-16E498D5B91C}"/>
              </a:ext>
            </a:extLst>
          </p:cNvPr>
          <p:cNvPicPr>
            <a:picLocks noChangeAspect="1"/>
          </p:cNvPicPr>
          <p:nvPr userDrawn="1"/>
        </p:nvPicPr>
        <p:blipFill>
          <a:blip r:embed="rId4"/>
          <a:stretch>
            <a:fillRect/>
          </a:stretch>
        </p:blipFill>
        <p:spPr>
          <a:xfrm>
            <a:off x="723421" y="1387738"/>
            <a:ext cx="1379234" cy="2041267"/>
          </a:xfrm>
          <a:prstGeom prst="roundRect">
            <a:avLst>
              <a:gd name="adj" fmla="val 5790"/>
            </a:avLst>
          </a:prstGeom>
        </p:spPr>
      </p:pic>
      <p:sp>
        <p:nvSpPr>
          <p:cNvPr id="68" name="Content Placeholder 2">
            <a:extLst>
              <a:ext uri="{FF2B5EF4-FFF2-40B4-BE49-F238E27FC236}">
                <a16:creationId xmlns:a16="http://schemas.microsoft.com/office/drawing/2014/main" id="{AA4BA8AB-7597-2CBA-0BA6-5785087F85C3}"/>
              </a:ext>
            </a:extLst>
          </p:cNvPr>
          <p:cNvSpPr>
            <a:spLocks noGrp="1"/>
          </p:cNvSpPr>
          <p:nvPr>
            <p:ph idx="36" hasCustomPrompt="1"/>
          </p:nvPr>
        </p:nvSpPr>
        <p:spPr>
          <a:xfrm>
            <a:off x="644454" y="3518538"/>
            <a:ext cx="1537168" cy="416051"/>
          </a:xfrm>
        </p:spPr>
        <p:txBody>
          <a:bodyPr>
            <a:noAutofit/>
          </a:bodyPr>
          <a:lstStyle>
            <a:lvl1pPr marL="0" indent="0" algn="ctr">
              <a:buSzPct val="94000"/>
              <a:buFontTx/>
              <a:buNone/>
              <a:defRPr sz="1100" b="1">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H. KEITH BRUNNEMER, III</a:t>
            </a:r>
          </a:p>
        </p:txBody>
      </p:sp>
      <p:sp>
        <p:nvSpPr>
          <p:cNvPr id="69" name="Content Placeholder 2">
            <a:extLst>
              <a:ext uri="{FF2B5EF4-FFF2-40B4-BE49-F238E27FC236}">
                <a16:creationId xmlns:a16="http://schemas.microsoft.com/office/drawing/2014/main" id="{4419D4EB-FC8C-D64F-FCDE-679DBC677309}"/>
              </a:ext>
            </a:extLst>
          </p:cNvPr>
          <p:cNvSpPr>
            <a:spLocks noGrp="1"/>
          </p:cNvSpPr>
          <p:nvPr>
            <p:ph idx="37" hasCustomPrompt="1"/>
          </p:nvPr>
        </p:nvSpPr>
        <p:spPr>
          <a:xfrm>
            <a:off x="2357814" y="3518538"/>
            <a:ext cx="1537168" cy="416051"/>
          </a:xfrm>
        </p:spPr>
        <p:txBody>
          <a:bodyPr>
            <a:noAutofit/>
          </a:bodyPr>
          <a:lstStyle>
            <a:lvl1pPr marL="0" indent="0" algn="ctr">
              <a:buSzPct val="94000"/>
              <a:buFontTx/>
              <a:buNone/>
              <a:defRPr sz="1100" b="1">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WALTER GOLDSMITH</a:t>
            </a:r>
          </a:p>
        </p:txBody>
      </p:sp>
      <p:sp>
        <p:nvSpPr>
          <p:cNvPr id="70" name="Content Placeholder 2">
            <a:extLst>
              <a:ext uri="{FF2B5EF4-FFF2-40B4-BE49-F238E27FC236}">
                <a16:creationId xmlns:a16="http://schemas.microsoft.com/office/drawing/2014/main" id="{1D9360E8-B650-7BC5-89A9-0F229F9B0423}"/>
              </a:ext>
            </a:extLst>
          </p:cNvPr>
          <p:cNvSpPr>
            <a:spLocks noGrp="1"/>
          </p:cNvSpPr>
          <p:nvPr>
            <p:ph idx="38" hasCustomPrompt="1"/>
          </p:nvPr>
        </p:nvSpPr>
        <p:spPr>
          <a:xfrm>
            <a:off x="3982638" y="3518538"/>
            <a:ext cx="1537168" cy="416051"/>
          </a:xfrm>
        </p:spPr>
        <p:txBody>
          <a:bodyPr>
            <a:noAutofit/>
          </a:bodyPr>
          <a:lstStyle>
            <a:lvl1pPr marL="0" indent="0" algn="ctr">
              <a:buSzPct val="94000"/>
              <a:buFontTx/>
              <a:buNone/>
              <a:defRPr sz="1100" b="1">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AMY VITNER</a:t>
            </a:r>
          </a:p>
        </p:txBody>
      </p:sp>
      <p:sp>
        <p:nvSpPr>
          <p:cNvPr id="71" name="Content Placeholder 2">
            <a:extLst>
              <a:ext uri="{FF2B5EF4-FFF2-40B4-BE49-F238E27FC236}">
                <a16:creationId xmlns:a16="http://schemas.microsoft.com/office/drawing/2014/main" id="{04B55612-C54B-5595-D762-3E9D7E1F788E}"/>
              </a:ext>
            </a:extLst>
          </p:cNvPr>
          <p:cNvSpPr>
            <a:spLocks noGrp="1"/>
          </p:cNvSpPr>
          <p:nvPr>
            <p:ph idx="39" hasCustomPrompt="1"/>
          </p:nvPr>
        </p:nvSpPr>
        <p:spPr>
          <a:xfrm>
            <a:off x="5674278" y="3518538"/>
            <a:ext cx="1537168" cy="416051"/>
          </a:xfrm>
        </p:spPr>
        <p:txBody>
          <a:bodyPr>
            <a:noAutofit/>
          </a:bodyPr>
          <a:lstStyle>
            <a:lvl1pPr marL="0" indent="0" algn="ctr">
              <a:buSzPct val="94000"/>
              <a:buFontTx/>
              <a:buNone/>
              <a:defRPr sz="1100" b="1">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DAVID CHEATWOOD</a:t>
            </a:r>
          </a:p>
        </p:txBody>
      </p:sp>
      <p:sp>
        <p:nvSpPr>
          <p:cNvPr id="72" name="Content Placeholder 2">
            <a:extLst>
              <a:ext uri="{FF2B5EF4-FFF2-40B4-BE49-F238E27FC236}">
                <a16:creationId xmlns:a16="http://schemas.microsoft.com/office/drawing/2014/main" id="{AEDF3DDB-3305-4460-7FFA-47AC0DE9995E}"/>
              </a:ext>
            </a:extLst>
          </p:cNvPr>
          <p:cNvSpPr>
            <a:spLocks noGrp="1"/>
          </p:cNvSpPr>
          <p:nvPr>
            <p:ph idx="40" hasCustomPrompt="1"/>
          </p:nvPr>
        </p:nvSpPr>
        <p:spPr>
          <a:xfrm>
            <a:off x="7337343" y="3518538"/>
            <a:ext cx="1537168" cy="416051"/>
          </a:xfrm>
        </p:spPr>
        <p:txBody>
          <a:bodyPr>
            <a:noAutofit/>
          </a:bodyPr>
          <a:lstStyle>
            <a:lvl1pPr marL="0" indent="0" algn="ctr">
              <a:buSzPct val="94000"/>
              <a:buFontTx/>
              <a:buNone/>
              <a:defRPr sz="1100" b="1">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KEVIN QUINN</a:t>
            </a:r>
          </a:p>
        </p:txBody>
      </p:sp>
      <p:sp>
        <p:nvSpPr>
          <p:cNvPr id="73" name="Content Placeholder 2">
            <a:extLst>
              <a:ext uri="{FF2B5EF4-FFF2-40B4-BE49-F238E27FC236}">
                <a16:creationId xmlns:a16="http://schemas.microsoft.com/office/drawing/2014/main" id="{069558EA-17DA-A324-0188-1B170113C8ED}"/>
              </a:ext>
            </a:extLst>
          </p:cNvPr>
          <p:cNvSpPr>
            <a:spLocks noGrp="1"/>
          </p:cNvSpPr>
          <p:nvPr>
            <p:ph idx="41" hasCustomPrompt="1"/>
          </p:nvPr>
        </p:nvSpPr>
        <p:spPr>
          <a:xfrm>
            <a:off x="2357814" y="6437220"/>
            <a:ext cx="1537168" cy="413612"/>
          </a:xfrm>
        </p:spPr>
        <p:txBody>
          <a:bodyPr>
            <a:noAutofit/>
          </a:bodyPr>
          <a:lstStyle>
            <a:lvl1pPr marL="0" indent="0" algn="ctr">
              <a:buSzPct val="94000"/>
              <a:buFontTx/>
              <a:buNone/>
              <a:defRPr sz="110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Managing Director</a:t>
            </a:r>
          </a:p>
        </p:txBody>
      </p:sp>
      <p:sp>
        <p:nvSpPr>
          <p:cNvPr id="74" name="Content Placeholder 2">
            <a:extLst>
              <a:ext uri="{FF2B5EF4-FFF2-40B4-BE49-F238E27FC236}">
                <a16:creationId xmlns:a16="http://schemas.microsoft.com/office/drawing/2014/main" id="{CAFB83BE-B975-05C1-4243-3DE62FBE0A64}"/>
              </a:ext>
            </a:extLst>
          </p:cNvPr>
          <p:cNvSpPr>
            <a:spLocks noGrp="1"/>
          </p:cNvSpPr>
          <p:nvPr>
            <p:ph idx="42" hasCustomPrompt="1"/>
          </p:nvPr>
        </p:nvSpPr>
        <p:spPr>
          <a:xfrm>
            <a:off x="3982638" y="6437220"/>
            <a:ext cx="1537168" cy="413612"/>
          </a:xfrm>
        </p:spPr>
        <p:txBody>
          <a:bodyPr>
            <a:noAutofit/>
          </a:bodyPr>
          <a:lstStyle>
            <a:lvl1pPr marL="0" indent="0" algn="ctr">
              <a:buSzPct val="94000"/>
              <a:buFontTx/>
              <a:buNone/>
              <a:defRPr sz="110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Managing Director</a:t>
            </a:r>
          </a:p>
        </p:txBody>
      </p:sp>
      <p:sp>
        <p:nvSpPr>
          <p:cNvPr id="75" name="Content Placeholder 2">
            <a:extLst>
              <a:ext uri="{FF2B5EF4-FFF2-40B4-BE49-F238E27FC236}">
                <a16:creationId xmlns:a16="http://schemas.microsoft.com/office/drawing/2014/main" id="{E3CDF39B-7401-5FFC-BEE6-BE87665B96C1}"/>
              </a:ext>
            </a:extLst>
          </p:cNvPr>
          <p:cNvSpPr>
            <a:spLocks noGrp="1"/>
          </p:cNvSpPr>
          <p:nvPr>
            <p:ph idx="43" hasCustomPrompt="1"/>
          </p:nvPr>
        </p:nvSpPr>
        <p:spPr>
          <a:xfrm>
            <a:off x="5675712" y="6437220"/>
            <a:ext cx="1537168" cy="413612"/>
          </a:xfrm>
        </p:spPr>
        <p:txBody>
          <a:bodyPr>
            <a:noAutofit/>
          </a:bodyPr>
          <a:lstStyle>
            <a:lvl1pPr marL="0" indent="0" algn="ctr">
              <a:buSzPct val="94000"/>
              <a:buFontTx/>
              <a:buNone/>
              <a:defRPr sz="110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Vice President</a:t>
            </a:r>
          </a:p>
        </p:txBody>
      </p:sp>
      <p:sp>
        <p:nvSpPr>
          <p:cNvPr id="76" name="Content Placeholder 2">
            <a:extLst>
              <a:ext uri="{FF2B5EF4-FFF2-40B4-BE49-F238E27FC236}">
                <a16:creationId xmlns:a16="http://schemas.microsoft.com/office/drawing/2014/main" id="{9E14D537-4CC2-43E9-0C9B-0837EC4E6E7E}"/>
              </a:ext>
            </a:extLst>
          </p:cNvPr>
          <p:cNvSpPr>
            <a:spLocks noGrp="1"/>
          </p:cNvSpPr>
          <p:nvPr>
            <p:ph idx="44" hasCustomPrompt="1"/>
          </p:nvPr>
        </p:nvSpPr>
        <p:spPr>
          <a:xfrm>
            <a:off x="7336631" y="6498180"/>
            <a:ext cx="1537168" cy="413612"/>
          </a:xfrm>
        </p:spPr>
        <p:txBody>
          <a:bodyPr>
            <a:noAutofit/>
          </a:bodyPr>
          <a:lstStyle>
            <a:lvl1pPr marL="0" indent="0" algn="ctr">
              <a:buSzPct val="94000"/>
              <a:buFontTx/>
              <a:buNone/>
              <a:defRPr sz="1100">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Vice President</a:t>
            </a:r>
          </a:p>
        </p:txBody>
      </p:sp>
      <p:sp>
        <p:nvSpPr>
          <p:cNvPr id="77" name="Content Placeholder 2">
            <a:extLst>
              <a:ext uri="{FF2B5EF4-FFF2-40B4-BE49-F238E27FC236}">
                <a16:creationId xmlns:a16="http://schemas.microsoft.com/office/drawing/2014/main" id="{C4C9B757-CA6C-4387-C525-B151C8F20BAA}"/>
              </a:ext>
            </a:extLst>
          </p:cNvPr>
          <p:cNvSpPr>
            <a:spLocks noGrp="1"/>
          </p:cNvSpPr>
          <p:nvPr>
            <p:ph idx="45" hasCustomPrompt="1"/>
          </p:nvPr>
        </p:nvSpPr>
        <p:spPr>
          <a:xfrm>
            <a:off x="2357814" y="6231258"/>
            <a:ext cx="1537168" cy="416051"/>
          </a:xfrm>
        </p:spPr>
        <p:txBody>
          <a:bodyPr>
            <a:noAutofit/>
          </a:bodyPr>
          <a:lstStyle>
            <a:lvl1pPr marL="0" indent="0" algn="ctr">
              <a:buSzPct val="94000"/>
              <a:buFontTx/>
              <a:buNone/>
              <a:defRPr sz="1100" b="1">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CHRISTOPHER WIENK</a:t>
            </a:r>
          </a:p>
        </p:txBody>
      </p:sp>
      <p:sp>
        <p:nvSpPr>
          <p:cNvPr id="78" name="Content Placeholder 2">
            <a:extLst>
              <a:ext uri="{FF2B5EF4-FFF2-40B4-BE49-F238E27FC236}">
                <a16:creationId xmlns:a16="http://schemas.microsoft.com/office/drawing/2014/main" id="{570B9B18-7F46-2C6D-3859-540843C84520}"/>
              </a:ext>
            </a:extLst>
          </p:cNvPr>
          <p:cNvSpPr>
            <a:spLocks noGrp="1"/>
          </p:cNvSpPr>
          <p:nvPr>
            <p:ph idx="46" hasCustomPrompt="1"/>
          </p:nvPr>
        </p:nvSpPr>
        <p:spPr>
          <a:xfrm>
            <a:off x="3982638" y="6231258"/>
            <a:ext cx="1537168" cy="416051"/>
          </a:xfrm>
        </p:spPr>
        <p:txBody>
          <a:bodyPr>
            <a:noAutofit/>
          </a:bodyPr>
          <a:lstStyle>
            <a:lvl1pPr marL="0" indent="0" algn="ctr">
              <a:buSzPct val="94000"/>
              <a:buFontTx/>
              <a:buNone/>
              <a:defRPr sz="1100" b="1">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DENISE BELL</a:t>
            </a:r>
          </a:p>
        </p:txBody>
      </p:sp>
      <p:sp>
        <p:nvSpPr>
          <p:cNvPr id="79" name="Content Placeholder 2">
            <a:extLst>
              <a:ext uri="{FF2B5EF4-FFF2-40B4-BE49-F238E27FC236}">
                <a16:creationId xmlns:a16="http://schemas.microsoft.com/office/drawing/2014/main" id="{2D843AFE-EF10-5E7F-757A-640006F29273}"/>
              </a:ext>
            </a:extLst>
          </p:cNvPr>
          <p:cNvSpPr>
            <a:spLocks noGrp="1"/>
          </p:cNvSpPr>
          <p:nvPr>
            <p:ph idx="47" hasCustomPrompt="1"/>
          </p:nvPr>
        </p:nvSpPr>
        <p:spPr>
          <a:xfrm>
            <a:off x="5674278" y="6231258"/>
            <a:ext cx="1537168" cy="416051"/>
          </a:xfrm>
        </p:spPr>
        <p:txBody>
          <a:bodyPr>
            <a:noAutofit/>
          </a:bodyPr>
          <a:lstStyle>
            <a:lvl1pPr marL="0" indent="0" algn="ctr">
              <a:buSzPct val="94000"/>
              <a:buFontTx/>
              <a:buNone/>
              <a:defRPr sz="1100" b="1">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ALEXANDER MUELLER</a:t>
            </a:r>
          </a:p>
        </p:txBody>
      </p:sp>
      <p:sp>
        <p:nvSpPr>
          <p:cNvPr id="80" name="Content Placeholder 2">
            <a:extLst>
              <a:ext uri="{FF2B5EF4-FFF2-40B4-BE49-F238E27FC236}">
                <a16:creationId xmlns:a16="http://schemas.microsoft.com/office/drawing/2014/main" id="{3208DB0E-BA8B-0849-288B-CCCE3AA665B2}"/>
              </a:ext>
            </a:extLst>
          </p:cNvPr>
          <p:cNvSpPr>
            <a:spLocks noGrp="1"/>
          </p:cNvSpPr>
          <p:nvPr>
            <p:ph idx="48" hasCustomPrompt="1"/>
          </p:nvPr>
        </p:nvSpPr>
        <p:spPr>
          <a:xfrm>
            <a:off x="7337343" y="6231258"/>
            <a:ext cx="1537168" cy="416051"/>
          </a:xfrm>
        </p:spPr>
        <p:txBody>
          <a:bodyPr>
            <a:noAutofit/>
          </a:bodyPr>
          <a:lstStyle>
            <a:lvl1pPr marL="0" indent="0" algn="ctr">
              <a:buSzPct val="94000"/>
              <a:buFontTx/>
              <a:buNone/>
              <a:defRPr sz="1100" b="1">
                <a:solidFill>
                  <a:srgbClr val="03256C"/>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ROBERT RYAN III</a:t>
            </a:r>
          </a:p>
        </p:txBody>
      </p:sp>
      <p:pic>
        <p:nvPicPr>
          <p:cNvPr id="83" name="Picture 82" descr="A person smiling for the camera&#10;&#10;Description automatically generated with medium confidence">
            <a:extLst>
              <a:ext uri="{FF2B5EF4-FFF2-40B4-BE49-F238E27FC236}">
                <a16:creationId xmlns:a16="http://schemas.microsoft.com/office/drawing/2014/main" id="{764F148C-2834-9FF8-75A6-585161D7F563}"/>
              </a:ext>
            </a:extLst>
          </p:cNvPr>
          <p:cNvPicPr>
            <a:picLocks noChangeAspect="1"/>
          </p:cNvPicPr>
          <p:nvPr userDrawn="1"/>
        </p:nvPicPr>
        <p:blipFill>
          <a:blip r:embed="rId5"/>
          <a:stretch>
            <a:fillRect/>
          </a:stretch>
        </p:blipFill>
        <p:spPr>
          <a:xfrm>
            <a:off x="2410856" y="1373560"/>
            <a:ext cx="1388814" cy="2055445"/>
          </a:xfrm>
          <a:prstGeom prst="roundRect">
            <a:avLst>
              <a:gd name="adj" fmla="val 4733"/>
            </a:avLst>
          </a:prstGeom>
        </p:spPr>
      </p:pic>
      <p:pic>
        <p:nvPicPr>
          <p:cNvPr id="86" name="Picture 85" descr="A person smiling for the camera&#10;&#10;Description automatically generated with medium confidence">
            <a:extLst>
              <a:ext uri="{FF2B5EF4-FFF2-40B4-BE49-F238E27FC236}">
                <a16:creationId xmlns:a16="http://schemas.microsoft.com/office/drawing/2014/main" id="{455D5EF4-116F-0FD7-D563-820DAC1EB4EE}"/>
              </a:ext>
            </a:extLst>
          </p:cNvPr>
          <p:cNvPicPr>
            <a:picLocks noChangeAspect="1"/>
          </p:cNvPicPr>
          <p:nvPr userDrawn="1"/>
        </p:nvPicPr>
        <p:blipFill>
          <a:blip r:embed="rId6"/>
          <a:stretch>
            <a:fillRect/>
          </a:stretch>
        </p:blipFill>
        <p:spPr>
          <a:xfrm>
            <a:off x="5738335" y="1373559"/>
            <a:ext cx="1388816" cy="2055447"/>
          </a:xfrm>
          <a:prstGeom prst="roundRect">
            <a:avLst>
              <a:gd name="adj" fmla="val 3910"/>
            </a:avLst>
          </a:prstGeom>
        </p:spPr>
      </p:pic>
      <p:pic>
        <p:nvPicPr>
          <p:cNvPr id="88" name="Picture 87" descr="A person in a suit&#10;&#10;Description automatically generated with medium confidence">
            <a:extLst>
              <a:ext uri="{FF2B5EF4-FFF2-40B4-BE49-F238E27FC236}">
                <a16:creationId xmlns:a16="http://schemas.microsoft.com/office/drawing/2014/main" id="{FE6A8ED4-BA52-786F-BF64-DFC82C15ABFF}"/>
              </a:ext>
            </a:extLst>
          </p:cNvPr>
          <p:cNvPicPr>
            <a:picLocks noChangeAspect="1"/>
          </p:cNvPicPr>
          <p:nvPr userDrawn="1"/>
        </p:nvPicPr>
        <p:blipFill>
          <a:blip r:embed="rId7"/>
          <a:stretch>
            <a:fillRect/>
          </a:stretch>
        </p:blipFill>
        <p:spPr>
          <a:xfrm>
            <a:off x="7399255" y="1373559"/>
            <a:ext cx="1388816" cy="2055447"/>
          </a:xfrm>
          <a:prstGeom prst="roundRect">
            <a:avLst>
              <a:gd name="adj" fmla="val 3910"/>
            </a:avLst>
          </a:prstGeom>
        </p:spPr>
      </p:pic>
      <p:pic>
        <p:nvPicPr>
          <p:cNvPr id="90" name="Picture 89" descr="A picture containing person, necktie, wall, clothing&#10;&#10;Description automatically generated">
            <a:extLst>
              <a:ext uri="{FF2B5EF4-FFF2-40B4-BE49-F238E27FC236}">
                <a16:creationId xmlns:a16="http://schemas.microsoft.com/office/drawing/2014/main" id="{520C045F-41AC-E85E-190E-562A990CA064}"/>
              </a:ext>
            </a:extLst>
          </p:cNvPr>
          <p:cNvPicPr>
            <a:picLocks noChangeAspect="1"/>
          </p:cNvPicPr>
          <p:nvPr userDrawn="1"/>
        </p:nvPicPr>
        <p:blipFill>
          <a:blip r:embed="rId8"/>
          <a:stretch>
            <a:fillRect/>
          </a:stretch>
        </p:blipFill>
        <p:spPr>
          <a:xfrm>
            <a:off x="2393378" y="4045323"/>
            <a:ext cx="1423047" cy="2106109"/>
          </a:xfrm>
          <a:prstGeom prst="roundRect">
            <a:avLst>
              <a:gd name="adj" fmla="val 3682"/>
            </a:avLst>
          </a:prstGeom>
        </p:spPr>
      </p:pic>
      <p:pic>
        <p:nvPicPr>
          <p:cNvPr id="92" name="Picture 91" descr="A picture containing person, wall, indoor, wearing&#10;&#10;Description automatically generated">
            <a:extLst>
              <a:ext uri="{FF2B5EF4-FFF2-40B4-BE49-F238E27FC236}">
                <a16:creationId xmlns:a16="http://schemas.microsoft.com/office/drawing/2014/main" id="{591F08AF-959C-E83B-37E3-CBA86703CD43}"/>
              </a:ext>
            </a:extLst>
          </p:cNvPr>
          <p:cNvPicPr>
            <a:picLocks noChangeAspect="1"/>
          </p:cNvPicPr>
          <p:nvPr userDrawn="1"/>
        </p:nvPicPr>
        <p:blipFill>
          <a:blip r:embed="rId9"/>
          <a:stretch>
            <a:fillRect/>
          </a:stretch>
        </p:blipFill>
        <p:spPr>
          <a:xfrm>
            <a:off x="4077412" y="4045322"/>
            <a:ext cx="1428074" cy="2113549"/>
          </a:xfrm>
          <a:prstGeom prst="roundRect">
            <a:avLst>
              <a:gd name="adj" fmla="val 3461"/>
            </a:avLst>
          </a:prstGeom>
        </p:spPr>
      </p:pic>
      <p:pic>
        <p:nvPicPr>
          <p:cNvPr id="94" name="Picture 93" descr="A person smiling for the camera&#10;&#10;Description automatically generated with medium confidence">
            <a:extLst>
              <a:ext uri="{FF2B5EF4-FFF2-40B4-BE49-F238E27FC236}">
                <a16:creationId xmlns:a16="http://schemas.microsoft.com/office/drawing/2014/main" id="{4F3BF6DB-4AB7-2D4A-5204-005634001D65}"/>
              </a:ext>
            </a:extLst>
          </p:cNvPr>
          <p:cNvPicPr>
            <a:picLocks noChangeAspect="1"/>
          </p:cNvPicPr>
          <p:nvPr userDrawn="1"/>
        </p:nvPicPr>
        <p:blipFill>
          <a:blip r:embed="rId10"/>
          <a:stretch>
            <a:fillRect/>
          </a:stretch>
        </p:blipFill>
        <p:spPr>
          <a:xfrm>
            <a:off x="7399256" y="4053394"/>
            <a:ext cx="1388815" cy="2113549"/>
          </a:xfrm>
          <a:prstGeom prst="roundRect">
            <a:avLst>
              <a:gd name="adj" fmla="val 3087"/>
            </a:avLst>
          </a:prstGeom>
        </p:spPr>
      </p:pic>
      <p:pic>
        <p:nvPicPr>
          <p:cNvPr id="96" name="Picture 95" descr="A person with a beard&#10;&#10;Description automatically generated with low confidence">
            <a:extLst>
              <a:ext uri="{FF2B5EF4-FFF2-40B4-BE49-F238E27FC236}">
                <a16:creationId xmlns:a16="http://schemas.microsoft.com/office/drawing/2014/main" id="{4C16C653-6218-3239-F4A3-00A2F1231CF5}"/>
              </a:ext>
            </a:extLst>
          </p:cNvPr>
          <p:cNvPicPr>
            <a:picLocks noChangeAspect="1"/>
          </p:cNvPicPr>
          <p:nvPr userDrawn="1"/>
        </p:nvPicPr>
        <p:blipFill>
          <a:blip r:embed="rId11"/>
          <a:stretch>
            <a:fillRect/>
          </a:stretch>
        </p:blipFill>
        <p:spPr>
          <a:xfrm>
            <a:off x="5724014" y="4045317"/>
            <a:ext cx="1403136" cy="2117972"/>
          </a:xfrm>
          <a:prstGeom prst="roundRect">
            <a:avLst>
              <a:gd name="adj" fmla="val 3226"/>
            </a:avLst>
          </a:prstGeom>
        </p:spPr>
      </p:pic>
      <p:pic>
        <p:nvPicPr>
          <p:cNvPr id="2" name="Picture 1" descr="Icon&#10;&#10;Description automatically generated with medium confidence">
            <a:extLst>
              <a:ext uri="{FF2B5EF4-FFF2-40B4-BE49-F238E27FC236}">
                <a16:creationId xmlns:a16="http://schemas.microsoft.com/office/drawing/2014/main" id="{567FCBA8-BE83-00F9-1057-7CC88CB366A1}"/>
              </a:ext>
            </a:extLst>
          </p:cNvPr>
          <p:cNvPicPr>
            <a:picLocks/>
          </p:cNvPicPr>
          <p:nvPr userDrawn="1"/>
        </p:nvPicPr>
        <p:blipFill>
          <a:blip r:embed="rId12"/>
          <a:stretch>
            <a:fillRect/>
          </a:stretch>
        </p:blipFill>
        <p:spPr>
          <a:xfrm>
            <a:off x="1" y="6305300"/>
            <a:ext cx="472440" cy="475488"/>
          </a:xfrm>
          <a:prstGeom prst="rect">
            <a:avLst/>
          </a:prstGeom>
        </p:spPr>
      </p:pic>
    </p:spTree>
    <p:extLst>
      <p:ext uri="{BB962C8B-B14F-4D97-AF65-F5344CB8AC3E}">
        <p14:creationId xmlns:p14="http://schemas.microsoft.com/office/powerpoint/2010/main" val="9054032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32" name="Picture 31" descr="Shape, arrow&#10;&#10;Description automatically generated">
            <a:extLst>
              <a:ext uri="{FF2B5EF4-FFF2-40B4-BE49-F238E27FC236}">
                <a16:creationId xmlns:a16="http://schemas.microsoft.com/office/drawing/2014/main" id="{34A2F236-2A94-7529-DDFC-E8FFBFA1FFA8}"/>
              </a:ext>
            </a:extLst>
          </p:cNvPr>
          <p:cNvPicPr>
            <a:picLocks noChangeAspect="1"/>
          </p:cNvPicPr>
          <p:nvPr userDrawn="1"/>
        </p:nvPicPr>
        <p:blipFill>
          <a:blip r:embed="rId2"/>
          <a:stretch>
            <a:fillRect/>
          </a:stretch>
        </p:blipFill>
        <p:spPr>
          <a:xfrm>
            <a:off x="5538357" y="-500450"/>
            <a:ext cx="4659427" cy="7858899"/>
          </a:xfrm>
          <a:prstGeom prst="rect">
            <a:avLst/>
          </a:prstGeom>
        </p:spPr>
      </p:pic>
      <p:sp>
        <p:nvSpPr>
          <p:cNvPr id="7" name="Title 1">
            <a:extLst>
              <a:ext uri="{FF2B5EF4-FFF2-40B4-BE49-F238E27FC236}">
                <a16:creationId xmlns:a16="http://schemas.microsoft.com/office/drawing/2014/main" id="{36F9839D-C7AC-2E66-35B0-953C9787F71A}"/>
              </a:ext>
            </a:extLst>
          </p:cNvPr>
          <p:cNvSpPr>
            <a:spLocks noGrp="1"/>
          </p:cNvSpPr>
          <p:nvPr>
            <p:ph type="title" hasCustomPrompt="1"/>
          </p:nvPr>
        </p:nvSpPr>
        <p:spPr>
          <a:xfrm>
            <a:off x="628652" y="700980"/>
            <a:ext cx="4604657" cy="946935"/>
          </a:xfrm>
          <a:prstGeom prst="rect">
            <a:avLst/>
          </a:prstGeom>
        </p:spPr>
        <p:txBody>
          <a:bodyPr>
            <a:normAutofit/>
          </a:bodyPr>
          <a:lstStyle>
            <a:lvl1pPr>
              <a:lnSpc>
                <a:spcPct val="70000"/>
              </a:lnSpc>
              <a:defRPr sz="4400" b="1">
                <a:solidFill>
                  <a:srgbClr val="FF8810"/>
                </a:solidFill>
                <a:latin typeface="Trade Gothic Next" panose="020B0503040303020004" pitchFamily="34" charset="0"/>
              </a:defRPr>
            </a:lvl1pPr>
          </a:lstStyle>
          <a:p>
            <a:r>
              <a:rPr lang="en-US" b="1" dirty="0">
                <a:solidFill>
                  <a:srgbClr val="EB8316"/>
                </a:solidFill>
                <a:effectLst/>
                <a:latin typeface="Trade Gothic Next LT Pro Lt" panose="020B0503040303020004" pitchFamily="34" charset="77"/>
              </a:rPr>
              <a:t>TEAM BIO</a:t>
            </a:r>
            <a:endParaRPr lang="en-US" dirty="0">
              <a:solidFill>
                <a:srgbClr val="EB8316"/>
              </a:solidFill>
              <a:effectLst/>
              <a:latin typeface="Trade Gothic Next LT Pro Lt" panose="020B0503040303020004" pitchFamily="34" charset="77"/>
            </a:endParaRPr>
          </a:p>
        </p:txBody>
      </p:sp>
      <p:sp>
        <p:nvSpPr>
          <p:cNvPr id="2" name="Content Placeholder 2">
            <a:extLst>
              <a:ext uri="{FF2B5EF4-FFF2-40B4-BE49-F238E27FC236}">
                <a16:creationId xmlns:a16="http://schemas.microsoft.com/office/drawing/2014/main" id="{1D26EA69-9BFA-0B70-674B-24EC9A17D83E}"/>
              </a:ext>
            </a:extLst>
          </p:cNvPr>
          <p:cNvSpPr>
            <a:spLocks noGrp="1"/>
          </p:cNvSpPr>
          <p:nvPr>
            <p:ph idx="11" hasCustomPrompt="1"/>
          </p:nvPr>
        </p:nvSpPr>
        <p:spPr>
          <a:xfrm>
            <a:off x="628651" y="2696078"/>
            <a:ext cx="4909706" cy="2353893"/>
          </a:xfrm>
        </p:spPr>
        <p:txBody>
          <a:bodyPr>
            <a:noAutofit/>
          </a:bodyPr>
          <a:lstStyle>
            <a:lvl1pPr marL="0" indent="0">
              <a:buSzPct val="94000"/>
              <a:buFont typeface="+mj-lt"/>
              <a:buNone/>
              <a:defRPr sz="1000" b="0" i="0" spc="51" baseline="0">
                <a:solidFill>
                  <a:schemeClr val="tx1"/>
                </a:solidFill>
                <a:latin typeface="Trade Gothic Next" panose="020B0503040303020004" pitchFamily="34" charset="0"/>
                <a:cs typeface="Trade Gothic Next" panose="020B0503040303020004" pitchFamily="34" charset="0"/>
              </a:defRPr>
            </a:lvl1pPr>
            <a:lvl2pPr marL="685783" indent="-228594">
              <a:buSzPct val="94000"/>
              <a:buFontTx/>
              <a:buBlip>
                <a:blip r:embed="rId3"/>
              </a:buBlip>
              <a:defRPr>
                <a:latin typeface="Trade Gothic Next" panose="020B0503040303020004" pitchFamily="34" charset="0"/>
              </a:defRPr>
            </a:lvl2pPr>
            <a:lvl3pPr marL="1142971" indent="-228594">
              <a:buSzPct val="94000"/>
              <a:buFontTx/>
              <a:buBlip>
                <a:blip r:embed="rId3"/>
              </a:buBlip>
              <a:defRPr>
                <a:latin typeface="Trade Gothic Next" panose="020B0503040303020004" pitchFamily="34" charset="0"/>
              </a:defRPr>
            </a:lvl3pPr>
            <a:lvl4pPr marL="1600160" indent="-228594">
              <a:buSzPct val="94000"/>
              <a:buFontTx/>
              <a:buBlip>
                <a:blip r:embed="rId3"/>
              </a:buBlip>
              <a:defRPr>
                <a:latin typeface="Trade Gothic Next" panose="020B0503040303020004" pitchFamily="34" charset="0"/>
              </a:defRPr>
            </a:lvl4pPr>
            <a:lvl5pPr marL="2057349" indent="-228594">
              <a:buSzPct val="94000"/>
              <a:buFontTx/>
              <a:buBlip>
                <a:blip r:embed="rId3"/>
              </a:buBlip>
              <a:defRPr>
                <a:latin typeface="Trade Gothic Next" panose="020B0503040303020004" pitchFamily="34" charset="0"/>
              </a:defRPr>
            </a:lvl5pPr>
          </a:lstStyle>
          <a:p>
            <a:pPr algn="l"/>
            <a:r>
              <a:rPr lang="en-US" dirty="0"/>
              <a:t>Current Role | Senior Banker </a:t>
            </a:r>
            <a:br>
              <a:rPr lang="en-US" dirty="0"/>
            </a:br>
            <a:r>
              <a:rPr lang="en-US" dirty="0"/>
              <a:t>Sectors Covered | General Government, Utility Systems </a:t>
            </a:r>
            <a:br>
              <a:rPr lang="en-US" dirty="0"/>
            </a:br>
            <a:r>
              <a:rPr lang="en-US" dirty="0"/>
              <a:t>Years in Public Finance | 26 (since May 1995) </a:t>
            </a:r>
            <a:br>
              <a:rPr lang="en-US" dirty="0"/>
            </a:br>
            <a:r>
              <a:rPr lang="en-US" dirty="0"/>
              <a:t>Joined First Tryon | March 2014 </a:t>
            </a:r>
            <a:br>
              <a:rPr lang="en-US" dirty="0"/>
            </a:br>
            <a:r>
              <a:rPr lang="en-US" dirty="0"/>
              <a:t>Representative Issuer Experience | Issuer </a:t>
            </a:r>
            <a:br>
              <a:rPr lang="en-US" dirty="0"/>
            </a:br>
            <a:br>
              <a:rPr lang="en-US" dirty="0"/>
            </a:br>
            <a:r>
              <a:rPr lang="en-US" b="0" i="0" dirty="0">
                <a:solidFill>
                  <a:srgbClr val="212529"/>
                </a:solidFill>
                <a:effectLst/>
                <a:latin typeface="var(--content-font)"/>
              </a:rPr>
              <a:t>Amy </a:t>
            </a:r>
            <a:r>
              <a:rPr lang="en-US" b="0" i="0" dirty="0" err="1">
                <a:solidFill>
                  <a:srgbClr val="212529"/>
                </a:solidFill>
                <a:effectLst/>
                <a:latin typeface="var(--content-font)"/>
              </a:rPr>
              <a:t>Vitner</a:t>
            </a:r>
            <a:r>
              <a:rPr lang="en-US" b="0" i="0" dirty="0">
                <a:solidFill>
                  <a:srgbClr val="212529"/>
                </a:solidFill>
                <a:effectLst/>
                <a:latin typeface="var(--content-font)"/>
              </a:rPr>
              <a:t> provides financial advisory services to tax-exempt borrowers in North and South Carolina. In her role as financial advisor, Amy assists clients with a wide range of debt related activities that include coordinating and structuring of bond transactions, developing plans of finance, modeling debt capacity, monitoring of debt portfolios for refinancing opportunities, obtaining credit ratings and developing credit strategy.</a:t>
            </a:r>
          </a:p>
          <a:p>
            <a:pPr algn="l"/>
            <a:r>
              <a:rPr lang="en-US" b="0" i="0" dirty="0">
                <a:solidFill>
                  <a:srgbClr val="212529"/>
                </a:solidFill>
                <a:effectLst/>
                <a:latin typeface="var(--content-font)"/>
              </a:rPr>
              <a:t>Amy has a B.S. in Applied Mathematics from Philadelphia University. Prior to joining First Tryon Securities, Amy worked in the public finance departments of First Southwest Company, Banc of America Securities and First Union. She is a Registered Representative of the Financial Industry Regulatory Authority and holds her General Securities Representative License (Series 7), Uniform Securities Agent License (Series 63), and Municipal Advisor Representative (Series 50).</a:t>
            </a:r>
          </a:p>
        </p:txBody>
      </p:sp>
      <p:sp>
        <p:nvSpPr>
          <p:cNvPr id="3" name="Slide Number Placeholder 5">
            <a:extLst>
              <a:ext uri="{FF2B5EF4-FFF2-40B4-BE49-F238E27FC236}">
                <a16:creationId xmlns:a16="http://schemas.microsoft.com/office/drawing/2014/main" id="{A27C2774-4731-6B1D-5AFE-04513C52907E}"/>
              </a:ext>
            </a:extLst>
          </p:cNvPr>
          <p:cNvSpPr txBox="1">
            <a:spLocks/>
          </p:cNvSpPr>
          <p:nvPr userDrawn="1"/>
        </p:nvSpPr>
        <p:spPr>
          <a:xfrm>
            <a:off x="472441" y="6360482"/>
            <a:ext cx="3769688"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rgbClr val="03256C"/>
                </a:solidFill>
                <a:latin typeface="Trade Gothic Next"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62ED2F-5FE5-2A4B-9957-47CBE0CBFC20}" type="slidenum">
              <a:rPr lang="en-US" sz="1051" smtClean="0"/>
              <a:pPr/>
              <a:t>‹#›</a:t>
            </a:fld>
            <a:r>
              <a:rPr lang="en-US" sz="1051" dirty="0"/>
              <a:t>  </a:t>
            </a:r>
            <a:r>
              <a:rPr lang="en-US" sz="1051" dirty="0">
                <a:solidFill>
                  <a:srgbClr val="FF8810"/>
                </a:solidFill>
              </a:rPr>
              <a:t>|</a:t>
            </a:r>
            <a:r>
              <a:rPr lang="en-US" sz="1051" dirty="0"/>
              <a:t>  </a:t>
            </a:r>
            <a:r>
              <a:rPr lang="en-US" sz="1051" b="0" dirty="0"/>
              <a:t>First Tryon Advisors</a:t>
            </a:r>
          </a:p>
        </p:txBody>
      </p:sp>
      <p:sp>
        <p:nvSpPr>
          <p:cNvPr id="14" name="Content Placeholder 2">
            <a:extLst>
              <a:ext uri="{FF2B5EF4-FFF2-40B4-BE49-F238E27FC236}">
                <a16:creationId xmlns:a16="http://schemas.microsoft.com/office/drawing/2014/main" id="{75DCC2E0-9443-6233-47A7-8B67DBC4AA4D}"/>
              </a:ext>
            </a:extLst>
          </p:cNvPr>
          <p:cNvSpPr>
            <a:spLocks noGrp="1"/>
          </p:cNvSpPr>
          <p:nvPr>
            <p:ph idx="18" hasCustomPrompt="1"/>
          </p:nvPr>
        </p:nvSpPr>
        <p:spPr>
          <a:xfrm>
            <a:off x="1179145" y="2051423"/>
            <a:ext cx="4047260" cy="687431"/>
          </a:xfrm>
        </p:spPr>
        <p:txBody>
          <a:bodyPr>
            <a:noAutofit/>
          </a:bodyPr>
          <a:lstStyle>
            <a:lvl1pPr marL="0" indent="0">
              <a:buSzPct val="94000"/>
              <a:buFontTx/>
              <a:buNone/>
              <a:defRPr sz="1200" b="1">
                <a:solidFill>
                  <a:srgbClr val="03256C"/>
                </a:solidFill>
                <a:latin typeface="Trade Gothic Next" panose="020B0503040303020004" pitchFamily="34" charset="0"/>
              </a:defRPr>
            </a:lvl1pPr>
            <a:lvl2pPr marL="685783" indent="-228594">
              <a:buSzPct val="94000"/>
              <a:buFontTx/>
              <a:buBlip>
                <a:blip r:embed="rId3"/>
              </a:buBlip>
              <a:defRPr>
                <a:latin typeface="Trade Gothic Next" panose="020B0503040303020004" pitchFamily="34" charset="0"/>
              </a:defRPr>
            </a:lvl2pPr>
            <a:lvl3pPr marL="1142971" indent="-228594">
              <a:buSzPct val="94000"/>
              <a:buFontTx/>
              <a:buBlip>
                <a:blip r:embed="rId3"/>
              </a:buBlip>
              <a:defRPr>
                <a:latin typeface="Trade Gothic Next" panose="020B0503040303020004" pitchFamily="34" charset="0"/>
              </a:defRPr>
            </a:lvl3pPr>
            <a:lvl4pPr marL="1600160" indent="-228594">
              <a:buSzPct val="94000"/>
              <a:buFontTx/>
              <a:buBlip>
                <a:blip r:embed="rId3"/>
              </a:buBlip>
              <a:defRPr>
                <a:latin typeface="Trade Gothic Next" panose="020B0503040303020004" pitchFamily="34" charset="0"/>
              </a:defRPr>
            </a:lvl4pPr>
            <a:lvl5pPr marL="2057349" indent="-228594">
              <a:buSzPct val="94000"/>
              <a:buFontTx/>
              <a:buBlip>
                <a:blip r:embed="rId3"/>
              </a:buBlip>
              <a:defRPr>
                <a:latin typeface="Trade Gothic Next" panose="020B0503040303020004" pitchFamily="34" charset="0"/>
              </a:defRPr>
            </a:lvl5pPr>
          </a:lstStyle>
          <a:p>
            <a:pPr lvl="0"/>
            <a:r>
              <a:rPr lang="en-US" dirty="0"/>
              <a:t>704-926-2457</a:t>
            </a:r>
            <a:br>
              <a:rPr lang="en-US" dirty="0"/>
            </a:br>
            <a:r>
              <a:rPr lang="en-US" dirty="0"/>
              <a:t>704-458-4759 </a:t>
            </a:r>
            <a:br>
              <a:rPr lang="en-US" dirty="0"/>
            </a:br>
            <a:r>
              <a:rPr lang="en-US" dirty="0" err="1"/>
              <a:t>Avitner@FirstTryon.com</a:t>
            </a:r>
            <a:endParaRPr lang="en-US" dirty="0"/>
          </a:p>
        </p:txBody>
      </p:sp>
      <p:sp>
        <p:nvSpPr>
          <p:cNvPr id="28" name="Content Placeholder 2">
            <a:extLst>
              <a:ext uri="{FF2B5EF4-FFF2-40B4-BE49-F238E27FC236}">
                <a16:creationId xmlns:a16="http://schemas.microsoft.com/office/drawing/2014/main" id="{4DD19C7B-54E1-E343-CC11-DBB008DFA8F0}"/>
              </a:ext>
            </a:extLst>
          </p:cNvPr>
          <p:cNvSpPr>
            <a:spLocks noGrp="1"/>
          </p:cNvSpPr>
          <p:nvPr>
            <p:ph idx="1" hasCustomPrompt="1"/>
          </p:nvPr>
        </p:nvSpPr>
        <p:spPr>
          <a:xfrm>
            <a:off x="628651" y="1323411"/>
            <a:ext cx="3394710" cy="367278"/>
          </a:xfrm>
        </p:spPr>
        <p:txBody>
          <a:bodyPr>
            <a:noAutofit/>
          </a:bodyPr>
          <a:lstStyle>
            <a:lvl1pPr marL="0" indent="0">
              <a:buSzPct val="94000"/>
              <a:buFontTx/>
              <a:buNone/>
              <a:defRPr sz="2400">
                <a:solidFill>
                  <a:srgbClr val="03256C"/>
                </a:solidFill>
                <a:latin typeface="Trade Gothic Next" panose="020B0503040303020004" pitchFamily="34" charset="0"/>
              </a:defRPr>
            </a:lvl1pPr>
            <a:lvl2pPr marL="685783" indent="-228594">
              <a:buSzPct val="94000"/>
              <a:buFontTx/>
              <a:buBlip>
                <a:blip r:embed="rId3"/>
              </a:buBlip>
              <a:defRPr>
                <a:latin typeface="Trade Gothic Next" panose="020B0503040303020004" pitchFamily="34" charset="0"/>
              </a:defRPr>
            </a:lvl2pPr>
            <a:lvl3pPr marL="1142971" indent="-228594">
              <a:buSzPct val="94000"/>
              <a:buFontTx/>
              <a:buBlip>
                <a:blip r:embed="rId3"/>
              </a:buBlip>
              <a:defRPr>
                <a:latin typeface="Trade Gothic Next" panose="020B0503040303020004" pitchFamily="34" charset="0"/>
              </a:defRPr>
            </a:lvl3pPr>
            <a:lvl4pPr marL="1600160" indent="-228594">
              <a:buSzPct val="94000"/>
              <a:buFontTx/>
              <a:buBlip>
                <a:blip r:embed="rId3"/>
              </a:buBlip>
              <a:defRPr>
                <a:latin typeface="Trade Gothic Next" panose="020B0503040303020004" pitchFamily="34" charset="0"/>
              </a:defRPr>
            </a:lvl4pPr>
            <a:lvl5pPr marL="2057349" indent="-228594">
              <a:buSzPct val="94000"/>
              <a:buFontTx/>
              <a:buBlip>
                <a:blip r:embed="rId3"/>
              </a:buBlip>
              <a:defRPr>
                <a:latin typeface="Trade Gothic Next" panose="020B0503040303020004" pitchFamily="34" charset="0"/>
              </a:defRPr>
            </a:lvl5pPr>
          </a:lstStyle>
          <a:p>
            <a:pPr lvl="0"/>
            <a:r>
              <a:rPr lang="en-US" dirty="0"/>
              <a:t>Amy </a:t>
            </a:r>
            <a:r>
              <a:rPr lang="en-US" dirty="0" err="1"/>
              <a:t>Vitner</a:t>
            </a:r>
            <a:endParaRPr lang="en-US" dirty="0"/>
          </a:p>
        </p:txBody>
      </p:sp>
      <p:sp>
        <p:nvSpPr>
          <p:cNvPr id="29" name="Content Placeholder 2">
            <a:extLst>
              <a:ext uri="{FF2B5EF4-FFF2-40B4-BE49-F238E27FC236}">
                <a16:creationId xmlns:a16="http://schemas.microsoft.com/office/drawing/2014/main" id="{DB08DCC8-E59A-AD48-62A6-CF4767D8B9EA}"/>
              </a:ext>
            </a:extLst>
          </p:cNvPr>
          <p:cNvSpPr>
            <a:spLocks noGrp="1"/>
          </p:cNvSpPr>
          <p:nvPr>
            <p:ph idx="17" hasCustomPrompt="1"/>
          </p:nvPr>
        </p:nvSpPr>
        <p:spPr>
          <a:xfrm>
            <a:off x="628651" y="1708522"/>
            <a:ext cx="3943351" cy="365125"/>
          </a:xfrm>
        </p:spPr>
        <p:txBody>
          <a:bodyPr>
            <a:noAutofit/>
          </a:bodyPr>
          <a:lstStyle>
            <a:lvl1pPr marL="0" indent="0">
              <a:buSzPct val="94000"/>
              <a:buFontTx/>
              <a:buNone/>
              <a:defRPr sz="1400">
                <a:solidFill>
                  <a:srgbClr val="03256C"/>
                </a:solidFill>
                <a:latin typeface="Trade Gothic Next" panose="020B0503040303020004" pitchFamily="34" charset="0"/>
              </a:defRPr>
            </a:lvl1pPr>
            <a:lvl2pPr marL="685783" indent="-228594">
              <a:buSzPct val="94000"/>
              <a:buFontTx/>
              <a:buBlip>
                <a:blip r:embed="rId3"/>
              </a:buBlip>
              <a:defRPr>
                <a:latin typeface="Trade Gothic Next" panose="020B0503040303020004" pitchFamily="34" charset="0"/>
              </a:defRPr>
            </a:lvl2pPr>
            <a:lvl3pPr marL="1142971" indent="-228594">
              <a:buSzPct val="94000"/>
              <a:buFontTx/>
              <a:buBlip>
                <a:blip r:embed="rId3"/>
              </a:buBlip>
              <a:defRPr>
                <a:latin typeface="Trade Gothic Next" panose="020B0503040303020004" pitchFamily="34" charset="0"/>
              </a:defRPr>
            </a:lvl3pPr>
            <a:lvl4pPr marL="1600160" indent="-228594">
              <a:buSzPct val="94000"/>
              <a:buFontTx/>
              <a:buBlip>
                <a:blip r:embed="rId3"/>
              </a:buBlip>
              <a:defRPr>
                <a:latin typeface="Trade Gothic Next" panose="020B0503040303020004" pitchFamily="34" charset="0"/>
              </a:defRPr>
            </a:lvl4pPr>
            <a:lvl5pPr marL="2057349" indent="-228594">
              <a:buSzPct val="94000"/>
              <a:buFontTx/>
              <a:buBlip>
                <a:blip r:embed="rId3"/>
              </a:buBlip>
              <a:defRPr>
                <a:latin typeface="Trade Gothic Next" panose="020B0503040303020004" pitchFamily="34" charset="0"/>
              </a:defRPr>
            </a:lvl5pPr>
          </a:lstStyle>
          <a:p>
            <a:pPr lvl="0"/>
            <a:r>
              <a:rPr lang="en-US" dirty="0"/>
              <a:t>Managing Director</a:t>
            </a:r>
          </a:p>
        </p:txBody>
      </p:sp>
      <p:sp>
        <p:nvSpPr>
          <p:cNvPr id="35" name="Text Placeholder 33">
            <a:extLst>
              <a:ext uri="{FF2B5EF4-FFF2-40B4-BE49-F238E27FC236}">
                <a16:creationId xmlns:a16="http://schemas.microsoft.com/office/drawing/2014/main" id="{C37EFCAF-6994-9DD9-896D-ACDA8E181D13}"/>
              </a:ext>
            </a:extLst>
          </p:cNvPr>
          <p:cNvSpPr>
            <a:spLocks noGrp="1"/>
          </p:cNvSpPr>
          <p:nvPr>
            <p:ph type="body" sz="quarter" idx="27" hasCustomPrompt="1"/>
          </p:nvPr>
        </p:nvSpPr>
        <p:spPr>
          <a:xfrm>
            <a:off x="628651" y="5534594"/>
            <a:ext cx="1786235" cy="804863"/>
          </a:xfrm>
        </p:spPr>
        <p:txBody>
          <a:bodyPr>
            <a:normAutofit/>
          </a:bodyPr>
          <a:lstStyle>
            <a:lvl1pPr marL="0" indent="0">
              <a:buFontTx/>
              <a:buNone/>
              <a:defRPr sz="1000">
                <a:solidFill>
                  <a:schemeClr val="tx1">
                    <a:lumMod val="95000"/>
                    <a:lumOff val="5000"/>
                  </a:schemeClr>
                </a:solidFill>
              </a:defRPr>
            </a:lvl1pPr>
          </a:lstStyle>
          <a:p>
            <a:r>
              <a:rPr lang="en-US" dirty="0"/>
              <a:t>B.S. in Applied Mathematics, </a:t>
            </a:r>
            <a:br>
              <a:rPr lang="en-US" dirty="0"/>
            </a:br>
            <a:r>
              <a:rPr lang="en-US" dirty="0"/>
              <a:t>Philadelphia University </a:t>
            </a:r>
            <a:endParaRPr lang="en-US" dirty="0">
              <a:effectLst/>
              <a:latin typeface="Trade Gothic Next LT Pro" panose="020B0503040303020004" pitchFamily="34" charset="77"/>
            </a:endParaRPr>
          </a:p>
        </p:txBody>
      </p:sp>
      <p:sp>
        <p:nvSpPr>
          <p:cNvPr id="38" name="TextBox 37">
            <a:extLst>
              <a:ext uri="{FF2B5EF4-FFF2-40B4-BE49-F238E27FC236}">
                <a16:creationId xmlns:a16="http://schemas.microsoft.com/office/drawing/2014/main" id="{DA471CCA-A396-87B8-C4ED-8EE571BE79A3}"/>
              </a:ext>
            </a:extLst>
          </p:cNvPr>
          <p:cNvSpPr txBox="1"/>
          <p:nvPr userDrawn="1"/>
        </p:nvSpPr>
        <p:spPr>
          <a:xfrm>
            <a:off x="629073" y="2019353"/>
            <a:ext cx="733001"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a:solidFill>
                  <a:srgbClr val="FF8810"/>
                </a:solidFill>
                <a:latin typeface="Trade Gothic Next" panose="020B0503040303020004" pitchFamily="34" charset="0"/>
              </a:rPr>
              <a:t>Office:</a:t>
            </a:r>
            <a:br>
              <a:rPr lang="en-US" sz="1200" b="1" dirty="0">
                <a:solidFill>
                  <a:srgbClr val="FF8810"/>
                </a:solidFill>
                <a:latin typeface="Trade Gothic Next" panose="020B0503040303020004" pitchFamily="34" charset="0"/>
              </a:rPr>
            </a:br>
            <a:r>
              <a:rPr lang="en-US" sz="1200" b="1" dirty="0">
                <a:solidFill>
                  <a:srgbClr val="FF8810"/>
                </a:solidFill>
                <a:latin typeface="Trade Gothic Next" panose="020B0503040303020004" pitchFamily="34" charset="0"/>
              </a:rPr>
              <a:t>Direct:</a:t>
            </a:r>
            <a:br>
              <a:rPr lang="en-US" sz="1200" b="1" dirty="0">
                <a:solidFill>
                  <a:srgbClr val="FF8810"/>
                </a:solidFill>
                <a:latin typeface="Trade Gothic Next" panose="020B0503040303020004" pitchFamily="34" charset="0"/>
              </a:rPr>
            </a:br>
            <a:r>
              <a:rPr lang="en-US" sz="1200" b="1" dirty="0">
                <a:solidFill>
                  <a:srgbClr val="FF8810"/>
                </a:solidFill>
                <a:latin typeface="Trade Gothic Next" panose="020B0503040303020004" pitchFamily="34" charset="0"/>
              </a:rPr>
              <a:t>Email:</a:t>
            </a:r>
          </a:p>
          <a:p>
            <a:endParaRPr lang="en-US" sz="1200" b="1" dirty="0">
              <a:solidFill>
                <a:srgbClr val="FF8810"/>
              </a:solidFill>
              <a:latin typeface="Trade Gothic Next" panose="020B0503040303020004" pitchFamily="34" charset="0"/>
            </a:endParaRPr>
          </a:p>
        </p:txBody>
      </p:sp>
      <p:sp>
        <p:nvSpPr>
          <p:cNvPr id="40" name="TextBox 39">
            <a:extLst>
              <a:ext uri="{FF2B5EF4-FFF2-40B4-BE49-F238E27FC236}">
                <a16:creationId xmlns:a16="http://schemas.microsoft.com/office/drawing/2014/main" id="{E65E67F1-42BB-1B03-7092-BC98B075659F}"/>
              </a:ext>
            </a:extLst>
          </p:cNvPr>
          <p:cNvSpPr txBox="1"/>
          <p:nvPr userDrawn="1"/>
        </p:nvSpPr>
        <p:spPr>
          <a:xfrm>
            <a:off x="646550" y="5287605"/>
            <a:ext cx="1249551" cy="261610"/>
          </a:xfrm>
          <a:prstGeom prst="rect">
            <a:avLst/>
          </a:prstGeom>
          <a:noFill/>
        </p:spPr>
        <p:txBody>
          <a:bodyPr wrap="square" rtlCol="0">
            <a:spAutoFit/>
          </a:bodyPr>
          <a:lstStyle/>
          <a:p>
            <a:r>
              <a:rPr lang="en-US" sz="1100" spc="31" baseline="0" dirty="0">
                <a:solidFill>
                  <a:srgbClr val="03256C"/>
                </a:solidFill>
                <a:latin typeface="Trade Gothic Next" panose="020B0503040303020004" pitchFamily="34" charset="0"/>
              </a:rPr>
              <a:t>EDUCATION</a:t>
            </a:r>
            <a:endParaRPr lang="en-US" sz="1100" spc="31" baseline="0" dirty="0">
              <a:solidFill>
                <a:srgbClr val="03256C"/>
              </a:solidFill>
              <a:effectLst/>
              <a:latin typeface="Trade Gothic Next" panose="020B0503040303020004" pitchFamily="34" charset="0"/>
            </a:endParaRPr>
          </a:p>
        </p:txBody>
      </p:sp>
      <p:pic>
        <p:nvPicPr>
          <p:cNvPr id="4" name="Picture 3" descr="Icon&#10;&#10;Description automatically generated with medium confidence">
            <a:extLst>
              <a:ext uri="{FF2B5EF4-FFF2-40B4-BE49-F238E27FC236}">
                <a16:creationId xmlns:a16="http://schemas.microsoft.com/office/drawing/2014/main" id="{41809974-BD72-FDC6-C894-9423EC8F9A24}"/>
              </a:ext>
            </a:extLst>
          </p:cNvPr>
          <p:cNvPicPr>
            <a:picLocks/>
          </p:cNvPicPr>
          <p:nvPr userDrawn="1"/>
        </p:nvPicPr>
        <p:blipFill>
          <a:blip r:embed="rId4"/>
          <a:stretch>
            <a:fillRect/>
          </a:stretch>
        </p:blipFill>
        <p:spPr>
          <a:xfrm>
            <a:off x="1" y="6305300"/>
            <a:ext cx="472440" cy="475488"/>
          </a:xfrm>
          <a:prstGeom prst="rect">
            <a:avLst/>
          </a:prstGeom>
        </p:spPr>
      </p:pic>
    </p:spTree>
    <p:extLst>
      <p:ext uri="{BB962C8B-B14F-4D97-AF65-F5344CB8AC3E}">
        <p14:creationId xmlns:p14="http://schemas.microsoft.com/office/powerpoint/2010/main" val="38391648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5388180-552C-CFD0-A965-193601C583F6}"/>
              </a:ext>
            </a:extLst>
          </p:cNvPr>
          <p:cNvSpPr/>
          <p:nvPr userDrawn="1"/>
        </p:nvSpPr>
        <p:spPr>
          <a:xfrm>
            <a:off x="-85724" y="-127000"/>
            <a:ext cx="9324975" cy="7086600"/>
          </a:xfrm>
          <a:prstGeom prst="rect">
            <a:avLst/>
          </a:prstGeom>
          <a:gradFill>
            <a:gsLst>
              <a:gs pos="37000">
                <a:srgbClr val="03256C"/>
              </a:gs>
              <a:gs pos="100000">
                <a:srgbClr val="FF8811"/>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gradFill>
                <a:gsLst>
                  <a:gs pos="0">
                    <a:srgbClr val="03256C"/>
                  </a:gs>
                  <a:gs pos="100000">
                    <a:srgbClr val="FF8811"/>
                  </a:gs>
                </a:gsLst>
                <a:lin ang="10800000" scaled="1"/>
              </a:gradFill>
            </a:endParaRPr>
          </a:p>
        </p:txBody>
      </p:sp>
      <p:sp>
        <p:nvSpPr>
          <p:cNvPr id="10" name="Content Placeholder 2">
            <a:extLst>
              <a:ext uri="{FF2B5EF4-FFF2-40B4-BE49-F238E27FC236}">
                <a16:creationId xmlns:a16="http://schemas.microsoft.com/office/drawing/2014/main" id="{502B2B45-EA22-14FD-CD9B-EB8E6ED84D6D}"/>
              </a:ext>
            </a:extLst>
          </p:cNvPr>
          <p:cNvSpPr>
            <a:spLocks noGrp="1"/>
          </p:cNvSpPr>
          <p:nvPr>
            <p:ph idx="1" hasCustomPrompt="1"/>
          </p:nvPr>
        </p:nvSpPr>
        <p:spPr>
          <a:xfrm>
            <a:off x="514351" y="1864251"/>
            <a:ext cx="3943350" cy="878953"/>
          </a:xfrm>
        </p:spPr>
        <p:txBody>
          <a:bodyPr>
            <a:noAutofit/>
          </a:bodyPr>
          <a:lstStyle>
            <a:lvl1pPr marL="0" indent="0">
              <a:buSzPct val="94000"/>
              <a:buFontTx/>
              <a:buNone/>
              <a:defRPr sz="3000">
                <a:solidFill>
                  <a:schemeClr val="bg1"/>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pPr lvl="0"/>
            <a:r>
              <a:rPr lang="en-US" dirty="0"/>
              <a:t>LEGISLATIVE BACKGROUND &amp; REQUIREMENTS</a:t>
            </a:r>
          </a:p>
        </p:txBody>
      </p:sp>
      <p:sp>
        <p:nvSpPr>
          <p:cNvPr id="11" name="Title 1">
            <a:extLst>
              <a:ext uri="{FF2B5EF4-FFF2-40B4-BE49-F238E27FC236}">
                <a16:creationId xmlns:a16="http://schemas.microsoft.com/office/drawing/2014/main" id="{5EAC7CE4-C451-91ED-83A7-AF5808EF457B}"/>
              </a:ext>
            </a:extLst>
          </p:cNvPr>
          <p:cNvSpPr>
            <a:spLocks noGrp="1"/>
          </p:cNvSpPr>
          <p:nvPr>
            <p:ph type="title" hasCustomPrompt="1"/>
          </p:nvPr>
        </p:nvSpPr>
        <p:spPr>
          <a:xfrm>
            <a:off x="514352" y="454030"/>
            <a:ext cx="4371975" cy="1325563"/>
          </a:xfrm>
          <a:prstGeom prst="rect">
            <a:avLst/>
          </a:prstGeom>
        </p:spPr>
        <p:txBody>
          <a:bodyPr>
            <a:normAutofit/>
          </a:bodyPr>
          <a:lstStyle>
            <a:lvl1pPr>
              <a:lnSpc>
                <a:spcPct val="70000"/>
              </a:lnSpc>
              <a:defRPr sz="4400" b="1">
                <a:solidFill>
                  <a:schemeClr val="bg1"/>
                </a:solidFill>
                <a:latin typeface="Trade Gothic Next" panose="020B0503040303020004" pitchFamily="34" charset="0"/>
              </a:defRPr>
            </a:lvl1pPr>
          </a:lstStyle>
          <a:p>
            <a:r>
              <a:rPr lang="en-US" b="1" dirty="0">
                <a:effectLst/>
                <a:latin typeface="Trade Gothic Next LT Pro Lt" panose="020B0503040303020004" pitchFamily="34" charset="77"/>
              </a:rPr>
              <a:t>UNC DEBT</a:t>
            </a:r>
            <a:br>
              <a:rPr lang="en-US" dirty="0">
                <a:effectLst/>
                <a:latin typeface="Trade Gothic Next LT Pro Lt" panose="020B0503040303020004" pitchFamily="34" charset="77"/>
              </a:rPr>
            </a:br>
            <a:r>
              <a:rPr lang="en-US" b="1" dirty="0">
                <a:effectLst/>
                <a:latin typeface="Trade Gothic Next LT Pro Lt" panose="020B0503040303020004" pitchFamily="34" charset="77"/>
              </a:rPr>
              <a:t>CAPACITY STUDY</a:t>
            </a:r>
            <a:endParaRPr lang="en-US" dirty="0">
              <a:effectLst/>
              <a:latin typeface="Trade Gothic Next LT Pro Lt" panose="020B0503040303020004" pitchFamily="34" charset="77"/>
            </a:endParaRPr>
          </a:p>
        </p:txBody>
      </p:sp>
      <p:sp>
        <p:nvSpPr>
          <p:cNvPr id="12" name="Content Placeholder 2">
            <a:extLst>
              <a:ext uri="{FF2B5EF4-FFF2-40B4-BE49-F238E27FC236}">
                <a16:creationId xmlns:a16="http://schemas.microsoft.com/office/drawing/2014/main" id="{8BB3CF35-D6EA-C389-A2D7-56AB4CFEA218}"/>
              </a:ext>
            </a:extLst>
          </p:cNvPr>
          <p:cNvSpPr>
            <a:spLocks noGrp="1"/>
          </p:cNvSpPr>
          <p:nvPr>
            <p:ph idx="13" hasCustomPrompt="1"/>
          </p:nvPr>
        </p:nvSpPr>
        <p:spPr>
          <a:xfrm>
            <a:off x="514353" y="2825203"/>
            <a:ext cx="3943349" cy="487802"/>
          </a:xfrm>
        </p:spPr>
        <p:txBody>
          <a:bodyPr>
            <a:noAutofit/>
          </a:bodyPr>
          <a:lstStyle>
            <a:lvl1pPr marL="0" indent="0">
              <a:buSzPct val="94000"/>
              <a:buFontTx/>
              <a:buNone/>
              <a:defRPr sz="2800" spc="80" baseline="0">
                <a:solidFill>
                  <a:schemeClr val="bg1"/>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effectLst/>
                <a:latin typeface="Forma DJR Banner" pitchFamily="2" charset="77"/>
              </a:rPr>
              <a:t>Background on SL 2015-241 (H97)</a:t>
            </a:r>
          </a:p>
        </p:txBody>
      </p:sp>
      <p:sp>
        <p:nvSpPr>
          <p:cNvPr id="13" name="Content Placeholder 2">
            <a:extLst>
              <a:ext uri="{FF2B5EF4-FFF2-40B4-BE49-F238E27FC236}">
                <a16:creationId xmlns:a16="http://schemas.microsoft.com/office/drawing/2014/main" id="{B8E2F03D-55CB-10B2-0A1C-F0E9ACD7F2E1}"/>
              </a:ext>
            </a:extLst>
          </p:cNvPr>
          <p:cNvSpPr>
            <a:spLocks noGrp="1"/>
          </p:cNvSpPr>
          <p:nvPr>
            <p:ph idx="14" hasCustomPrompt="1"/>
          </p:nvPr>
        </p:nvSpPr>
        <p:spPr>
          <a:xfrm>
            <a:off x="514353" y="3403600"/>
            <a:ext cx="3943349" cy="1079500"/>
          </a:xfrm>
        </p:spPr>
        <p:txBody>
          <a:bodyPr>
            <a:noAutofit/>
          </a:bodyPr>
          <a:lstStyle>
            <a:lvl1pPr marL="120648" indent="-120648">
              <a:buSzPct val="94000"/>
              <a:buFont typeface="Arial" panose="020B0604020202020204" pitchFamily="34" charset="0"/>
              <a:buChar char="•"/>
              <a:tabLst/>
              <a:defRPr sz="1200" spc="0" baseline="0">
                <a:solidFill>
                  <a:schemeClr val="bg1"/>
                </a:solidFill>
                <a:latin typeface="FormaDJRBanner" pitchFamily="2" charset="77"/>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effectLst/>
                <a:latin typeface="Trade Gothic Next LT Pro" panose="020B0503040303020004" pitchFamily="34" charset="77"/>
              </a:rPr>
              <a:t>In 2015, NC legislature amended Chapter 116D to require an annual report from the Board of Governors to advise the Governor and the General Assembly on “the estimated debt capacity of The University of North Carolina for the upcoming five fiscal years”</a:t>
            </a:r>
          </a:p>
          <a:p>
            <a:r>
              <a:rPr lang="en-US" dirty="0">
                <a:effectLst/>
                <a:latin typeface="Trade Gothic Next LT Pro" panose="020B0503040303020004" pitchFamily="34" charset="77"/>
              </a:rPr>
              <a:t>Under the statute, the report’s guidelines must address:</a:t>
            </a:r>
          </a:p>
        </p:txBody>
      </p:sp>
      <p:sp>
        <p:nvSpPr>
          <p:cNvPr id="14" name="Content Placeholder 2">
            <a:extLst>
              <a:ext uri="{FF2B5EF4-FFF2-40B4-BE49-F238E27FC236}">
                <a16:creationId xmlns:a16="http://schemas.microsoft.com/office/drawing/2014/main" id="{B38C57F8-E731-356A-3889-A1ACED9627E6}"/>
              </a:ext>
            </a:extLst>
          </p:cNvPr>
          <p:cNvSpPr>
            <a:spLocks noGrp="1"/>
          </p:cNvSpPr>
          <p:nvPr>
            <p:ph idx="15" hasCustomPrompt="1"/>
          </p:nvPr>
        </p:nvSpPr>
        <p:spPr>
          <a:xfrm>
            <a:off x="952502" y="4597404"/>
            <a:ext cx="3505199" cy="2017713"/>
          </a:xfrm>
        </p:spPr>
        <p:txBody>
          <a:bodyPr>
            <a:noAutofit/>
          </a:bodyPr>
          <a:lstStyle>
            <a:lvl1pPr marL="0" marR="0" indent="0" algn="l" defTabSz="914377" rtl="0" eaLnBrk="1" fontAlgn="auto" latinLnBrk="0" hangingPunct="1">
              <a:lnSpc>
                <a:spcPct val="90000"/>
              </a:lnSpc>
              <a:spcBef>
                <a:spcPts val="1000"/>
              </a:spcBef>
              <a:spcAft>
                <a:spcPts val="0"/>
              </a:spcAft>
              <a:buClrTx/>
              <a:buSzPct val="94000"/>
              <a:buFont typeface="Arial" panose="020B0604020202020204" pitchFamily="34" charset="0"/>
              <a:buNone/>
              <a:tabLst/>
              <a:defRPr sz="1200" spc="0" baseline="0">
                <a:solidFill>
                  <a:schemeClr val="bg1"/>
                </a:solidFill>
                <a:latin typeface="FormaDJRBanner" pitchFamily="2" charset="77"/>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b="1" dirty="0">
                <a:effectLst/>
                <a:latin typeface="Trade Gothic Next LT Pro Lt" panose="020B0503040303020004" pitchFamily="34" charset="77"/>
              </a:rPr>
              <a:t>Target policies</a:t>
            </a:r>
            <a:r>
              <a:rPr lang="en-US" dirty="0">
                <a:effectLst/>
                <a:latin typeface="Trade Gothic Next LT Pro" panose="020B0503040303020004" pitchFamily="34" charset="77"/>
              </a:rPr>
              <a:t> for the following ratios: </a:t>
            </a:r>
          </a:p>
          <a:p>
            <a:r>
              <a:rPr lang="en-US" b="1" dirty="0">
                <a:effectLst/>
                <a:latin typeface="Trade Gothic Next LT Pro Lt" panose="020B0503040303020004" pitchFamily="34" charset="77"/>
              </a:rPr>
              <a:t>Debt to Obligated Resources</a:t>
            </a:r>
            <a:r>
              <a:rPr lang="en-US" dirty="0">
                <a:effectLst/>
                <a:latin typeface="Trade Gothic Next LT Pro" panose="020B0503040303020004" pitchFamily="34" charset="77"/>
              </a:rPr>
              <a:t> – Compares each campus’s debt (minus debt supported by State appropriations) to the funds legally available to pay the debt under Chapter 116D of the General Statutes</a:t>
            </a:r>
          </a:p>
          <a:p>
            <a:r>
              <a:rPr lang="en-US" b="1" dirty="0">
                <a:effectLst/>
                <a:latin typeface="Trade Gothic Next LT Pro Lt" panose="020B0503040303020004" pitchFamily="34" charset="77"/>
              </a:rPr>
              <a:t>Five-Year Payout Ratio</a:t>
            </a:r>
            <a:r>
              <a:rPr lang="en-US" dirty="0">
                <a:effectLst/>
                <a:latin typeface="Trade Gothic Next LT Pro" panose="020B0503040303020004" pitchFamily="34" charset="77"/>
              </a:rPr>
              <a:t> – Measures the percentage of each campus’s debt that will be retired over the next five years</a:t>
            </a:r>
          </a:p>
          <a:p>
            <a:r>
              <a:rPr lang="en-US" b="1" dirty="0">
                <a:effectLst/>
                <a:latin typeface="Trade Gothic Next LT Pro Lt" panose="020B0503040303020004" pitchFamily="34" charset="77"/>
              </a:rPr>
              <a:t>Other debt recommendations </a:t>
            </a:r>
            <a:r>
              <a:rPr lang="en-US" dirty="0">
                <a:effectLst/>
                <a:latin typeface="Trade Gothic Next LT Pro" panose="020B0503040303020004" pitchFamily="34" charset="77"/>
              </a:rPr>
              <a:t>the Board of Governors considers consistent with sound management of the System’s debt</a:t>
            </a:r>
          </a:p>
        </p:txBody>
      </p:sp>
      <p:sp>
        <p:nvSpPr>
          <p:cNvPr id="15" name="Content Placeholder 2">
            <a:extLst>
              <a:ext uri="{FF2B5EF4-FFF2-40B4-BE49-F238E27FC236}">
                <a16:creationId xmlns:a16="http://schemas.microsoft.com/office/drawing/2014/main" id="{88DD571F-5732-73D2-8BFE-C54A2CB4BEC3}"/>
              </a:ext>
            </a:extLst>
          </p:cNvPr>
          <p:cNvSpPr>
            <a:spLocks noGrp="1"/>
          </p:cNvSpPr>
          <p:nvPr>
            <p:ph idx="16" hasCustomPrompt="1"/>
          </p:nvPr>
        </p:nvSpPr>
        <p:spPr>
          <a:xfrm>
            <a:off x="4886328" y="412207"/>
            <a:ext cx="3943349" cy="832397"/>
          </a:xfrm>
        </p:spPr>
        <p:txBody>
          <a:bodyPr>
            <a:noAutofit/>
          </a:bodyPr>
          <a:lstStyle>
            <a:lvl1pPr marL="0" indent="0">
              <a:buSzPct val="94000"/>
              <a:buFontTx/>
              <a:buNone/>
              <a:defRPr sz="2800" spc="80" baseline="0">
                <a:solidFill>
                  <a:schemeClr val="bg1"/>
                </a:solidFill>
                <a:latin typeface="Trade Gothic Next" panose="020B0503040303020004" pitchFamily="34" charset="0"/>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effectLst/>
                <a:latin typeface="Forma DJR Banner" pitchFamily="2" charset="77"/>
              </a:rPr>
              <a:t>Contemplated Schedule of Deliverables under SL 2015-241</a:t>
            </a:r>
          </a:p>
        </p:txBody>
      </p:sp>
      <p:sp>
        <p:nvSpPr>
          <p:cNvPr id="16" name="Content Placeholder 2">
            <a:extLst>
              <a:ext uri="{FF2B5EF4-FFF2-40B4-BE49-F238E27FC236}">
                <a16:creationId xmlns:a16="http://schemas.microsoft.com/office/drawing/2014/main" id="{422EE59D-2906-CEBB-877B-4C51A65578BC}"/>
              </a:ext>
            </a:extLst>
          </p:cNvPr>
          <p:cNvSpPr>
            <a:spLocks noGrp="1"/>
          </p:cNvSpPr>
          <p:nvPr>
            <p:ph idx="17" hasCustomPrompt="1"/>
          </p:nvPr>
        </p:nvSpPr>
        <p:spPr>
          <a:xfrm>
            <a:off x="4886328" y="1244605"/>
            <a:ext cx="3943349" cy="365125"/>
          </a:xfrm>
        </p:spPr>
        <p:txBody>
          <a:bodyPr>
            <a:noAutofit/>
          </a:bodyPr>
          <a:lstStyle>
            <a:lvl1pPr marL="233357" indent="-233357">
              <a:buSzPct val="94000"/>
              <a:buFont typeface="Arial" panose="020B0604020202020204" pitchFamily="34" charset="0"/>
              <a:buChar char="•"/>
              <a:tabLst/>
              <a:defRPr sz="1200" spc="0" baseline="0">
                <a:solidFill>
                  <a:schemeClr val="bg1"/>
                </a:solidFill>
                <a:latin typeface="FormaDJRBanner" pitchFamily="2" charset="77"/>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effectLst/>
                <a:latin typeface="Trade Gothic Next LT Pro" panose="020B0503040303020004" pitchFamily="34" charset="77"/>
              </a:rPr>
              <a:t>Campus Reports</a:t>
            </a:r>
          </a:p>
        </p:txBody>
      </p:sp>
      <p:sp>
        <p:nvSpPr>
          <p:cNvPr id="17" name="Content Placeholder 2">
            <a:extLst>
              <a:ext uri="{FF2B5EF4-FFF2-40B4-BE49-F238E27FC236}">
                <a16:creationId xmlns:a16="http://schemas.microsoft.com/office/drawing/2014/main" id="{0BE03A33-7BE4-0BB9-21F5-B2C7C9976AF3}"/>
              </a:ext>
            </a:extLst>
          </p:cNvPr>
          <p:cNvSpPr>
            <a:spLocks noGrp="1"/>
          </p:cNvSpPr>
          <p:nvPr>
            <p:ph idx="18" hasCustomPrompt="1"/>
          </p:nvPr>
        </p:nvSpPr>
        <p:spPr>
          <a:xfrm>
            <a:off x="5334002" y="1625604"/>
            <a:ext cx="3505199" cy="2017713"/>
          </a:xfrm>
        </p:spPr>
        <p:txBody>
          <a:bodyPr>
            <a:noAutofit/>
          </a:bodyPr>
          <a:lstStyle>
            <a:lvl1pPr marL="0" marR="0" indent="0" algn="l" defTabSz="914377" rtl="0" eaLnBrk="1" fontAlgn="auto" latinLnBrk="0" hangingPunct="1">
              <a:lnSpc>
                <a:spcPct val="90000"/>
              </a:lnSpc>
              <a:spcBef>
                <a:spcPts val="1000"/>
              </a:spcBef>
              <a:spcAft>
                <a:spcPts val="0"/>
              </a:spcAft>
              <a:buClrTx/>
              <a:buSzPct val="94000"/>
              <a:buFont typeface="Arial" panose="020B0604020202020204" pitchFamily="34" charset="0"/>
              <a:buNone/>
              <a:tabLst/>
              <a:defRPr sz="1200" spc="0" baseline="0">
                <a:solidFill>
                  <a:schemeClr val="bg1"/>
                </a:solidFill>
                <a:latin typeface="FormaDJRBanner" pitchFamily="2" charset="77"/>
              </a:defRPr>
            </a:lvl1pPr>
            <a:lvl2pPr marL="685783" indent="-228594">
              <a:buSzPct val="94000"/>
              <a:buFontTx/>
              <a:buBlip>
                <a:blip r:embed="rId2"/>
              </a:buBlip>
              <a:defRPr>
                <a:latin typeface="Trade Gothic Next" panose="020B0503040303020004" pitchFamily="34" charset="0"/>
              </a:defRPr>
            </a:lvl2pPr>
            <a:lvl3pPr marL="1142971" indent="-228594">
              <a:buSzPct val="94000"/>
              <a:buFontTx/>
              <a:buBlip>
                <a:blip r:embed="rId2"/>
              </a:buBlip>
              <a:defRPr>
                <a:latin typeface="Trade Gothic Next" panose="020B0503040303020004" pitchFamily="34" charset="0"/>
              </a:defRPr>
            </a:lvl3pPr>
            <a:lvl4pPr marL="1600160" indent="-228594">
              <a:buSzPct val="94000"/>
              <a:buFontTx/>
              <a:buBlip>
                <a:blip r:embed="rId2"/>
              </a:buBlip>
              <a:defRPr>
                <a:latin typeface="Trade Gothic Next" panose="020B0503040303020004" pitchFamily="34" charset="0"/>
              </a:defRPr>
            </a:lvl4pPr>
            <a:lvl5pPr marL="2057349" indent="-228594">
              <a:buSzPct val="94000"/>
              <a:buFontTx/>
              <a:buBlip>
                <a:blip r:embed="rId2"/>
              </a:buBlip>
              <a:defRPr>
                <a:latin typeface="Trade Gothic Next" panose="020B0503040303020004" pitchFamily="34" charset="0"/>
              </a:defRPr>
            </a:lvl5pPr>
          </a:lstStyle>
          <a:p>
            <a:r>
              <a:rPr lang="en-US" dirty="0">
                <a:effectLst/>
                <a:latin typeface="Trade Gothic Next LT Pro" panose="020B0503040303020004" pitchFamily="34" charset="77"/>
              </a:rPr>
              <a:t>Under SL 2015-241, each campus must report to the Board of Governors before November 1 of each year its current and anticipated debt levels in a uniform format prescribed by the Board of Governors</a:t>
            </a:r>
          </a:p>
          <a:p>
            <a:r>
              <a:rPr lang="en-US" dirty="0">
                <a:effectLst/>
                <a:latin typeface="Trade Gothic Next LT Pro" panose="020B0503040303020004" pitchFamily="34" charset="77"/>
              </a:rPr>
              <a:t>Among other information, each campus report must include the campus’s outstanding debt, any changes to the campus’s bond rating during the past year, recommendations for maintaining and improving the campus’s bond rating and the campus’s debt burden as compared to its peer</a:t>
            </a:r>
          </a:p>
        </p:txBody>
      </p:sp>
    </p:spTree>
    <p:extLst>
      <p:ext uri="{BB962C8B-B14F-4D97-AF65-F5344CB8AC3E}">
        <p14:creationId xmlns:p14="http://schemas.microsoft.com/office/powerpoint/2010/main" val="95068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1A3779-4060-5A41-BFE0-1588D7767D36}"/>
              </a:ext>
            </a:extLst>
          </p:cNvPr>
          <p:cNvSpPr>
            <a:spLocks noGrp="1"/>
          </p:cNvSpPr>
          <p:nvPr>
            <p:ph type="body" idx="1"/>
          </p:nvPr>
        </p:nvSpPr>
        <p:spPr>
          <a:xfrm>
            <a:off x="628650" y="762000"/>
            <a:ext cx="7886700" cy="541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2058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6" r:id="rId6"/>
    <p:sldLayoutId id="2147483670" r:id="rId7"/>
    <p:sldLayoutId id="2147483669" r:id="rId8"/>
    <p:sldLayoutId id="2147483653" r:id="rId9"/>
    <p:sldLayoutId id="2147483654" r:id="rId10"/>
    <p:sldLayoutId id="2147483662" r:id="rId11"/>
    <p:sldLayoutId id="2147483661" r:id="rId12"/>
    <p:sldLayoutId id="2147483663" r:id="rId13"/>
    <p:sldLayoutId id="2147483664" r:id="rId14"/>
    <p:sldLayoutId id="2147483656" r:id="rId15"/>
    <p:sldLayoutId id="2147483655" r:id="rId16"/>
    <p:sldLayoutId id="2147483657" r:id="rId17"/>
    <p:sldLayoutId id="2147483665" r:id="rId18"/>
    <p:sldLayoutId id="2147483667" r:id="rId19"/>
    <p:sldLayoutId id="2147483668" r:id="rId20"/>
    <p:sldLayoutId id="2147483658" r:id="rId21"/>
    <p:sldLayoutId id="2147483659" r:id="rId22"/>
    <p:sldLayoutId id="2147483675" r:id="rId23"/>
    <p:sldLayoutId id="2147483677" r:id="rId24"/>
    <p:sldLayoutId id="2147483674" r:id="rId25"/>
    <p:sldLayoutId id="2147483676" r:id="rId26"/>
    <p:sldLayoutId id="2147483678" r:id="rId27"/>
  </p:sldLayoutIdLst>
  <p:hf hdr="0" dt="0"/>
  <p:txStyles>
    <p:titleStyle>
      <a:lvl1pPr algn="l" defTabSz="914377" rtl="0" eaLnBrk="1" latinLnBrk="0" hangingPunct="1">
        <a:lnSpc>
          <a:spcPct val="90000"/>
        </a:lnSpc>
        <a:spcBef>
          <a:spcPct val="0"/>
        </a:spcBef>
        <a:buNone/>
        <a:defRPr sz="3600" b="1" kern="1200">
          <a:solidFill>
            <a:srgbClr val="FF8810"/>
          </a:solidFill>
          <a:latin typeface="Trade Gothic Next" panose="020B0503040303020004" pitchFamily="34" charset="0"/>
          <a:ea typeface="+mj-ea"/>
          <a:cs typeface="+mj-cs"/>
        </a:defRPr>
      </a:lvl1pPr>
    </p:titleStyle>
    <p:bodyStyle>
      <a:lvl1pPr marL="228594" indent="-228594" algn="l" defTabSz="914377" rtl="0" eaLnBrk="1" latinLnBrk="0" hangingPunct="1">
        <a:lnSpc>
          <a:spcPct val="90000"/>
        </a:lnSpc>
        <a:spcBef>
          <a:spcPts val="1000"/>
        </a:spcBef>
        <a:buSzPct val="95000"/>
        <a:buFontTx/>
        <a:buBlip>
          <a:blip r:embed="rId29"/>
        </a:buBlip>
        <a:defRPr sz="1600" kern="1200">
          <a:solidFill>
            <a:schemeClr val="tx1"/>
          </a:solidFill>
          <a:latin typeface="Trade Gothic Next" panose="020B0503040303020004" pitchFamily="34" charset="0"/>
          <a:ea typeface="+mn-ea"/>
          <a:cs typeface="+mn-cs"/>
        </a:defRPr>
      </a:lvl1pPr>
      <a:lvl2pPr marL="685783" indent="-228594" algn="l" defTabSz="914377" rtl="0" eaLnBrk="1" latinLnBrk="0" hangingPunct="1">
        <a:lnSpc>
          <a:spcPct val="90000"/>
        </a:lnSpc>
        <a:spcBef>
          <a:spcPts val="500"/>
        </a:spcBef>
        <a:buSzPct val="95000"/>
        <a:buFontTx/>
        <a:buBlip>
          <a:blip r:embed="rId29"/>
        </a:buBlip>
        <a:defRPr sz="1600" kern="1200">
          <a:solidFill>
            <a:schemeClr val="tx1"/>
          </a:solidFill>
          <a:latin typeface="Trade Gothic Next" panose="020B0503040303020004" pitchFamily="34" charset="0"/>
          <a:ea typeface="+mn-ea"/>
          <a:cs typeface="+mn-cs"/>
        </a:defRPr>
      </a:lvl2pPr>
      <a:lvl3pPr marL="1142971" indent="-228594" algn="l" defTabSz="914377" rtl="0" eaLnBrk="1" latinLnBrk="0" hangingPunct="1">
        <a:lnSpc>
          <a:spcPct val="90000"/>
        </a:lnSpc>
        <a:spcBef>
          <a:spcPts val="500"/>
        </a:spcBef>
        <a:buSzPct val="95000"/>
        <a:buFontTx/>
        <a:buBlip>
          <a:blip r:embed="rId29"/>
        </a:buBlip>
        <a:defRPr sz="1600" kern="1200">
          <a:solidFill>
            <a:schemeClr val="tx1"/>
          </a:solidFill>
          <a:latin typeface="Trade Gothic Next" panose="020B0503040303020004" pitchFamily="34" charset="0"/>
          <a:ea typeface="+mn-ea"/>
          <a:cs typeface="+mn-cs"/>
        </a:defRPr>
      </a:lvl3pPr>
      <a:lvl4pPr marL="1600160" indent="-228594" algn="l" defTabSz="914377" rtl="0" eaLnBrk="1" latinLnBrk="0" hangingPunct="1">
        <a:lnSpc>
          <a:spcPct val="90000"/>
        </a:lnSpc>
        <a:spcBef>
          <a:spcPts val="500"/>
        </a:spcBef>
        <a:buSzPct val="95000"/>
        <a:buFontTx/>
        <a:buBlip>
          <a:blip r:embed="rId29"/>
        </a:buBlip>
        <a:defRPr sz="1600" kern="1200">
          <a:solidFill>
            <a:schemeClr val="tx1"/>
          </a:solidFill>
          <a:latin typeface="Trade Gothic Next" panose="020B0503040303020004" pitchFamily="34" charset="0"/>
          <a:ea typeface="+mn-ea"/>
          <a:cs typeface="+mn-cs"/>
        </a:defRPr>
      </a:lvl4pPr>
      <a:lvl5pPr marL="2057349" indent="-228594" algn="l" defTabSz="914377" rtl="0" eaLnBrk="1" latinLnBrk="0" hangingPunct="1">
        <a:lnSpc>
          <a:spcPct val="90000"/>
        </a:lnSpc>
        <a:spcBef>
          <a:spcPts val="500"/>
        </a:spcBef>
        <a:buSzPct val="95000"/>
        <a:buFontTx/>
        <a:buBlip>
          <a:blip r:embed="rId29"/>
        </a:buBlip>
        <a:defRPr sz="1600" kern="1200">
          <a:solidFill>
            <a:schemeClr val="tx1"/>
          </a:solidFill>
          <a:latin typeface="Trade Gothic Next" panose="020B05030403030200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9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8EE4828-99EA-E31F-D175-BEBDA27F031A}"/>
              </a:ext>
            </a:extLst>
          </p:cNvPr>
          <p:cNvSpPr txBox="1">
            <a:spLocks/>
          </p:cNvSpPr>
          <p:nvPr/>
        </p:nvSpPr>
        <p:spPr>
          <a:xfrm>
            <a:off x="230819" y="5960767"/>
            <a:ext cx="8216495" cy="940777"/>
          </a:xfrm>
          <a:prstGeom prst="rect">
            <a:avLst/>
          </a:prstGeom>
        </p:spPr>
        <p:txBody>
          <a:bodyPr anchor="b">
            <a:normAutofit/>
          </a:bodyPr>
          <a:lstStyle>
            <a:lvl1pPr algn="l" defTabSz="914377" rtl="0" eaLnBrk="1" latinLnBrk="0" hangingPunct="1">
              <a:lnSpc>
                <a:spcPct val="90000"/>
              </a:lnSpc>
              <a:spcBef>
                <a:spcPct val="0"/>
              </a:spcBef>
              <a:buNone/>
              <a:defRPr sz="3600" b="1" kern="1200">
                <a:solidFill>
                  <a:srgbClr val="FF8810"/>
                </a:solidFill>
                <a:latin typeface="Trade Gothic Next" panose="020B0503040303020004" pitchFamily="34" charset="0"/>
                <a:ea typeface="+mj-ea"/>
                <a:cs typeface="+mj-cs"/>
              </a:defRPr>
            </a:lvl1pPr>
          </a:lstStyle>
          <a:p>
            <a:pPr>
              <a:lnSpc>
                <a:spcPct val="100000"/>
              </a:lnSpc>
            </a:pPr>
            <a:r>
              <a:rPr lang="en-US" sz="1800" dirty="0">
                <a:solidFill>
                  <a:srgbClr val="03256C"/>
                </a:solidFill>
              </a:rPr>
              <a:t>North Carolina Local Government Investment Association Conference</a:t>
            </a:r>
            <a:br>
              <a:rPr lang="en-US" dirty="0"/>
            </a:br>
            <a:r>
              <a:rPr lang="en-US" sz="1800" b="0" dirty="0">
                <a:solidFill>
                  <a:schemeClr val="accent2"/>
                </a:solidFill>
              </a:rPr>
              <a:t>Alternative Debt Options</a:t>
            </a:r>
          </a:p>
        </p:txBody>
      </p:sp>
      <p:sp>
        <p:nvSpPr>
          <p:cNvPr id="9" name="Title 6">
            <a:extLst>
              <a:ext uri="{FF2B5EF4-FFF2-40B4-BE49-F238E27FC236}">
                <a16:creationId xmlns:a16="http://schemas.microsoft.com/office/drawing/2014/main" id="{C6E376A7-275C-5675-8C63-30F62DC77A4B}"/>
              </a:ext>
            </a:extLst>
          </p:cNvPr>
          <p:cNvSpPr txBox="1">
            <a:spLocks/>
          </p:cNvSpPr>
          <p:nvPr/>
        </p:nvSpPr>
        <p:spPr>
          <a:xfrm>
            <a:off x="4572000" y="6355112"/>
            <a:ext cx="4341182" cy="551890"/>
          </a:xfrm>
          <a:prstGeom prst="rect">
            <a:avLst/>
          </a:prstGeom>
        </p:spPr>
        <p:txBody>
          <a:bodyPr anchor="ctr">
            <a:normAutofit fontScale="97500"/>
          </a:bodyPr>
          <a:lstStyle>
            <a:lvl1pPr algn="l" defTabSz="914377" rtl="0" eaLnBrk="1" latinLnBrk="0" hangingPunct="1">
              <a:lnSpc>
                <a:spcPct val="90000"/>
              </a:lnSpc>
              <a:spcBef>
                <a:spcPct val="0"/>
              </a:spcBef>
              <a:buNone/>
              <a:defRPr sz="2600" b="1" kern="1200">
                <a:solidFill>
                  <a:srgbClr val="FF8810"/>
                </a:solidFill>
                <a:latin typeface="Trade Gothic Next" panose="020B0503040303020004" pitchFamily="34" charset="0"/>
                <a:ea typeface="+mj-ea"/>
                <a:cs typeface="+mj-cs"/>
              </a:defRPr>
            </a:lvl1pPr>
          </a:lstStyle>
          <a:p>
            <a:pPr algn="r"/>
            <a:r>
              <a:rPr lang="en-US" sz="1200" b="0" dirty="0">
                <a:solidFill>
                  <a:srgbClr val="03256C"/>
                </a:solidFill>
              </a:rPr>
              <a:t>February 6, 2024</a:t>
            </a:r>
          </a:p>
        </p:txBody>
      </p:sp>
      <p:graphicFrame>
        <p:nvGraphicFramePr>
          <p:cNvPr id="5" name="Table 4">
            <a:extLst>
              <a:ext uri="{FF2B5EF4-FFF2-40B4-BE49-F238E27FC236}">
                <a16:creationId xmlns:a16="http://schemas.microsoft.com/office/drawing/2014/main" id="{6FF1169D-6B98-9D18-9B6C-26D0CD18E130}"/>
              </a:ext>
            </a:extLst>
          </p:cNvPr>
          <p:cNvGraphicFramePr>
            <a:graphicFrameLocks noGrp="1"/>
          </p:cNvGraphicFramePr>
          <p:nvPr>
            <p:extLst>
              <p:ext uri="{D42A27DB-BD31-4B8C-83A1-F6EECF244321}">
                <p14:modId xmlns:p14="http://schemas.microsoft.com/office/powerpoint/2010/main" val="65048344"/>
              </p:ext>
            </p:extLst>
          </p:nvPr>
        </p:nvGraphicFramePr>
        <p:xfrm>
          <a:off x="2850077" y="4464719"/>
          <a:ext cx="2227950" cy="1558989"/>
        </p:xfrm>
        <a:graphic>
          <a:graphicData uri="http://schemas.openxmlformats.org/drawingml/2006/table">
            <a:tbl>
              <a:tblPr firstRow="1" firstCol="1" bandRow="1"/>
              <a:tblGrid>
                <a:gridCol w="2227950">
                  <a:extLst>
                    <a:ext uri="{9D8B030D-6E8A-4147-A177-3AD203B41FA5}">
                      <a16:colId xmlns:a16="http://schemas.microsoft.com/office/drawing/2014/main" val="2549203121"/>
                    </a:ext>
                  </a:extLst>
                </a:gridCol>
              </a:tblGrid>
              <a:tr h="182765">
                <a:tc>
                  <a:txBody>
                    <a:bodyPr/>
                    <a:lstStyle/>
                    <a:p>
                      <a:pPr marL="0" marR="0">
                        <a:lnSpc>
                          <a:spcPts val="1500"/>
                        </a:lnSpc>
                        <a:spcBef>
                          <a:spcPts val="0"/>
                        </a:spcBef>
                        <a:spcAft>
                          <a:spcPts val="0"/>
                        </a:spcAft>
                      </a:pPr>
                      <a:r>
                        <a:rPr lang="en-US" sz="1100" b="1" cap="all" spc="115" dirty="0">
                          <a:solidFill>
                            <a:srgbClr val="FF8811"/>
                          </a:solidFill>
                          <a:effectLst/>
                          <a:latin typeface="Trade Gothic Next" panose="020B0503040303020004" pitchFamily="34" charset="0"/>
                          <a:ea typeface="Calibri" panose="020F0502020204030204" pitchFamily="34" charset="0"/>
                        </a:rPr>
                        <a:t>Andy </a:t>
                      </a:r>
                      <a:r>
                        <a:rPr lang="en-US" sz="1100" b="1" cap="all" spc="115" dirty="0">
                          <a:solidFill>
                            <a:srgbClr val="03256C"/>
                          </a:solidFill>
                          <a:effectLst/>
                          <a:latin typeface="Trade Gothic Next" panose="020B0503040303020004" pitchFamily="34" charset="0"/>
                          <a:ea typeface="Calibri" panose="020F0502020204030204" pitchFamily="34" charset="0"/>
                        </a:rPr>
                        <a:t>smith</a:t>
                      </a:r>
                      <a:endParaRPr lang="en-US" sz="1000" dirty="0">
                        <a:effectLst/>
                        <a:latin typeface="Calibri" panose="020F0502020204030204" pitchFamily="34" charset="0"/>
                        <a:ea typeface="Calibri" panose="020F0502020204030204" pitchFamily="34" charset="0"/>
                      </a:endParaRPr>
                    </a:p>
                  </a:txBody>
                  <a:tcPr marL="0" marR="0" marT="95250" marB="0">
                    <a:lnL>
                      <a:noFill/>
                    </a:lnL>
                    <a:lnR>
                      <a:noFill/>
                    </a:lnR>
                    <a:lnT>
                      <a:noFill/>
                    </a:lnT>
                    <a:lnB>
                      <a:noFill/>
                    </a:lnB>
                    <a:solidFill>
                      <a:srgbClr val="FFFFFF"/>
                    </a:solidFill>
                  </a:tcPr>
                </a:tc>
                <a:extLst>
                  <a:ext uri="{0D108BD9-81ED-4DB2-BD59-A6C34878D82A}">
                    <a16:rowId xmlns:a16="http://schemas.microsoft.com/office/drawing/2014/main" val="505531616"/>
                  </a:ext>
                </a:extLst>
              </a:tr>
              <a:tr h="967885">
                <a:tc>
                  <a:txBody>
                    <a:bodyPr/>
                    <a:lstStyle/>
                    <a:p>
                      <a:pPr marL="0" marR="0">
                        <a:lnSpc>
                          <a:spcPts val="1500"/>
                        </a:lnSpc>
                        <a:spcBef>
                          <a:spcPts val="0"/>
                        </a:spcBef>
                        <a:spcAft>
                          <a:spcPts val="0"/>
                        </a:spcAft>
                      </a:pPr>
                      <a:r>
                        <a:rPr lang="en-US" sz="1050" cap="all" spc="75" dirty="0">
                          <a:solidFill>
                            <a:srgbClr val="FF8811"/>
                          </a:solidFill>
                          <a:effectLst/>
                          <a:latin typeface="Trade Gothic Next" panose="020B0503040303020004" pitchFamily="34" charset="0"/>
                          <a:ea typeface="Calibri" panose="020F0502020204030204" pitchFamily="34" charset="0"/>
                        </a:rPr>
                        <a:t>Managing Director</a:t>
                      </a:r>
                    </a:p>
                    <a:p>
                      <a:pPr marL="0" marR="0">
                        <a:lnSpc>
                          <a:spcPts val="1500"/>
                        </a:lnSpc>
                        <a:spcBef>
                          <a:spcPts val="0"/>
                        </a:spcBef>
                        <a:spcAft>
                          <a:spcPts val="0"/>
                        </a:spcAft>
                      </a:pPr>
                      <a:r>
                        <a:rPr lang="en-US" sz="1050" dirty="0">
                          <a:solidFill>
                            <a:srgbClr val="FF8811"/>
                          </a:solidFill>
                          <a:effectLst/>
                          <a:latin typeface="Trade Gothic Next" panose="020B0503040303020004" pitchFamily="34" charset="0"/>
                          <a:ea typeface="Calibri" panose="020F0502020204030204" pitchFamily="34" charset="0"/>
                          <a:cs typeface="Calibri" panose="020F0502020204030204" pitchFamily="34" charset="0"/>
                        </a:rPr>
                        <a:t>Office:</a:t>
                      </a:r>
                      <a:r>
                        <a:rPr lang="en-US" sz="1050" dirty="0">
                          <a:solidFill>
                            <a:srgbClr val="000000"/>
                          </a:solidFill>
                          <a:effectLst/>
                          <a:latin typeface="Trade Gothic Next" panose="020B0503040303020004" pitchFamily="34" charset="0"/>
                          <a:ea typeface="Calibri" panose="020F0502020204030204" pitchFamily="34" charset="0"/>
                          <a:cs typeface="Calibri" panose="020F0502020204030204" pitchFamily="34" charset="0"/>
                        </a:rPr>
                        <a:t> </a:t>
                      </a:r>
                      <a:r>
                        <a:rPr lang="en-US" sz="1050" dirty="0">
                          <a:solidFill>
                            <a:srgbClr val="03256C"/>
                          </a:solidFill>
                          <a:effectLst/>
                          <a:latin typeface="Trade Gothic Next" panose="020B0503040303020004" pitchFamily="34" charset="0"/>
                          <a:ea typeface="Calibri" panose="020F0502020204030204" pitchFamily="34" charset="0"/>
                          <a:cs typeface="Calibri" panose="020F0502020204030204" pitchFamily="34" charset="0"/>
                        </a:rPr>
                        <a:t>803.413.4991</a:t>
                      </a:r>
                    </a:p>
                    <a:p>
                      <a:pPr marL="0" marR="0">
                        <a:lnSpc>
                          <a:spcPts val="1500"/>
                        </a:lnSpc>
                        <a:spcBef>
                          <a:spcPts val="0"/>
                        </a:spcBef>
                        <a:spcAft>
                          <a:spcPts val="0"/>
                        </a:spcAft>
                      </a:pPr>
                      <a:r>
                        <a:rPr lang="en-US" sz="1050" dirty="0">
                          <a:solidFill>
                            <a:srgbClr val="FF8811"/>
                          </a:solidFill>
                          <a:effectLst/>
                          <a:latin typeface="Trade Gothic Next" panose="020B0503040303020004" pitchFamily="34" charset="0"/>
                          <a:ea typeface="Calibri" panose="020F0502020204030204" pitchFamily="34" charset="0"/>
                          <a:cs typeface="Calibri" panose="020F0502020204030204" pitchFamily="34" charset="0"/>
                        </a:rPr>
                        <a:t>Email:</a:t>
                      </a:r>
                      <a:r>
                        <a:rPr lang="en-US" sz="1050" dirty="0">
                          <a:solidFill>
                            <a:srgbClr val="000000"/>
                          </a:solidFill>
                          <a:effectLst/>
                          <a:latin typeface="Trade Gothic Next" panose="020B0503040303020004" pitchFamily="34" charset="0"/>
                          <a:ea typeface="Calibri" panose="020F0502020204030204" pitchFamily="34" charset="0"/>
                          <a:cs typeface="Calibri" panose="020F0502020204030204" pitchFamily="34" charset="0"/>
                        </a:rPr>
                        <a:t> </a:t>
                      </a:r>
                      <a:r>
                        <a:rPr lang="en-US" sz="1050" dirty="0">
                          <a:solidFill>
                            <a:srgbClr val="03256C"/>
                          </a:solidFill>
                          <a:effectLst/>
                          <a:latin typeface="Trade Gothic Next" panose="020B0503040303020004" pitchFamily="34" charset="0"/>
                          <a:ea typeface="Calibri" panose="020F0502020204030204" pitchFamily="34" charset="0"/>
                          <a:cs typeface="Calibri" panose="020F0502020204030204" pitchFamily="34" charset="0"/>
                        </a:rPr>
                        <a:t>asmith@firsttryon.com</a:t>
                      </a:r>
                    </a:p>
                    <a:p>
                      <a:pPr marL="0" marR="0">
                        <a:lnSpc>
                          <a:spcPts val="1500"/>
                        </a:lnSpc>
                        <a:spcBef>
                          <a:spcPts val="0"/>
                        </a:spcBef>
                        <a:spcAft>
                          <a:spcPts val="0"/>
                        </a:spcAft>
                      </a:pPr>
                      <a:r>
                        <a:rPr lang="en-US" sz="1050" dirty="0">
                          <a:solidFill>
                            <a:srgbClr val="03256C"/>
                          </a:solidFill>
                          <a:effectLst/>
                          <a:latin typeface="Trade Gothic Next" panose="020B0503040303020004" pitchFamily="34" charset="0"/>
                          <a:ea typeface="Calibri" panose="020F0502020204030204" pitchFamily="34" charset="0"/>
                          <a:cs typeface="Calibri" panose="020F0502020204030204" pitchFamily="34" charset="0"/>
                        </a:rPr>
                        <a:t>6101 Carnegie Blvd Suite 210</a:t>
                      </a:r>
                    </a:p>
                    <a:p>
                      <a:pPr marL="0" marR="0">
                        <a:lnSpc>
                          <a:spcPts val="1500"/>
                        </a:lnSpc>
                        <a:spcBef>
                          <a:spcPts val="0"/>
                        </a:spcBef>
                        <a:spcAft>
                          <a:spcPts val="0"/>
                        </a:spcAft>
                      </a:pPr>
                      <a:r>
                        <a:rPr lang="en-US" sz="1050" dirty="0">
                          <a:solidFill>
                            <a:srgbClr val="03256C"/>
                          </a:solidFill>
                          <a:effectLst/>
                          <a:latin typeface="Trade Gothic Next" panose="020B0503040303020004" pitchFamily="34" charset="0"/>
                          <a:ea typeface="Calibri" panose="020F0502020204030204" pitchFamily="34" charset="0"/>
                          <a:cs typeface="Calibri" panose="020F0502020204030204" pitchFamily="34" charset="0"/>
                        </a:rPr>
                        <a:t>Charlotte NC 28209</a:t>
                      </a:r>
                    </a:p>
                    <a:p>
                      <a:pPr marL="0" marR="0">
                        <a:lnSpc>
                          <a:spcPts val="1500"/>
                        </a:lnSpc>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61816480"/>
                  </a:ext>
                </a:extLst>
              </a:tr>
              <a:tr h="97475">
                <a:tc>
                  <a:txBody>
                    <a:bodyPr/>
                    <a:lstStyle/>
                    <a:p>
                      <a:endParaRPr lang="en-US" sz="1000" dirty="0">
                        <a:effectLst/>
                        <a:latin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9579280"/>
                  </a:ext>
                </a:extLst>
              </a:tr>
            </a:tbl>
          </a:graphicData>
        </a:graphic>
      </p:graphicFrame>
    </p:spTree>
    <p:extLst>
      <p:ext uri="{BB962C8B-B14F-4D97-AF65-F5344CB8AC3E}">
        <p14:creationId xmlns:p14="http://schemas.microsoft.com/office/powerpoint/2010/main" val="310896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7C5D8-4874-9561-8069-303F092A4624}"/>
              </a:ext>
            </a:extLst>
          </p:cNvPr>
          <p:cNvSpPr>
            <a:spLocks noGrp="1"/>
          </p:cNvSpPr>
          <p:nvPr>
            <p:ph sz="half" idx="2"/>
          </p:nvPr>
        </p:nvSpPr>
        <p:spPr>
          <a:xfrm>
            <a:off x="628650" y="1227909"/>
            <a:ext cx="7886700" cy="4949054"/>
          </a:xfrm>
        </p:spPr>
        <p:txBody>
          <a:bodyPr>
            <a:normAutofit/>
          </a:bodyPr>
          <a:lstStyle/>
          <a:p>
            <a:pPr algn="just"/>
            <a:r>
              <a:rPr lang="en-US" dirty="0"/>
              <a:t>Typically financed in bank / leasing corp. market</a:t>
            </a:r>
          </a:p>
          <a:p>
            <a:pPr marL="0" indent="0" algn="just">
              <a:buNone/>
            </a:pPr>
            <a:endParaRPr lang="en-US" dirty="0"/>
          </a:p>
          <a:p>
            <a:pPr algn="just"/>
            <a:r>
              <a:rPr lang="en-US" dirty="0"/>
              <a:t>Terms commensurate with useful life of assets</a:t>
            </a:r>
          </a:p>
          <a:p>
            <a:pPr marL="0" indent="0" algn="just">
              <a:buNone/>
            </a:pPr>
            <a:endParaRPr lang="en-US" dirty="0"/>
          </a:p>
          <a:p>
            <a:pPr algn="just"/>
            <a:r>
              <a:rPr lang="en-US" dirty="0"/>
              <a:t>Master financing structure is more advantageous (rates, ease of execution)</a:t>
            </a:r>
          </a:p>
          <a:p>
            <a:pPr marL="0" indent="0" algn="just">
              <a:buNone/>
            </a:pPr>
            <a:endParaRPr lang="en-US" dirty="0"/>
          </a:p>
          <a:p>
            <a:pPr algn="just"/>
            <a:r>
              <a:rPr lang="en-US" dirty="0"/>
              <a:t>Escrow feature for multiple asset financing</a:t>
            </a:r>
          </a:p>
          <a:p>
            <a:pPr marL="0" indent="0" algn="just">
              <a:buNone/>
            </a:pPr>
            <a:endParaRPr lang="en-US" dirty="0"/>
          </a:p>
          <a:p>
            <a:pPr algn="just"/>
            <a:r>
              <a:rPr lang="en-US" dirty="0"/>
              <a:t>Prepayment for assets (fire trucks are primary example)</a:t>
            </a:r>
          </a:p>
          <a:p>
            <a:pPr lvl="1" algn="just"/>
            <a:r>
              <a:rPr lang="en-US" dirty="0"/>
              <a:t>Payment / Performance Bond</a:t>
            </a:r>
          </a:p>
          <a:p>
            <a:pPr lvl="1" algn="just"/>
            <a:r>
              <a:rPr lang="en-US" dirty="0"/>
              <a:t>Municipality listed as dual beneficiary</a:t>
            </a:r>
          </a:p>
          <a:p>
            <a:pPr algn="just"/>
            <a:endParaRPr lang="en-US" dirty="0"/>
          </a:p>
        </p:txBody>
      </p:sp>
      <p:sp>
        <p:nvSpPr>
          <p:cNvPr id="3" name="Title 2">
            <a:extLst>
              <a:ext uri="{FF2B5EF4-FFF2-40B4-BE49-F238E27FC236}">
                <a16:creationId xmlns:a16="http://schemas.microsoft.com/office/drawing/2014/main" id="{019A6636-EFFB-592C-8E3A-9A1AF1C4D434}"/>
              </a:ext>
            </a:extLst>
          </p:cNvPr>
          <p:cNvSpPr>
            <a:spLocks noGrp="1"/>
          </p:cNvSpPr>
          <p:nvPr>
            <p:ph type="title"/>
          </p:nvPr>
        </p:nvSpPr>
        <p:spPr/>
        <p:txBody>
          <a:bodyPr anchor="ctr"/>
          <a:lstStyle/>
          <a:p>
            <a:r>
              <a:rPr lang="en-US" sz="2400" dirty="0"/>
              <a:t>Equipment / Rolling Stock Financings</a:t>
            </a:r>
          </a:p>
        </p:txBody>
      </p:sp>
    </p:spTree>
    <p:extLst>
      <p:ext uri="{BB962C8B-B14F-4D97-AF65-F5344CB8AC3E}">
        <p14:creationId xmlns:p14="http://schemas.microsoft.com/office/powerpoint/2010/main" val="314308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7C5D8-4874-9561-8069-303F092A4624}"/>
              </a:ext>
            </a:extLst>
          </p:cNvPr>
          <p:cNvSpPr>
            <a:spLocks noGrp="1"/>
          </p:cNvSpPr>
          <p:nvPr>
            <p:ph sz="half" idx="2"/>
          </p:nvPr>
        </p:nvSpPr>
        <p:spPr>
          <a:xfrm>
            <a:off x="628650" y="1227909"/>
            <a:ext cx="7886700" cy="4949054"/>
          </a:xfrm>
        </p:spPr>
        <p:txBody>
          <a:bodyPr>
            <a:normAutofit/>
          </a:bodyPr>
          <a:lstStyle/>
          <a:p>
            <a:pPr algn="just"/>
            <a:r>
              <a:rPr lang="en-US" dirty="0"/>
              <a:t>A key element to the financial health of an organization and its ability to deliver services to citizens and businesses is a properly prepared capital plan.</a:t>
            </a:r>
          </a:p>
          <a:p>
            <a:pPr marL="0" indent="0" algn="just">
              <a:buNone/>
            </a:pPr>
            <a:endParaRPr lang="en-US" dirty="0"/>
          </a:p>
          <a:p>
            <a:pPr lvl="1" algn="just"/>
            <a:r>
              <a:rPr lang="en-US" dirty="0"/>
              <a:t>Allows governments to properly procure, design, construct, maintain, and operate key capital assets such as infrastructure, technology, and equipment.</a:t>
            </a:r>
          </a:p>
          <a:p>
            <a:pPr marL="457177" lvl="1" indent="0" algn="just">
              <a:buNone/>
            </a:pPr>
            <a:endParaRPr lang="en-US" dirty="0"/>
          </a:p>
          <a:p>
            <a:pPr lvl="1" algn="just"/>
            <a:r>
              <a:rPr lang="en-US" dirty="0"/>
              <a:t>Critical to essential public services such as water, sewer, transportation, etc.</a:t>
            </a:r>
          </a:p>
          <a:p>
            <a:pPr marL="457177" lvl="1" indent="0" algn="just">
              <a:buNone/>
            </a:pPr>
            <a:endParaRPr lang="en-US" dirty="0"/>
          </a:p>
          <a:p>
            <a:pPr lvl="1" algn="just"/>
            <a:r>
              <a:rPr lang="en-US" dirty="0"/>
              <a:t>Important element of a government’s economic development program and strategic plan.</a:t>
            </a:r>
          </a:p>
          <a:p>
            <a:pPr lvl="1" algn="just"/>
            <a:endParaRPr lang="en-US" dirty="0"/>
          </a:p>
          <a:p>
            <a:pPr algn="just"/>
            <a:r>
              <a:rPr lang="en-US" dirty="0"/>
              <a:t>Without a sound multi-year capital plan that identifies capital needs, funding options, and operating budget impacts, it can be difficult for governments to address the needs of their citizens, both current and long-term.</a:t>
            </a:r>
          </a:p>
          <a:p>
            <a:pPr algn="just"/>
            <a:endParaRPr lang="en-US" dirty="0"/>
          </a:p>
        </p:txBody>
      </p:sp>
      <p:sp>
        <p:nvSpPr>
          <p:cNvPr id="3" name="Title 2">
            <a:extLst>
              <a:ext uri="{FF2B5EF4-FFF2-40B4-BE49-F238E27FC236}">
                <a16:creationId xmlns:a16="http://schemas.microsoft.com/office/drawing/2014/main" id="{019A6636-EFFB-592C-8E3A-9A1AF1C4D434}"/>
              </a:ext>
            </a:extLst>
          </p:cNvPr>
          <p:cNvSpPr>
            <a:spLocks noGrp="1"/>
          </p:cNvSpPr>
          <p:nvPr>
            <p:ph type="title"/>
          </p:nvPr>
        </p:nvSpPr>
        <p:spPr/>
        <p:txBody>
          <a:bodyPr anchor="ctr"/>
          <a:lstStyle/>
          <a:p>
            <a:r>
              <a:rPr lang="en-US" sz="2400" dirty="0"/>
              <a:t>The Importance of Capital Planning</a:t>
            </a:r>
          </a:p>
        </p:txBody>
      </p:sp>
      <p:sp>
        <p:nvSpPr>
          <p:cNvPr id="4" name="TextBox 3">
            <a:extLst>
              <a:ext uri="{FF2B5EF4-FFF2-40B4-BE49-F238E27FC236}">
                <a16:creationId xmlns:a16="http://schemas.microsoft.com/office/drawing/2014/main" id="{AE960460-6DA6-D024-92E0-99FC6C0DD55B}"/>
              </a:ext>
            </a:extLst>
          </p:cNvPr>
          <p:cNvSpPr txBox="1"/>
          <p:nvPr/>
        </p:nvSpPr>
        <p:spPr>
          <a:xfrm>
            <a:off x="479227" y="6086297"/>
            <a:ext cx="1256145" cy="261610"/>
          </a:xfrm>
          <a:prstGeom prst="rect">
            <a:avLst/>
          </a:prstGeom>
          <a:noFill/>
        </p:spPr>
        <p:txBody>
          <a:bodyPr wrap="square" rtlCol="0">
            <a:spAutoFit/>
          </a:bodyPr>
          <a:lstStyle/>
          <a:p>
            <a:r>
              <a:rPr lang="en-US" sz="1100" dirty="0">
                <a:latin typeface="Trade Gothic Next" panose="020B0503040303020004" pitchFamily="34" charset="0"/>
              </a:rPr>
              <a:t>Source:  GFOA</a:t>
            </a:r>
          </a:p>
        </p:txBody>
      </p:sp>
    </p:spTree>
    <p:extLst>
      <p:ext uri="{BB962C8B-B14F-4D97-AF65-F5344CB8AC3E}">
        <p14:creationId xmlns:p14="http://schemas.microsoft.com/office/powerpoint/2010/main" val="3779554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7C5D8-4874-9561-8069-303F092A4624}"/>
              </a:ext>
            </a:extLst>
          </p:cNvPr>
          <p:cNvSpPr>
            <a:spLocks noGrp="1"/>
          </p:cNvSpPr>
          <p:nvPr>
            <p:ph sz="half" idx="2"/>
          </p:nvPr>
        </p:nvSpPr>
        <p:spPr>
          <a:xfrm>
            <a:off x="628650" y="1227909"/>
            <a:ext cx="7886700" cy="4949054"/>
          </a:xfrm>
        </p:spPr>
        <p:txBody>
          <a:bodyPr>
            <a:normAutofit/>
          </a:bodyPr>
          <a:lstStyle/>
          <a:p>
            <a:pPr algn="just"/>
            <a:r>
              <a:rPr lang="en-US" dirty="0"/>
              <a:t>Effective capital planning allows a government to identify needs, both in the near-term and long-term.</a:t>
            </a:r>
          </a:p>
          <a:p>
            <a:pPr algn="just"/>
            <a:r>
              <a:rPr lang="en-US" dirty="0"/>
              <a:t>Once a need is identified, the next step is to determine the best way to fund the need.</a:t>
            </a:r>
          </a:p>
          <a:p>
            <a:pPr algn="just"/>
            <a:r>
              <a:rPr lang="en-US" dirty="0"/>
              <a:t>Having an effective capital planning model can make it easier to determine whether certain needs are funded using cash, grants, or debt.</a:t>
            </a:r>
          </a:p>
          <a:p>
            <a:pPr algn="just"/>
            <a:endParaRPr lang="en-US" dirty="0"/>
          </a:p>
        </p:txBody>
      </p:sp>
      <p:sp>
        <p:nvSpPr>
          <p:cNvPr id="3" name="Title 2">
            <a:extLst>
              <a:ext uri="{FF2B5EF4-FFF2-40B4-BE49-F238E27FC236}">
                <a16:creationId xmlns:a16="http://schemas.microsoft.com/office/drawing/2014/main" id="{019A6636-EFFB-592C-8E3A-9A1AF1C4D434}"/>
              </a:ext>
            </a:extLst>
          </p:cNvPr>
          <p:cNvSpPr>
            <a:spLocks noGrp="1"/>
          </p:cNvSpPr>
          <p:nvPr>
            <p:ph type="title"/>
          </p:nvPr>
        </p:nvSpPr>
        <p:spPr/>
        <p:txBody>
          <a:bodyPr anchor="ctr"/>
          <a:lstStyle/>
          <a:p>
            <a:r>
              <a:rPr lang="en-US" sz="2400" dirty="0"/>
              <a:t>Identifying a Need</a:t>
            </a:r>
          </a:p>
        </p:txBody>
      </p:sp>
      <p:sp>
        <p:nvSpPr>
          <p:cNvPr id="4" name="TextBox 3">
            <a:extLst>
              <a:ext uri="{FF2B5EF4-FFF2-40B4-BE49-F238E27FC236}">
                <a16:creationId xmlns:a16="http://schemas.microsoft.com/office/drawing/2014/main" id="{AE960460-6DA6-D024-92E0-99FC6C0DD55B}"/>
              </a:ext>
            </a:extLst>
          </p:cNvPr>
          <p:cNvSpPr txBox="1"/>
          <p:nvPr/>
        </p:nvSpPr>
        <p:spPr>
          <a:xfrm>
            <a:off x="479227" y="6086297"/>
            <a:ext cx="1256145" cy="261610"/>
          </a:xfrm>
          <a:prstGeom prst="rect">
            <a:avLst/>
          </a:prstGeom>
          <a:noFill/>
        </p:spPr>
        <p:txBody>
          <a:bodyPr wrap="square" rtlCol="0">
            <a:spAutoFit/>
          </a:bodyPr>
          <a:lstStyle/>
          <a:p>
            <a:r>
              <a:rPr lang="en-US" sz="1100" dirty="0">
                <a:latin typeface="Trade Gothic Next" panose="020B0503040303020004" pitchFamily="34" charset="0"/>
              </a:rPr>
              <a:t>Source:  GFOA</a:t>
            </a:r>
          </a:p>
        </p:txBody>
      </p:sp>
      <p:pic>
        <p:nvPicPr>
          <p:cNvPr id="7" name="Picture 6">
            <a:extLst>
              <a:ext uri="{FF2B5EF4-FFF2-40B4-BE49-F238E27FC236}">
                <a16:creationId xmlns:a16="http://schemas.microsoft.com/office/drawing/2014/main" id="{5B74AE6C-6ACB-55BD-C90B-F1661522B37B}"/>
              </a:ext>
            </a:extLst>
          </p:cNvPr>
          <p:cNvPicPr>
            <a:picLocks noChangeAspect="1"/>
          </p:cNvPicPr>
          <p:nvPr/>
        </p:nvPicPr>
        <p:blipFill>
          <a:blip r:embed="rId2"/>
          <a:stretch>
            <a:fillRect/>
          </a:stretch>
        </p:blipFill>
        <p:spPr>
          <a:xfrm>
            <a:off x="478181" y="3242550"/>
            <a:ext cx="8187638" cy="2097206"/>
          </a:xfrm>
          <a:prstGeom prst="rect">
            <a:avLst/>
          </a:prstGeom>
        </p:spPr>
      </p:pic>
    </p:spTree>
    <p:extLst>
      <p:ext uri="{BB962C8B-B14F-4D97-AF65-F5344CB8AC3E}">
        <p14:creationId xmlns:p14="http://schemas.microsoft.com/office/powerpoint/2010/main" val="416202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7C5D8-4874-9561-8069-303F092A4624}"/>
              </a:ext>
            </a:extLst>
          </p:cNvPr>
          <p:cNvSpPr>
            <a:spLocks noGrp="1"/>
          </p:cNvSpPr>
          <p:nvPr>
            <p:ph sz="half" idx="2"/>
          </p:nvPr>
        </p:nvSpPr>
        <p:spPr>
          <a:xfrm>
            <a:off x="628650" y="1227909"/>
            <a:ext cx="7886700" cy="4949054"/>
          </a:xfrm>
        </p:spPr>
        <p:txBody>
          <a:bodyPr>
            <a:normAutofit/>
          </a:bodyPr>
          <a:lstStyle/>
          <a:p>
            <a:pPr algn="just"/>
            <a:r>
              <a:rPr lang="en-US" dirty="0"/>
              <a:t>A capital planning model is most efficient and effective when it has the following attributes:</a:t>
            </a:r>
          </a:p>
          <a:p>
            <a:pPr lvl="1" algn="just"/>
            <a:r>
              <a:rPr lang="en-US" dirty="0"/>
              <a:t>Simple and easy to use by staff</a:t>
            </a:r>
          </a:p>
          <a:p>
            <a:pPr lvl="1" algn="just"/>
            <a:r>
              <a:rPr lang="en-US" dirty="0"/>
              <a:t>Dynamic enough to run scenarios live</a:t>
            </a:r>
          </a:p>
          <a:p>
            <a:pPr lvl="1" algn="just"/>
            <a:r>
              <a:rPr lang="en-US" dirty="0"/>
              <a:t>Provides clear outputs</a:t>
            </a:r>
          </a:p>
          <a:p>
            <a:pPr lvl="1" algn="just"/>
            <a:r>
              <a:rPr lang="en-US" dirty="0"/>
              <a:t>Specific to the government’s situation</a:t>
            </a:r>
          </a:p>
          <a:p>
            <a:pPr lvl="1" algn="just"/>
            <a:r>
              <a:rPr lang="en-US" dirty="0"/>
              <a:t>Holds the attention of non-finance people (elected officials, managers, etc.)</a:t>
            </a:r>
          </a:p>
          <a:p>
            <a:pPr lvl="1" algn="just"/>
            <a:r>
              <a:rPr lang="en-US" dirty="0"/>
              <a:t>Analyzes a problem and provides a solution</a:t>
            </a:r>
          </a:p>
          <a:p>
            <a:pPr algn="just"/>
            <a:endParaRPr lang="en-US" dirty="0"/>
          </a:p>
          <a:p>
            <a:pPr algn="just"/>
            <a:endParaRPr lang="en-US" dirty="0"/>
          </a:p>
        </p:txBody>
      </p:sp>
      <p:sp>
        <p:nvSpPr>
          <p:cNvPr id="3" name="Title 2">
            <a:extLst>
              <a:ext uri="{FF2B5EF4-FFF2-40B4-BE49-F238E27FC236}">
                <a16:creationId xmlns:a16="http://schemas.microsoft.com/office/drawing/2014/main" id="{019A6636-EFFB-592C-8E3A-9A1AF1C4D434}"/>
              </a:ext>
            </a:extLst>
          </p:cNvPr>
          <p:cNvSpPr>
            <a:spLocks noGrp="1"/>
          </p:cNvSpPr>
          <p:nvPr>
            <p:ph type="title"/>
          </p:nvPr>
        </p:nvSpPr>
        <p:spPr/>
        <p:txBody>
          <a:bodyPr anchor="ctr"/>
          <a:lstStyle/>
          <a:p>
            <a:r>
              <a:rPr lang="en-US" sz="2400" dirty="0"/>
              <a:t>Incorporating the Capital Plan into a Financial Model</a:t>
            </a:r>
          </a:p>
        </p:txBody>
      </p:sp>
      <p:pic>
        <p:nvPicPr>
          <p:cNvPr id="5" name="Picture 4">
            <a:extLst>
              <a:ext uri="{FF2B5EF4-FFF2-40B4-BE49-F238E27FC236}">
                <a16:creationId xmlns:a16="http://schemas.microsoft.com/office/drawing/2014/main" id="{59541811-AB9F-3723-F44A-B467730149CD}"/>
              </a:ext>
            </a:extLst>
          </p:cNvPr>
          <p:cNvPicPr>
            <a:picLocks noChangeAspect="1"/>
          </p:cNvPicPr>
          <p:nvPr/>
        </p:nvPicPr>
        <p:blipFill>
          <a:blip r:embed="rId2"/>
          <a:stretch>
            <a:fillRect/>
          </a:stretch>
        </p:blipFill>
        <p:spPr>
          <a:xfrm>
            <a:off x="1681268" y="3255406"/>
            <a:ext cx="5781462" cy="3168777"/>
          </a:xfrm>
          <a:prstGeom prst="rect">
            <a:avLst/>
          </a:prstGeom>
        </p:spPr>
      </p:pic>
    </p:spTree>
    <p:extLst>
      <p:ext uri="{BB962C8B-B14F-4D97-AF65-F5344CB8AC3E}">
        <p14:creationId xmlns:p14="http://schemas.microsoft.com/office/powerpoint/2010/main" val="72879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4850CB-A6ED-61D2-0740-50F0C6A1DAB5}"/>
              </a:ext>
            </a:extLst>
          </p:cNvPr>
          <p:cNvSpPr>
            <a:spLocks noGrp="1"/>
          </p:cNvSpPr>
          <p:nvPr>
            <p:ph type="title"/>
          </p:nvPr>
        </p:nvSpPr>
        <p:spPr/>
        <p:txBody>
          <a:bodyPr/>
          <a:lstStyle/>
          <a:p>
            <a:r>
              <a:rPr lang="en-US" sz="2600" dirty="0"/>
              <a:t>Dashboard Graphics / Outputs</a:t>
            </a:r>
          </a:p>
        </p:txBody>
      </p:sp>
      <p:sp>
        <p:nvSpPr>
          <p:cNvPr id="2" name="TextBox 1">
            <a:extLst>
              <a:ext uri="{FF2B5EF4-FFF2-40B4-BE49-F238E27FC236}">
                <a16:creationId xmlns:a16="http://schemas.microsoft.com/office/drawing/2014/main" id="{993BADED-BF0C-1039-C193-18BAFD0F2459}"/>
              </a:ext>
            </a:extLst>
          </p:cNvPr>
          <p:cNvSpPr txBox="1"/>
          <p:nvPr/>
        </p:nvSpPr>
        <p:spPr>
          <a:xfrm>
            <a:off x="7190913" y="6252530"/>
            <a:ext cx="1858358" cy="461665"/>
          </a:xfrm>
          <a:prstGeom prst="rect">
            <a:avLst/>
          </a:prstGeom>
          <a:solidFill>
            <a:srgbClr val="03256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ade Gothic Next" panose="020B0503040303020004" pitchFamily="34" charset="0"/>
                <a:ea typeface="+mn-ea"/>
                <a:cs typeface="+mn-cs"/>
              </a:rPr>
              <a:t>SAMPLE</a:t>
            </a:r>
          </a:p>
        </p:txBody>
      </p:sp>
      <p:pic>
        <p:nvPicPr>
          <p:cNvPr id="8" name="Content Placeholder 7">
            <a:extLst>
              <a:ext uri="{FF2B5EF4-FFF2-40B4-BE49-F238E27FC236}">
                <a16:creationId xmlns:a16="http://schemas.microsoft.com/office/drawing/2014/main" id="{6D9E0494-4C3B-482D-7ABF-42A0F31D452B}"/>
              </a:ext>
            </a:extLst>
          </p:cNvPr>
          <p:cNvPicPr>
            <a:picLocks noGrp="1" noChangeAspect="1"/>
          </p:cNvPicPr>
          <p:nvPr>
            <p:ph sz="half" idx="2"/>
          </p:nvPr>
        </p:nvPicPr>
        <p:blipFill>
          <a:blip r:embed="rId2"/>
          <a:stretch>
            <a:fillRect/>
          </a:stretch>
        </p:blipFill>
        <p:spPr>
          <a:xfrm>
            <a:off x="628650" y="1382461"/>
            <a:ext cx="7886700" cy="4488365"/>
          </a:xfrm>
          <a:prstGeom prst="rect">
            <a:avLst/>
          </a:prstGeom>
        </p:spPr>
      </p:pic>
    </p:spTree>
    <p:extLst>
      <p:ext uri="{BB962C8B-B14F-4D97-AF65-F5344CB8AC3E}">
        <p14:creationId xmlns:p14="http://schemas.microsoft.com/office/powerpoint/2010/main" val="1078941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4850CB-A6ED-61D2-0740-50F0C6A1DAB5}"/>
              </a:ext>
            </a:extLst>
          </p:cNvPr>
          <p:cNvSpPr>
            <a:spLocks noGrp="1"/>
          </p:cNvSpPr>
          <p:nvPr>
            <p:ph type="title"/>
          </p:nvPr>
        </p:nvSpPr>
        <p:spPr/>
        <p:txBody>
          <a:bodyPr/>
          <a:lstStyle/>
          <a:p>
            <a:r>
              <a:rPr lang="en-US" sz="2600" dirty="0"/>
              <a:t>Dashboard Graphics / Outputs</a:t>
            </a:r>
          </a:p>
        </p:txBody>
      </p:sp>
      <p:sp>
        <p:nvSpPr>
          <p:cNvPr id="2" name="TextBox 1">
            <a:extLst>
              <a:ext uri="{FF2B5EF4-FFF2-40B4-BE49-F238E27FC236}">
                <a16:creationId xmlns:a16="http://schemas.microsoft.com/office/drawing/2014/main" id="{993BADED-BF0C-1039-C193-18BAFD0F2459}"/>
              </a:ext>
            </a:extLst>
          </p:cNvPr>
          <p:cNvSpPr txBox="1"/>
          <p:nvPr/>
        </p:nvSpPr>
        <p:spPr>
          <a:xfrm>
            <a:off x="7190913" y="6252530"/>
            <a:ext cx="1858358" cy="461665"/>
          </a:xfrm>
          <a:prstGeom prst="rect">
            <a:avLst/>
          </a:prstGeom>
          <a:solidFill>
            <a:srgbClr val="03256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ade Gothic Next" panose="020B0503040303020004" pitchFamily="34" charset="0"/>
                <a:ea typeface="+mn-ea"/>
                <a:cs typeface="+mn-cs"/>
              </a:rPr>
              <a:t>SAMPLE</a:t>
            </a:r>
          </a:p>
        </p:txBody>
      </p:sp>
      <p:pic>
        <p:nvPicPr>
          <p:cNvPr id="11" name="Content Placeholder 10">
            <a:extLst>
              <a:ext uri="{FF2B5EF4-FFF2-40B4-BE49-F238E27FC236}">
                <a16:creationId xmlns:a16="http://schemas.microsoft.com/office/drawing/2014/main" id="{3DA3B0C5-AAC3-5338-C3E5-CB49AA94E5A2}"/>
              </a:ext>
            </a:extLst>
          </p:cNvPr>
          <p:cNvPicPr>
            <a:picLocks noGrp="1" noChangeAspect="1"/>
          </p:cNvPicPr>
          <p:nvPr>
            <p:ph sz="half" idx="2"/>
          </p:nvPr>
        </p:nvPicPr>
        <p:blipFill>
          <a:blip r:embed="rId2"/>
          <a:stretch>
            <a:fillRect/>
          </a:stretch>
        </p:blipFill>
        <p:spPr>
          <a:xfrm>
            <a:off x="628650" y="1375337"/>
            <a:ext cx="7886700" cy="4502614"/>
          </a:xfrm>
          <a:prstGeom prst="rect">
            <a:avLst/>
          </a:prstGeom>
        </p:spPr>
      </p:pic>
    </p:spTree>
    <p:extLst>
      <p:ext uri="{BB962C8B-B14F-4D97-AF65-F5344CB8AC3E}">
        <p14:creationId xmlns:p14="http://schemas.microsoft.com/office/powerpoint/2010/main" val="2879010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A8E3BD3-CD23-A057-D3D5-13099B3B8586}"/>
              </a:ext>
            </a:extLst>
          </p:cNvPr>
          <p:cNvSpPr txBox="1">
            <a:spLocks/>
          </p:cNvSpPr>
          <p:nvPr/>
        </p:nvSpPr>
        <p:spPr>
          <a:xfrm>
            <a:off x="190500" y="3590599"/>
            <a:ext cx="8782050" cy="3142217"/>
          </a:xfrm>
          <a:prstGeom prst="rect">
            <a:avLst/>
          </a:prstGeom>
        </p:spPr>
        <p:txBody>
          <a:bodyPr anchor="t" anchorCtr="0"/>
          <a:lstStyle>
            <a:defPPr>
              <a:defRPr lang="en-US"/>
            </a:defPPr>
            <a:lvl1pPr marL="0" algn="l" defTabSz="914400" rtl="0" eaLnBrk="1" latinLnBrk="0" hangingPunct="1">
              <a:defRPr sz="930" kern="1200">
                <a:solidFill>
                  <a:srgbClr val="3C3C3D"/>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800" spc="300" dirty="0">
                <a:solidFill>
                  <a:schemeClr val="bg1"/>
                </a:solidFill>
                <a:latin typeface="Trade Gothic Next" panose="020B0503040303020004" pitchFamily="34" charset="0"/>
              </a:rPr>
              <a:t>FIRSTTRYON.COM</a:t>
            </a:r>
          </a:p>
          <a:p>
            <a:pPr algn="ctr"/>
            <a:br>
              <a:rPr lang="fr-FR" sz="800" b="1" dirty="0">
                <a:solidFill>
                  <a:schemeClr val="bg1"/>
                </a:solidFill>
                <a:latin typeface="Trade Gothic Next" panose="020B0503040303020004" pitchFamily="34" charset="0"/>
              </a:rPr>
            </a:br>
            <a:r>
              <a:rPr lang="fr-FR" sz="800" b="1" dirty="0">
                <a:solidFill>
                  <a:schemeClr val="bg1"/>
                </a:solidFill>
                <a:latin typeface="Trade Gothic Next" panose="020B0503040303020004" pitchFamily="34" charset="0"/>
              </a:rPr>
              <a:t>MSRB Registrant </a:t>
            </a:r>
          </a:p>
          <a:p>
            <a:pPr algn="ctr"/>
            <a:endParaRPr lang="fr-FR" sz="800" dirty="0">
              <a:solidFill>
                <a:schemeClr val="bg1"/>
              </a:solidFill>
              <a:latin typeface="Trade Gothic Next" panose="020B0503040303020004" pitchFamily="34" charset="0"/>
            </a:endParaRPr>
          </a:p>
          <a:p>
            <a:pPr algn="ctr">
              <a:spcBef>
                <a:spcPts val="600"/>
              </a:spcBef>
            </a:pPr>
            <a:r>
              <a:rPr lang="fr-FR" sz="800" dirty="0">
                <a:solidFill>
                  <a:schemeClr val="bg1"/>
                </a:solidFill>
                <a:latin typeface="Trade Gothic Next" panose="020B0503040303020004" pitchFamily="34" charset="0"/>
              </a:rPr>
              <a:t>DISCLAIMER: </a:t>
            </a:r>
            <a:r>
              <a:rPr lang="en-US" sz="800" dirty="0">
                <a:solidFill>
                  <a:schemeClr val="bg1"/>
                </a:solidFill>
                <a:latin typeface="Trade Gothic Next" panose="020B0503040303020004" pitchFamily="34" charset="0"/>
              </a:rPr>
              <a:t>This communication was prepared by First Tryon Advisors, LLC (“First Tryon Advisors”) and is for informational purposes only and should not be construed as an offer or solicitation to sell or buy any securities. This material does not provide tax, regulatory, accounting, or legal advice.  Prior to entering into any proposed transaction, recipients should determine, in consultation with their own investment, legal, tax, regulatory and accounting advisors, the economic risks and merits, as well as the legal, tax, regulatory, and accounting characteristics and consequences, of the proposed transaction.  </a:t>
            </a:r>
          </a:p>
          <a:p>
            <a:pPr algn="ctr">
              <a:spcBef>
                <a:spcPts val="600"/>
              </a:spcBef>
            </a:pPr>
            <a:r>
              <a:rPr lang="en-US" sz="800" dirty="0">
                <a:solidFill>
                  <a:schemeClr val="bg1"/>
                </a:solidFill>
                <a:latin typeface="Trade Gothic Next" panose="020B0503040303020004" pitchFamily="34" charset="0"/>
              </a:rPr>
              <a:t>Any proposal included in this communication is confidential information of First Tryon Advisors and is solely for the benefit of the recipient(s), and the recipient(s) is (are) not authorized to sell, redistribute, forward or deliver this communication to any other person without the prior written consent of First Tryon Advisors.</a:t>
            </a:r>
          </a:p>
          <a:p>
            <a:pPr algn="ctr">
              <a:spcBef>
                <a:spcPts val="600"/>
              </a:spcBef>
            </a:pPr>
            <a:r>
              <a:rPr lang="en-US" sz="800" dirty="0">
                <a:solidFill>
                  <a:schemeClr val="bg1"/>
                </a:solidFill>
                <a:latin typeface="Trade Gothic Next" panose="020B0503040303020004" pitchFamily="34" charset="0"/>
              </a:rPr>
              <a:t>The statements within this material constitute the views, perspective and judgment of First Tryon Advisors at the time of distribution and are subject to change without notice.  First Tryon Advisors gathers its data from sources it considers reliable; however, it does not guarantee the accuracy or completeness of the information provided within this communication.  The material presented reflects information known to First Tryon Advisors at the time this communication was prepared, and this information is subject to change without notice.  First Tryon Advisors makes no warranties regarding the accuracy of this material. </a:t>
            </a:r>
          </a:p>
          <a:p>
            <a:pPr algn="ctr">
              <a:spcBef>
                <a:spcPts val="600"/>
              </a:spcBef>
            </a:pPr>
            <a:r>
              <a:rPr lang="en-US" sz="800" dirty="0">
                <a:solidFill>
                  <a:schemeClr val="bg1"/>
                </a:solidFill>
                <a:latin typeface="Trade Gothic Next" panose="020B0503040303020004" pitchFamily="34" charset="0"/>
              </a:rPr>
              <a:t>Any forecasts, projections, or predictions of the market, the economy, economic trends, and equity or fixed-income markets are based upon current opinion as of the date of issue, and are also subject to change.  Opinions and data presented are not necessarily indicative of future events or expected performance.  Actual events may differ from those assumed and changes to any assumptions may have a material impact on any projections or performance.  Other events not taken into account may occur and may significantly affect the projections or estimates.  Certain assumptions may have been made for modeling purposes only to simplify the presentation and/or calculation of any projections or estimates, and First Tryon Advisors does not represent that any such assumptions will reflect actual future events.  Accordingly, there can be no assurance that estimated projections will be realized or that actual performance results will not materially differ from those estimated herein.</a:t>
            </a:r>
          </a:p>
          <a:p>
            <a:pPr algn="ctr">
              <a:spcBef>
                <a:spcPts val="600"/>
              </a:spcBef>
            </a:pPr>
            <a:r>
              <a:rPr lang="en-US" sz="800" dirty="0">
                <a:solidFill>
                  <a:schemeClr val="bg1"/>
                </a:solidFill>
                <a:latin typeface="Trade Gothic Next" panose="020B0503040303020004" pitchFamily="34" charset="0"/>
              </a:rPr>
              <a:t>First Tryon Advisors is registered as a municipal advisor with the Securities and Exchange Commission (“SEC”) and the Municipal Securities Rulemaking Board (“MSRB”). Neither the SEC, MSRB, nor any other regulatory organization endorses, indemnifies, or guarantees First Tryon Advisors’ business practices or selling methods.</a:t>
            </a:r>
          </a:p>
          <a:p>
            <a:pPr algn="ctr"/>
            <a:endParaRPr lang="fr-FR" sz="800" dirty="0">
              <a:solidFill>
                <a:schemeClr val="bg1"/>
              </a:solidFill>
              <a:latin typeface="Trade Gothic Next" panose="020B0503040303020004" pitchFamily="34" charset="0"/>
            </a:endParaRPr>
          </a:p>
        </p:txBody>
      </p:sp>
      <p:pic>
        <p:nvPicPr>
          <p:cNvPr id="4" name="Image" descr="Image">
            <a:extLst>
              <a:ext uri="{FF2B5EF4-FFF2-40B4-BE49-F238E27FC236}">
                <a16:creationId xmlns:a16="http://schemas.microsoft.com/office/drawing/2014/main" id="{6026B7EE-0091-E3CD-4331-644819A453C0}"/>
              </a:ext>
            </a:extLst>
          </p:cNvPr>
          <p:cNvPicPr>
            <a:picLocks noChangeAspect="1"/>
          </p:cNvPicPr>
          <p:nvPr/>
        </p:nvPicPr>
        <p:blipFill>
          <a:blip r:embed="rId2"/>
          <a:stretch>
            <a:fillRect/>
          </a:stretch>
        </p:blipFill>
        <p:spPr>
          <a:xfrm>
            <a:off x="2208362" y="2646907"/>
            <a:ext cx="4727276" cy="720828"/>
          </a:xfrm>
          <a:prstGeom prst="rect">
            <a:avLst/>
          </a:prstGeom>
          <a:ln w="12700">
            <a:miter lim="400000"/>
          </a:ln>
        </p:spPr>
      </p:pic>
    </p:spTree>
    <p:extLst>
      <p:ext uri="{BB962C8B-B14F-4D97-AF65-F5344CB8AC3E}">
        <p14:creationId xmlns:p14="http://schemas.microsoft.com/office/powerpoint/2010/main" val="173656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A16BC4D-5EF7-981E-22F5-E6BF0B122FDF}"/>
              </a:ext>
            </a:extLst>
          </p:cNvPr>
          <p:cNvPicPr>
            <a:picLocks noGrp="1" noChangeAspect="1"/>
          </p:cNvPicPr>
          <p:nvPr>
            <p:ph sz="half" idx="2"/>
          </p:nvPr>
        </p:nvPicPr>
        <p:blipFill rotWithShape="1">
          <a:blip r:embed="rId2"/>
          <a:srcRect r="50773" b="56674"/>
          <a:stretch/>
        </p:blipFill>
        <p:spPr>
          <a:xfrm>
            <a:off x="2026369" y="989237"/>
            <a:ext cx="5167461" cy="2539710"/>
          </a:xfrm>
          <a:prstGeom prst="rect">
            <a:avLst/>
          </a:prstGeom>
        </p:spPr>
      </p:pic>
      <p:sp>
        <p:nvSpPr>
          <p:cNvPr id="3" name="Title 2">
            <a:extLst>
              <a:ext uri="{FF2B5EF4-FFF2-40B4-BE49-F238E27FC236}">
                <a16:creationId xmlns:a16="http://schemas.microsoft.com/office/drawing/2014/main" id="{019A6636-EFFB-592C-8E3A-9A1AF1C4D434}"/>
              </a:ext>
            </a:extLst>
          </p:cNvPr>
          <p:cNvSpPr>
            <a:spLocks noGrp="1"/>
          </p:cNvSpPr>
          <p:nvPr>
            <p:ph type="title"/>
          </p:nvPr>
        </p:nvSpPr>
        <p:spPr/>
        <p:txBody>
          <a:bodyPr/>
          <a:lstStyle/>
          <a:p>
            <a:r>
              <a:rPr lang="en-US" sz="2700" dirty="0"/>
              <a:t>Available Financing Structures in North Carolina</a:t>
            </a:r>
          </a:p>
        </p:txBody>
      </p:sp>
      <p:pic>
        <p:nvPicPr>
          <p:cNvPr id="2" name="Content Placeholder 3">
            <a:extLst>
              <a:ext uri="{FF2B5EF4-FFF2-40B4-BE49-F238E27FC236}">
                <a16:creationId xmlns:a16="http://schemas.microsoft.com/office/drawing/2014/main" id="{34A4B12A-C4E1-12A0-1591-6C61B40D2BBC}"/>
              </a:ext>
            </a:extLst>
          </p:cNvPr>
          <p:cNvPicPr>
            <a:picLocks noChangeAspect="1"/>
          </p:cNvPicPr>
          <p:nvPr/>
        </p:nvPicPr>
        <p:blipFill rotWithShape="1">
          <a:blip r:embed="rId2"/>
          <a:srcRect l="50483" b="56674"/>
          <a:stretch/>
        </p:blipFill>
        <p:spPr>
          <a:xfrm>
            <a:off x="2026369" y="3797245"/>
            <a:ext cx="5197888" cy="2539710"/>
          </a:xfrm>
          <a:prstGeom prst="rect">
            <a:avLst/>
          </a:prstGeom>
        </p:spPr>
      </p:pic>
    </p:spTree>
    <p:extLst>
      <p:ext uri="{BB962C8B-B14F-4D97-AF65-F5344CB8AC3E}">
        <p14:creationId xmlns:p14="http://schemas.microsoft.com/office/powerpoint/2010/main" val="315046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A16BC4D-5EF7-981E-22F5-E6BF0B122FDF}"/>
              </a:ext>
            </a:extLst>
          </p:cNvPr>
          <p:cNvPicPr>
            <a:picLocks noGrp="1" noChangeAspect="1"/>
          </p:cNvPicPr>
          <p:nvPr>
            <p:ph sz="half" idx="2"/>
          </p:nvPr>
        </p:nvPicPr>
        <p:blipFill rotWithShape="1">
          <a:blip r:embed="rId2"/>
          <a:srcRect l="50483" t="48467"/>
          <a:stretch/>
        </p:blipFill>
        <p:spPr>
          <a:xfrm>
            <a:off x="2362094" y="3755904"/>
            <a:ext cx="4496011" cy="2612847"/>
          </a:xfrm>
          <a:prstGeom prst="rect">
            <a:avLst/>
          </a:prstGeom>
        </p:spPr>
      </p:pic>
      <p:sp>
        <p:nvSpPr>
          <p:cNvPr id="3" name="Title 2">
            <a:extLst>
              <a:ext uri="{FF2B5EF4-FFF2-40B4-BE49-F238E27FC236}">
                <a16:creationId xmlns:a16="http://schemas.microsoft.com/office/drawing/2014/main" id="{019A6636-EFFB-592C-8E3A-9A1AF1C4D434}"/>
              </a:ext>
            </a:extLst>
          </p:cNvPr>
          <p:cNvSpPr>
            <a:spLocks noGrp="1"/>
          </p:cNvSpPr>
          <p:nvPr>
            <p:ph type="title"/>
          </p:nvPr>
        </p:nvSpPr>
        <p:spPr/>
        <p:txBody>
          <a:bodyPr/>
          <a:lstStyle/>
          <a:p>
            <a:r>
              <a:rPr lang="en-US" sz="2700" dirty="0"/>
              <a:t>Available Financing Structures in North Carolina</a:t>
            </a:r>
          </a:p>
        </p:txBody>
      </p:sp>
      <p:pic>
        <p:nvPicPr>
          <p:cNvPr id="2" name="Content Placeholder 3">
            <a:extLst>
              <a:ext uri="{FF2B5EF4-FFF2-40B4-BE49-F238E27FC236}">
                <a16:creationId xmlns:a16="http://schemas.microsoft.com/office/drawing/2014/main" id="{8F0A05AB-F513-A67E-EF75-0800837284AA}"/>
              </a:ext>
            </a:extLst>
          </p:cNvPr>
          <p:cNvPicPr>
            <a:picLocks noChangeAspect="1"/>
          </p:cNvPicPr>
          <p:nvPr/>
        </p:nvPicPr>
        <p:blipFill rotWithShape="1">
          <a:blip r:embed="rId2"/>
          <a:srcRect t="48467" r="50773"/>
          <a:stretch/>
        </p:blipFill>
        <p:spPr>
          <a:xfrm>
            <a:off x="2375254" y="950804"/>
            <a:ext cx="4469693" cy="2612847"/>
          </a:xfrm>
          <a:prstGeom prst="rect">
            <a:avLst/>
          </a:prstGeom>
        </p:spPr>
      </p:pic>
    </p:spTree>
    <p:extLst>
      <p:ext uri="{BB962C8B-B14F-4D97-AF65-F5344CB8AC3E}">
        <p14:creationId xmlns:p14="http://schemas.microsoft.com/office/powerpoint/2010/main" val="376161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A6636-EFFB-592C-8E3A-9A1AF1C4D434}"/>
              </a:ext>
            </a:extLst>
          </p:cNvPr>
          <p:cNvSpPr>
            <a:spLocks noGrp="1"/>
          </p:cNvSpPr>
          <p:nvPr>
            <p:ph type="title"/>
          </p:nvPr>
        </p:nvSpPr>
        <p:spPr/>
        <p:txBody>
          <a:bodyPr/>
          <a:lstStyle/>
          <a:p>
            <a:r>
              <a:rPr lang="en-US" sz="2700" dirty="0"/>
              <a:t>Available Financing Structures in North Carolina</a:t>
            </a:r>
          </a:p>
        </p:txBody>
      </p:sp>
      <p:pic>
        <p:nvPicPr>
          <p:cNvPr id="2" name="Picture 1">
            <a:extLst>
              <a:ext uri="{FF2B5EF4-FFF2-40B4-BE49-F238E27FC236}">
                <a16:creationId xmlns:a16="http://schemas.microsoft.com/office/drawing/2014/main" id="{42669832-6151-7DA4-C752-5B83B860E0B7}"/>
              </a:ext>
            </a:extLst>
          </p:cNvPr>
          <p:cNvPicPr>
            <a:picLocks noChangeAspect="1"/>
          </p:cNvPicPr>
          <p:nvPr/>
        </p:nvPicPr>
        <p:blipFill>
          <a:blip r:embed="rId2"/>
          <a:stretch>
            <a:fillRect/>
          </a:stretch>
        </p:blipFill>
        <p:spPr>
          <a:xfrm>
            <a:off x="2336292" y="819150"/>
            <a:ext cx="4471416" cy="5487647"/>
          </a:xfrm>
          <a:prstGeom prst="rect">
            <a:avLst/>
          </a:prstGeom>
        </p:spPr>
      </p:pic>
    </p:spTree>
    <p:extLst>
      <p:ext uri="{BB962C8B-B14F-4D97-AF65-F5344CB8AC3E}">
        <p14:creationId xmlns:p14="http://schemas.microsoft.com/office/powerpoint/2010/main" val="409904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AD1E1-BFCE-68B8-8ED2-16EF60BE3F6B}"/>
              </a:ext>
            </a:extLst>
          </p:cNvPr>
          <p:cNvPicPr>
            <a:picLocks noChangeAspect="1"/>
          </p:cNvPicPr>
          <p:nvPr/>
        </p:nvPicPr>
        <p:blipFill>
          <a:blip r:embed="rId2"/>
          <a:stretch>
            <a:fillRect/>
          </a:stretch>
        </p:blipFill>
        <p:spPr>
          <a:xfrm>
            <a:off x="538163" y="4112428"/>
            <a:ext cx="8067675" cy="1854518"/>
          </a:xfrm>
          <a:prstGeom prst="rect">
            <a:avLst/>
          </a:prstGeom>
        </p:spPr>
      </p:pic>
      <p:sp>
        <p:nvSpPr>
          <p:cNvPr id="2" name="Content Placeholder 1">
            <a:extLst>
              <a:ext uri="{FF2B5EF4-FFF2-40B4-BE49-F238E27FC236}">
                <a16:creationId xmlns:a16="http://schemas.microsoft.com/office/drawing/2014/main" id="{7167C5D8-4874-9561-8069-303F092A4624}"/>
              </a:ext>
            </a:extLst>
          </p:cNvPr>
          <p:cNvSpPr>
            <a:spLocks noGrp="1"/>
          </p:cNvSpPr>
          <p:nvPr>
            <p:ph sz="half" idx="2"/>
          </p:nvPr>
        </p:nvSpPr>
        <p:spPr>
          <a:xfrm>
            <a:off x="628650" y="870012"/>
            <a:ext cx="7886700" cy="5306951"/>
          </a:xfrm>
        </p:spPr>
        <p:txBody>
          <a:bodyPr>
            <a:normAutofit/>
          </a:bodyPr>
          <a:lstStyle/>
          <a:p>
            <a:pPr algn="just"/>
            <a:r>
              <a:rPr lang="en-US" sz="1200" dirty="0"/>
              <a:t>Issuers have two primary marketplaces to issue bonds – public market and bank placement.</a:t>
            </a:r>
          </a:p>
          <a:p>
            <a:pPr lvl="1" algn="just"/>
            <a:r>
              <a:rPr lang="en-US" sz="1200" dirty="0"/>
              <a:t>Bonds sold in the public market are sold to a variety of different investors (mutual funds, insurance companies, individuals) and require the preparation of an offering / disclosure document and obtaining credit ratings.</a:t>
            </a:r>
          </a:p>
          <a:p>
            <a:pPr lvl="1" algn="just"/>
            <a:r>
              <a:rPr lang="en-US" sz="1200" dirty="0"/>
              <a:t>Bonds sold via a direct placement are sold directly to a single bank / lender and do not require an offering / disclosure document or credit ratings.  </a:t>
            </a:r>
          </a:p>
          <a:p>
            <a:pPr algn="just"/>
            <a:r>
              <a:rPr lang="en-US" sz="1200" dirty="0"/>
              <a:t>In addition, issuers can look to state (i.e. State Revolving Fund loans) or federal (i.e. USDA) sources if the entity and project meet their requirements.  </a:t>
            </a:r>
          </a:p>
          <a:p>
            <a:pPr algn="just"/>
            <a:r>
              <a:rPr lang="en-US" sz="1200" u="sng" dirty="0"/>
              <a:t>The LGC generally requires all new money, G.O. Bonds to be sold in the public market.</a:t>
            </a:r>
          </a:p>
          <a:p>
            <a:pPr algn="just"/>
            <a:r>
              <a:rPr lang="en-US" sz="1200" dirty="0"/>
              <a:t>The appropriate marketplace for a financing depends on several factors including size, security, credit quality, desired term, interest rate and market conditions.</a:t>
            </a:r>
          </a:p>
          <a:p>
            <a:pPr algn="just"/>
            <a:endParaRPr lang="en-US" sz="1200" dirty="0"/>
          </a:p>
        </p:txBody>
      </p:sp>
      <p:sp>
        <p:nvSpPr>
          <p:cNvPr id="3" name="Title 2">
            <a:extLst>
              <a:ext uri="{FF2B5EF4-FFF2-40B4-BE49-F238E27FC236}">
                <a16:creationId xmlns:a16="http://schemas.microsoft.com/office/drawing/2014/main" id="{019A6636-EFFB-592C-8E3A-9A1AF1C4D434}"/>
              </a:ext>
            </a:extLst>
          </p:cNvPr>
          <p:cNvSpPr>
            <a:spLocks noGrp="1"/>
          </p:cNvSpPr>
          <p:nvPr>
            <p:ph type="title"/>
          </p:nvPr>
        </p:nvSpPr>
        <p:spPr/>
        <p:txBody>
          <a:bodyPr/>
          <a:lstStyle/>
          <a:p>
            <a:r>
              <a:rPr lang="en-US" sz="2700" dirty="0"/>
              <a:t>Marketplace to Issue Debt</a:t>
            </a:r>
          </a:p>
        </p:txBody>
      </p:sp>
      <p:sp>
        <p:nvSpPr>
          <p:cNvPr id="4" name="TextBox 3">
            <a:extLst>
              <a:ext uri="{FF2B5EF4-FFF2-40B4-BE49-F238E27FC236}">
                <a16:creationId xmlns:a16="http://schemas.microsoft.com/office/drawing/2014/main" id="{70647E85-7ED0-B768-07E2-25E5D9B17D4E}"/>
              </a:ext>
            </a:extLst>
          </p:cNvPr>
          <p:cNvSpPr txBox="1"/>
          <p:nvPr/>
        </p:nvSpPr>
        <p:spPr>
          <a:xfrm>
            <a:off x="1952182" y="3704455"/>
            <a:ext cx="5315836" cy="369332"/>
          </a:xfrm>
          <a:prstGeom prst="rect">
            <a:avLst/>
          </a:prstGeom>
          <a:noFill/>
        </p:spPr>
        <p:txBody>
          <a:bodyPr wrap="square" rtlCol="0">
            <a:spAutoFit/>
          </a:bodyPr>
          <a:lstStyle/>
          <a:p>
            <a:pPr algn="ctr"/>
            <a:r>
              <a:rPr lang="en-US" sz="1800" b="1" dirty="0">
                <a:solidFill>
                  <a:srgbClr val="03256C"/>
                </a:solidFill>
                <a:latin typeface="Trade Gothic Next" panose="020B0503040303020004" pitchFamily="34" charset="0"/>
              </a:rPr>
              <a:t>Public Sale vs. Bank Placement vs. SRF vs. USDA</a:t>
            </a:r>
          </a:p>
        </p:txBody>
      </p:sp>
    </p:spTree>
    <p:extLst>
      <p:ext uri="{BB962C8B-B14F-4D97-AF65-F5344CB8AC3E}">
        <p14:creationId xmlns:p14="http://schemas.microsoft.com/office/powerpoint/2010/main" val="1994303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A6636-EFFB-592C-8E3A-9A1AF1C4D434}"/>
              </a:ext>
            </a:extLst>
          </p:cNvPr>
          <p:cNvSpPr>
            <a:spLocks noGrp="1"/>
          </p:cNvSpPr>
          <p:nvPr>
            <p:ph type="title"/>
          </p:nvPr>
        </p:nvSpPr>
        <p:spPr/>
        <p:txBody>
          <a:bodyPr/>
          <a:lstStyle/>
          <a:p>
            <a:r>
              <a:rPr lang="en-US" sz="2700" dirty="0"/>
              <a:t>Pros and Cons of Bank vs. Public Market</a:t>
            </a:r>
          </a:p>
        </p:txBody>
      </p:sp>
      <p:graphicFrame>
        <p:nvGraphicFramePr>
          <p:cNvPr id="8" name="Table 7">
            <a:extLst>
              <a:ext uri="{FF2B5EF4-FFF2-40B4-BE49-F238E27FC236}">
                <a16:creationId xmlns:a16="http://schemas.microsoft.com/office/drawing/2014/main" id="{F851249F-D932-FD52-D8BA-2E04D6118B45}"/>
              </a:ext>
            </a:extLst>
          </p:cNvPr>
          <p:cNvGraphicFramePr>
            <a:graphicFrameLocks/>
          </p:cNvGraphicFramePr>
          <p:nvPr>
            <p:extLst>
              <p:ext uri="{D42A27DB-BD31-4B8C-83A1-F6EECF244321}">
                <p14:modId xmlns:p14="http://schemas.microsoft.com/office/powerpoint/2010/main" val="1296518673"/>
              </p:ext>
            </p:extLst>
          </p:nvPr>
        </p:nvGraphicFramePr>
        <p:xfrm>
          <a:off x="628650" y="924560"/>
          <a:ext cx="7886700" cy="2504440"/>
        </p:xfrm>
        <a:graphic>
          <a:graphicData uri="http://schemas.openxmlformats.org/drawingml/2006/table">
            <a:tbl>
              <a:tblPr firstRow="1" bandRow="1">
                <a:tableStyleId>{5C22544A-7EE6-4342-B048-85BDC9FD1C3A}</a:tableStyleId>
              </a:tblPr>
              <a:tblGrid>
                <a:gridCol w="656233">
                  <a:extLst>
                    <a:ext uri="{9D8B030D-6E8A-4147-A177-3AD203B41FA5}">
                      <a16:colId xmlns:a16="http://schemas.microsoft.com/office/drawing/2014/main" val="160937531"/>
                    </a:ext>
                  </a:extLst>
                </a:gridCol>
                <a:gridCol w="7230467">
                  <a:extLst>
                    <a:ext uri="{9D8B030D-6E8A-4147-A177-3AD203B41FA5}">
                      <a16:colId xmlns:a16="http://schemas.microsoft.com/office/drawing/2014/main" val="2684004121"/>
                    </a:ext>
                  </a:extLst>
                </a:gridCol>
              </a:tblGrid>
              <a:tr h="370840">
                <a:tc gridSpan="2">
                  <a:txBody>
                    <a:bodyPr/>
                    <a:lstStyle/>
                    <a:p>
                      <a:pPr algn="ctr"/>
                      <a:r>
                        <a:rPr lang="en-US" sz="1600" dirty="0">
                          <a:latin typeface="Trade Gothic Next" panose="020B0503040303020004" pitchFamily="34" charset="0"/>
                        </a:rPr>
                        <a:t>Bank Placement</a:t>
                      </a:r>
                    </a:p>
                  </a:txBody>
                  <a:tcPr>
                    <a:solidFill>
                      <a:srgbClr val="03256C"/>
                    </a:solidFill>
                  </a:tcPr>
                </a:tc>
                <a:tc hMerge="1">
                  <a:txBody>
                    <a:bodyPr/>
                    <a:lstStyle/>
                    <a:p>
                      <a:endParaRPr lang="en-US" dirty="0"/>
                    </a:p>
                  </a:txBody>
                  <a:tcPr>
                    <a:solidFill>
                      <a:schemeClr val="tx2"/>
                    </a:solidFill>
                  </a:tcPr>
                </a:tc>
                <a:extLst>
                  <a:ext uri="{0D108BD9-81ED-4DB2-BD59-A6C34878D82A}">
                    <a16:rowId xmlns:a16="http://schemas.microsoft.com/office/drawing/2014/main" val="249384942"/>
                  </a:ext>
                </a:extLst>
              </a:tr>
              <a:tr h="370840">
                <a:tc>
                  <a:txBody>
                    <a:bodyPr/>
                    <a:lstStyle/>
                    <a:p>
                      <a:r>
                        <a:rPr lang="en-US" sz="1600" dirty="0">
                          <a:latin typeface="Trade Gothic Next" panose="020B0503040303020004" pitchFamily="34" charset="0"/>
                        </a:rPr>
                        <a:t>Pros</a:t>
                      </a:r>
                    </a:p>
                  </a:txBody>
                  <a:tcPr>
                    <a:lnB w="12700" cap="flat" cmpd="sng" algn="ctr">
                      <a:solidFill>
                        <a:schemeClr val="bg1">
                          <a:lumMod val="75000"/>
                        </a:schemeClr>
                      </a:solidFill>
                      <a:prstDash val="solid"/>
                      <a:round/>
                      <a:headEnd type="none" w="med" len="med"/>
                      <a:tailEnd type="none" w="med" len="med"/>
                    </a:lnB>
                    <a:solidFill>
                      <a:srgbClr val="F1F2F3"/>
                    </a:solidFill>
                  </a:tcPr>
                </a:tc>
                <a:tc>
                  <a:txBody>
                    <a:bodyPr/>
                    <a:lstStyle/>
                    <a:p>
                      <a:pPr marL="457200" indent="-457200" algn="just">
                        <a:buAutoNum type="arabicParenR"/>
                      </a:pPr>
                      <a:r>
                        <a:rPr lang="en-US" sz="1600" dirty="0">
                          <a:latin typeface="Trade Gothic Next" panose="020B0503040303020004" pitchFamily="34" charset="0"/>
                        </a:rPr>
                        <a:t>More streamlined issuance process with lower staff time commitment and the ability to lock in interest rates sooner</a:t>
                      </a:r>
                    </a:p>
                    <a:p>
                      <a:pPr marL="457200" indent="-457200" algn="just">
                        <a:buAutoNum type="arabicParenR"/>
                      </a:pPr>
                      <a:r>
                        <a:rPr lang="en-US" sz="1600" dirty="0">
                          <a:latin typeface="Trade Gothic Next" panose="020B0503040303020004" pitchFamily="34" charset="0"/>
                        </a:rPr>
                        <a:t>Lower upfront costs of issuance</a:t>
                      </a:r>
                    </a:p>
                    <a:p>
                      <a:pPr marL="457200" indent="-457200" algn="just">
                        <a:buAutoNum type="arabicParenR"/>
                      </a:pPr>
                      <a:r>
                        <a:rPr lang="en-US" sz="1600" dirty="0">
                          <a:latin typeface="Trade Gothic Next" panose="020B0503040303020004" pitchFamily="34" charset="0"/>
                        </a:rPr>
                        <a:t>Greater prepayment flexibility</a:t>
                      </a:r>
                    </a:p>
                    <a:p>
                      <a:pPr marL="457200" indent="-457200" algn="just">
                        <a:buAutoNum type="arabicParenR"/>
                      </a:pPr>
                      <a:r>
                        <a:rPr lang="en-US" sz="1600" dirty="0">
                          <a:latin typeface="Trade Gothic Next" panose="020B0503040303020004" pitchFamily="34" charset="0"/>
                        </a:rPr>
                        <a:t>No credit rating requirements</a:t>
                      </a:r>
                    </a:p>
                    <a:p>
                      <a:pPr marL="457200" indent="-457200" algn="just">
                        <a:buAutoNum type="arabicParenR"/>
                      </a:pPr>
                      <a:r>
                        <a:rPr lang="en-US" sz="1600" dirty="0">
                          <a:latin typeface="Trade Gothic Next" panose="020B0503040303020004" pitchFamily="34" charset="0"/>
                        </a:rPr>
                        <a:t>No (or limited) ongoing reporting requirements</a:t>
                      </a:r>
                    </a:p>
                  </a:txBody>
                  <a:tcPr>
                    <a:lnB w="12700" cap="flat" cmpd="sng" algn="ctr">
                      <a:solidFill>
                        <a:schemeClr val="bg1">
                          <a:lumMod val="75000"/>
                        </a:schemeClr>
                      </a:solidFill>
                      <a:prstDash val="solid"/>
                      <a:round/>
                      <a:headEnd type="none" w="med" len="med"/>
                      <a:tailEnd type="none" w="med" len="med"/>
                    </a:lnB>
                    <a:solidFill>
                      <a:srgbClr val="F1F2F3"/>
                    </a:solidFill>
                  </a:tcPr>
                </a:tc>
                <a:extLst>
                  <a:ext uri="{0D108BD9-81ED-4DB2-BD59-A6C34878D82A}">
                    <a16:rowId xmlns:a16="http://schemas.microsoft.com/office/drawing/2014/main" val="1146794272"/>
                  </a:ext>
                </a:extLst>
              </a:tr>
              <a:tr h="370840">
                <a:tc>
                  <a:txBody>
                    <a:bodyPr/>
                    <a:lstStyle/>
                    <a:p>
                      <a:r>
                        <a:rPr lang="en-US" sz="1600" dirty="0">
                          <a:latin typeface="Trade Gothic Next" panose="020B0503040303020004" pitchFamily="34" charset="0"/>
                        </a:rPr>
                        <a:t>Cons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457200" indent="-457200" algn="just" defTabSz="509412" rtl="0" eaLnBrk="1" latinLnBrk="0" hangingPunct="1">
                        <a:buAutoNum type="arabicParenR"/>
                      </a:pPr>
                      <a:r>
                        <a:rPr lang="en-US" sz="1600" kern="1200" dirty="0">
                          <a:solidFill>
                            <a:schemeClr val="dk1"/>
                          </a:solidFill>
                          <a:latin typeface="Trade Gothic Next" panose="020B0503040303020004" pitchFamily="34" charset="0"/>
                          <a:ea typeface="+mn-ea"/>
                          <a:cs typeface="+mn-cs"/>
                        </a:rPr>
                        <a:t>Subject to changes in interest rate / market environment </a:t>
                      </a:r>
                    </a:p>
                    <a:p>
                      <a:pPr marL="457200" indent="-457200" algn="just" defTabSz="509412" rtl="0" eaLnBrk="1" latinLnBrk="0" hangingPunct="1">
                        <a:buAutoNum type="arabicParenR"/>
                      </a:pPr>
                      <a:r>
                        <a:rPr lang="en-US" sz="1600" kern="1200" dirty="0">
                          <a:solidFill>
                            <a:schemeClr val="dk1"/>
                          </a:solidFill>
                          <a:latin typeface="Trade Gothic Next" panose="020B0503040303020004" pitchFamily="34" charset="0"/>
                          <a:ea typeface="+mn-ea"/>
                          <a:cs typeface="+mn-cs"/>
                        </a:rPr>
                        <a:t>Subject to changes in banks’ interest / willingness to lend</a:t>
                      </a:r>
                    </a:p>
                  </a:txBody>
                  <a:tcP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47134248"/>
                  </a:ext>
                </a:extLst>
              </a:tr>
            </a:tbl>
          </a:graphicData>
        </a:graphic>
      </p:graphicFrame>
      <p:graphicFrame>
        <p:nvGraphicFramePr>
          <p:cNvPr id="9" name="Table 8">
            <a:extLst>
              <a:ext uri="{FF2B5EF4-FFF2-40B4-BE49-F238E27FC236}">
                <a16:creationId xmlns:a16="http://schemas.microsoft.com/office/drawing/2014/main" id="{1D1606AE-C1AA-61FD-1786-4B6A5B2B4882}"/>
              </a:ext>
            </a:extLst>
          </p:cNvPr>
          <p:cNvGraphicFramePr>
            <a:graphicFrameLocks/>
          </p:cNvGraphicFramePr>
          <p:nvPr>
            <p:extLst>
              <p:ext uri="{D42A27DB-BD31-4B8C-83A1-F6EECF244321}">
                <p14:modId xmlns:p14="http://schemas.microsoft.com/office/powerpoint/2010/main" val="3828327542"/>
              </p:ext>
            </p:extLst>
          </p:nvPr>
        </p:nvGraphicFramePr>
        <p:xfrm>
          <a:off x="628650" y="3550114"/>
          <a:ext cx="7886700" cy="2748280"/>
        </p:xfrm>
        <a:graphic>
          <a:graphicData uri="http://schemas.openxmlformats.org/drawingml/2006/table">
            <a:tbl>
              <a:tblPr firstRow="1" bandRow="1">
                <a:tableStyleId>{5C22544A-7EE6-4342-B048-85BDC9FD1C3A}</a:tableStyleId>
              </a:tblPr>
              <a:tblGrid>
                <a:gridCol w="656523">
                  <a:extLst>
                    <a:ext uri="{9D8B030D-6E8A-4147-A177-3AD203B41FA5}">
                      <a16:colId xmlns:a16="http://schemas.microsoft.com/office/drawing/2014/main" val="160937531"/>
                    </a:ext>
                  </a:extLst>
                </a:gridCol>
                <a:gridCol w="7230177">
                  <a:extLst>
                    <a:ext uri="{9D8B030D-6E8A-4147-A177-3AD203B41FA5}">
                      <a16:colId xmlns:a16="http://schemas.microsoft.com/office/drawing/2014/main" val="2684004121"/>
                    </a:ext>
                  </a:extLst>
                </a:gridCol>
              </a:tblGrid>
              <a:tr h="370840">
                <a:tc gridSpan="2">
                  <a:txBody>
                    <a:bodyPr/>
                    <a:lstStyle/>
                    <a:p>
                      <a:pPr algn="ctr"/>
                      <a:r>
                        <a:rPr lang="en-US" sz="1600" dirty="0">
                          <a:latin typeface="Trade Gothic Next" panose="020B0503040303020004" pitchFamily="34" charset="0"/>
                        </a:rPr>
                        <a:t>Public Sale</a:t>
                      </a:r>
                    </a:p>
                  </a:txBody>
                  <a:tcPr>
                    <a:solidFill>
                      <a:srgbClr val="03256C"/>
                    </a:solidFill>
                  </a:tcPr>
                </a:tc>
                <a:tc hMerge="1">
                  <a:txBody>
                    <a:bodyPr/>
                    <a:lstStyle/>
                    <a:p>
                      <a:endParaRPr lang="en-US" dirty="0"/>
                    </a:p>
                  </a:txBody>
                  <a:tcPr>
                    <a:solidFill>
                      <a:schemeClr val="tx2"/>
                    </a:solidFill>
                  </a:tcPr>
                </a:tc>
                <a:extLst>
                  <a:ext uri="{0D108BD9-81ED-4DB2-BD59-A6C34878D82A}">
                    <a16:rowId xmlns:a16="http://schemas.microsoft.com/office/drawing/2014/main" val="249384942"/>
                  </a:ext>
                </a:extLst>
              </a:tr>
              <a:tr h="370840">
                <a:tc>
                  <a:txBody>
                    <a:bodyPr/>
                    <a:lstStyle/>
                    <a:p>
                      <a:r>
                        <a:rPr lang="en-US" sz="1600" dirty="0">
                          <a:latin typeface="Trade Gothic Next" panose="020B0503040303020004" pitchFamily="34" charset="0"/>
                        </a:rPr>
                        <a:t>Pros</a:t>
                      </a:r>
                    </a:p>
                  </a:txBody>
                  <a:tcPr>
                    <a:lnB w="12700" cap="flat" cmpd="sng" algn="ctr">
                      <a:solidFill>
                        <a:schemeClr val="bg1">
                          <a:lumMod val="75000"/>
                        </a:schemeClr>
                      </a:solidFill>
                      <a:prstDash val="solid"/>
                      <a:round/>
                      <a:headEnd type="none" w="med" len="med"/>
                      <a:tailEnd type="none" w="med" len="med"/>
                    </a:lnB>
                    <a:solidFill>
                      <a:srgbClr val="F1F2F3"/>
                    </a:solidFill>
                  </a:tcPr>
                </a:tc>
                <a:tc>
                  <a:txBody>
                    <a:bodyPr/>
                    <a:lstStyle/>
                    <a:p>
                      <a:pPr marL="457200" indent="-457200" algn="just">
                        <a:buAutoNum type="arabicParenR"/>
                      </a:pPr>
                      <a:r>
                        <a:rPr lang="en-US" sz="1600" dirty="0">
                          <a:latin typeface="Trade Gothic Next" panose="020B0503040303020004" pitchFamily="34" charset="0"/>
                        </a:rPr>
                        <a:t>Large market with broad buyer base</a:t>
                      </a:r>
                    </a:p>
                    <a:p>
                      <a:pPr marL="457200" indent="-457200" algn="just">
                        <a:buAutoNum type="arabicParenR"/>
                      </a:pPr>
                      <a:r>
                        <a:rPr lang="en-US" sz="1600" dirty="0">
                          <a:latin typeface="Trade Gothic Next" panose="020B0503040303020004" pitchFamily="34" charset="0"/>
                        </a:rPr>
                        <a:t>No issue securing long-term financing (20+ years)</a:t>
                      </a:r>
                    </a:p>
                  </a:txBody>
                  <a:tcPr>
                    <a:lnB w="12700" cap="flat" cmpd="sng" algn="ctr">
                      <a:solidFill>
                        <a:schemeClr val="bg1">
                          <a:lumMod val="75000"/>
                        </a:schemeClr>
                      </a:solidFill>
                      <a:prstDash val="solid"/>
                      <a:round/>
                      <a:headEnd type="none" w="med" len="med"/>
                      <a:tailEnd type="none" w="med" len="med"/>
                    </a:lnB>
                    <a:solidFill>
                      <a:srgbClr val="F1F2F3"/>
                    </a:solidFill>
                  </a:tcPr>
                </a:tc>
                <a:extLst>
                  <a:ext uri="{0D108BD9-81ED-4DB2-BD59-A6C34878D82A}">
                    <a16:rowId xmlns:a16="http://schemas.microsoft.com/office/drawing/2014/main" val="1146794272"/>
                  </a:ext>
                </a:extLst>
              </a:tr>
              <a:tr h="370840">
                <a:tc>
                  <a:txBody>
                    <a:bodyPr/>
                    <a:lstStyle/>
                    <a:p>
                      <a:r>
                        <a:rPr lang="en-US" sz="1600" dirty="0">
                          <a:latin typeface="Trade Gothic Next" panose="020B0503040303020004" pitchFamily="34" charset="0"/>
                        </a:rPr>
                        <a:t>Cons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457200" indent="-457200" algn="just" defTabSz="509412" rtl="0" eaLnBrk="1" latinLnBrk="0" hangingPunct="1">
                        <a:buAutoNum type="arabicParenR"/>
                      </a:pPr>
                      <a:r>
                        <a:rPr lang="en-US" sz="1600" kern="1200" dirty="0">
                          <a:solidFill>
                            <a:schemeClr val="dk1"/>
                          </a:solidFill>
                          <a:latin typeface="Trade Gothic Next" panose="020B0503040303020004" pitchFamily="34" charset="0"/>
                          <a:ea typeface="+mn-ea"/>
                          <a:cs typeface="+mn-cs"/>
                        </a:rPr>
                        <a:t>Not able to lock in interest rate until closer to closing</a:t>
                      </a:r>
                    </a:p>
                    <a:p>
                      <a:pPr marL="457200" indent="-457200" algn="just" defTabSz="509412" rtl="0" eaLnBrk="1" latinLnBrk="0" hangingPunct="1">
                        <a:buAutoNum type="arabicParenR"/>
                      </a:pPr>
                      <a:r>
                        <a:rPr lang="en-US" sz="1600" kern="1200" dirty="0">
                          <a:solidFill>
                            <a:schemeClr val="dk1"/>
                          </a:solidFill>
                          <a:latin typeface="Trade Gothic Next" panose="020B0503040303020004" pitchFamily="34" charset="0"/>
                          <a:ea typeface="+mn-ea"/>
                          <a:cs typeface="+mn-cs"/>
                        </a:rPr>
                        <a:t>More in-depth issuance process with greater staff time commitment</a:t>
                      </a:r>
                    </a:p>
                    <a:p>
                      <a:pPr marL="457200" indent="-457200" algn="just" defTabSz="509412" rtl="0" eaLnBrk="1" latinLnBrk="0" hangingPunct="1">
                        <a:buAutoNum type="arabicParenR"/>
                      </a:pPr>
                      <a:r>
                        <a:rPr lang="en-US" sz="1600" kern="1200" dirty="0">
                          <a:solidFill>
                            <a:schemeClr val="dk1"/>
                          </a:solidFill>
                          <a:latin typeface="Trade Gothic Next" panose="020B0503040303020004" pitchFamily="34" charset="0"/>
                          <a:ea typeface="+mn-ea"/>
                          <a:cs typeface="+mn-cs"/>
                        </a:rPr>
                        <a:t>Higher upfront costs of issuance</a:t>
                      </a:r>
                    </a:p>
                    <a:p>
                      <a:pPr marL="457200" indent="-457200" algn="just" defTabSz="509412" rtl="0" eaLnBrk="1" latinLnBrk="0" hangingPunct="1">
                        <a:buAutoNum type="arabicParenR"/>
                      </a:pPr>
                      <a:r>
                        <a:rPr lang="en-US" sz="1600" kern="1200" dirty="0">
                          <a:solidFill>
                            <a:schemeClr val="dk1"/>
                          </a:solidFill>
                          <a:latin typeface="Trade Gothic Next" panose="020B0503040303020004" pitchFamily="34" charset="0"/>
                          <a:ea typeface="+mn-ea"/>
                          <a:cs typeface="+mn-cs"/>
                        </a:rPr>
                        <a:t>More restrictive prepayment provisions (typically 10-year no prepayment option)</a:t>
                      </a:r>
                    </a:p>
                    <a:p>
                      <a:pPr marL="457200" indent="-457200" algn="just" defTabSz="509412" rtl="0" eaLnBrk="1" latinLnBrk="0" hangingPunct="1">
                        <a:buAutoNum type="arabicParenR"/>
                      </a:pPr>
                      <a:r>
                        <a:rPr lang="en-US" sz="1600" kern="1200" dirty="0">
                          <a:solidFill>
                            <a:schemeClr val="dk1"/>
                          </a:solidFill>
                          <a:latin typeface="Trade Gothic Next" panose="020B0503040303020004" pitchFamily="34" charset="0"/>
                          <a:ea typeface="+mn-ea"/>
                          <a:cs typeface="+mn-cs"/>
                        </a:rPr>
                        <a:t>Ongoing reporting / continuing disclosure requirements </a:t>
                      </a:r>
                    </a:p>
                    <a:p>
                      <a:pPr marL="457200" indent="-457200" algn="just" defTabSz="509412" rtl="0" eaLnBrk="1" latinLnBrk="0" hangingPunct="1">
                        <a:buAutoNum type="arabicParenR"/>
                      </a:pPr>
                      <a:r>
                        <a:rPr lang="en-US" sz="1600" kern="1200" dirty="0">
                          <a:solidFill>
                            <a:schemeClr val="dk1"/>
                          </a:solidFill>
                          <a:latin typeface="Trade Gothic Next" panose="020B0503040303020004" pitchFamily="34" charset="0"/>
                          <a:ea typeface="+mn-ea"/>
                          <a:cs typeface="+mn-cs"/>
                        </a:rPr>
                        <a:t>Initial and periodic rating agency interactions</a:t>
                      </a:r>
                    </a:p>
                  </a:txBody>
                  <a:tcPr>
                    <a:lnT w="12700" cap="flat" cmpd="sng" algn="ctr">
                      <a:solidFill>
                        <a:schemeClr val="bg1">
                          <a:lumMod val="75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47134248"/>
                  </a:ext>
                </a:extLst>
              </a:tr>
            </a:tbl>
          </a:graphicData>
        </a:graphic>
      </p:graphicFrame>
    </p:spTree>
    <p:extLst>
      <p:ext uri="{BB962C8B-B14F-4D97-AF65-F5344CB8AC3E}">
        <p14:creationId xmlns:p14="http://schemas.microsoft.com/office/powerpoint/2010/main" val="388766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7C5D8-4874-9561-8069-303F092A4624}"/>
              </a:ext>
            </a:extLst>
          </p:cNvPr>
          <p:cNvSpPr>
            <a:spLocks noGrp="1"/>
          </p:cNvSpPr>
          <p:nvPr>
            <p:ph sz="half" idx="2"/>
          </p:nvPr>
        </p:nvSpPr>
        <p:spPr>
          <a:xfrm>
            <a:off x="628650" y="1227909"/>
            <a:ext cx="7886700" cy="4949054"/>
          </a:xfrm>
        </p:spPr>
        <p:txBody>
          <a:bodyPr>
            <a:normAutofit/>
          </a:bodyPr>
          <a:lstStyle/>
          <a:p>
            <a:pPr algn="just"/>
            <a:r>
              <a:rPr lang="en-US" dirty="0"/>
              <a:t>Given the sharp and continuous increase in rates over the first 10 months of 2022, many issuers “flipped” from the public market to the bank market due to:</a:t>
            </a:r>
          </a:p>
          <a:p>
            <a:pPr lvl="1" algn="just"/>
            <a:r>
              <a:rPr lang="en-US" dirty="0"/>
              <a:t>Less day-to-day volatility in the bank market; </a:t>
            </a:r>
          </a:p>
          <a:p>
            <a:pPr lvl="1" algn="just"/>
            <a:r>
              <a:rPr lang="en-US" dirty="0"/>
              <a:t>Lower interest rates in the bank market; and</a:t>
            </a:r>
          </a:p>
          <a:p>
            <a:pPr lvl="1" algn="just"/>
            <a:r>
              <a:rPr lang="en-US" dirty="0"/>
              <a:t>Ability to lock in the interest rate earlier in the process.</a:t>
            </a:r>
          </a:p>
          <a:p>
            <a:pPr algn="just"/>
            <a:endParaRPr lang="en-US" dirty="0"/>
          </a:p>
          <a:p>
            <a:pPr algn="just"/>
            <a:r>
              <a:rPr lang="en-US" dirty="0"/>
              <a:t>However, following the collapse of Silicon Valley Bank in March 2023 and the ensuing liquidity crunch that many banks faced, many issuers have “flipped” from the bank market to the public market due to:</a:t>
            </a:r>
          </a:p>
          <a:p>
            <a:pPr lvl="1" algn="just"/>
            <a:r>
              <a:rPr lang="en-US" dirty="0"/>
              <a:t>Tightening of credit conditions by certain banks; </a:t>
            </a:r>
          </a:p>
          <a:p>
            <a:pPr lvl="1" algn="just"/>
            <a:r>
              <a:rPr lang="en-US" dirty="0"/>
              <a:t>Shortening of financing terms by certain banks; </a:t>
            </a:r>
          </a:p>
          <a:p>
            <a:pPr lvl="1" algn="just"/>
            <a:r>
              <a:rPr lang="en-US" dirty="0"/>
              <a:t>Higher interest rates than the public market; and</a:t>
            </a:r>
          </a:p>
          <a:p>
            <a:pPr lvl="1" algn="just"/>
            <a:r>
              <a:rPr lang="en-US" dirty="0"/>
              <a:t>Heightened focus by banks on existing / prospective clients (i.e. those that come with deposits) </a:t>
            </a:r>
          </a:p>
          <a:p>
            <a:pPr algn="just"/>
            <a:endParaRPr lang="en-US" dirty="0"/>
          </a:p>
          <a:p>
            <a:pPr algn="just"/>
            <a:r>
              <a:rPr lang="en-US" dirty="0"/>
              <a:t>The dynamic between the bank market and the public market can change quickly.</a:t>
            </a:r>
          </a:p>
          <a:p>
            <a:pPr algn="just"/>
            <a:endParaRPr lang="en-US" dirty="0"/>
          </a:p>
        </p:txBody>
      </p:sp>
      <p:sp>
        <p:nvSpPr>
          <p:cNvPr id="3" name="Title 2">
            <a:extLst>
              <a:ext uri="{FF2B5EF4-FFF2-40B4-BE49-F238E27FC236}">
                <a16:creationId xmlns:a16="http://schemas.microsoft.com/office/drawing/2014/main" id="{019A6636-EFFB-592C-8E3A-9A1AF1C4D434}"/>
              </a:ext>
            </a:extLst>
          </p:cNvPr>
          <p:cNvSpPr>
            <a:spLocks noGrp="1"/>
          </p:cNvSpPr>
          <p:nvPr>
            <p:ph type="title"/>
          </p:nvPr>
        </p:nvSpPr>
        <p:spPr/>
        <p:txBody>
          <a:bodyPr anchor="ctr"/>
          <a:lstStyle/>
          <a:p>
            <a:r>
              <a:rPr lang="en-US" sz="2400" dirty="0"/>
              <a:t>Current Environment</a:t>
            </a:r>
          </a:p>
        </p:txBody>
      </p:sp>
    </p:spTree>
    <p:extLst>
      <p:ext uri="{BB962C8B-B14F-4D97-AF65-F5344CB8AC3E}">
        <p14:creationId xmlns:p14="http://schemas.microsoft.com/office/powerpoint/2010/main" val="63016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A6636-EFFB-592C-8E3A-9A1AF1C4D434}"/>
              </a:ext>
            </a:extLst>
          </p:cNvPr>
          <p:cNvSpPr>
            <a:spLocks noGrp="1"/>
          </p:cNvSpPr>
          <p:nvPr>
            <p:ph type="title"/>
          </p:nvPr>
        </p:nvSpPr>
        <p:spPr/>
        <p:txBody>
          <a:bodyPr anchor="ctr"/>
          <a:lstStyle/>
          <a:p>
            <a:r>
              <a:rPr lang="en-US" sz="2400" dirty="0"/>
              <a:t>Estimated Debt Service / Cost Comparison – Bank Placement vs. Public Sale</a:t>
            </a:r>
          </a:p>
        </p:txBody>
      </p:sp>
      <p:pic>
        <p:nvPicPr>
          <p:cNvPr id="2" name="Picture 1">
            <a:extLst>
              <a:ext uri="{FF2B5EF4-FFF2-40B4-BE49-F238E27FC236}">
                <a16:creationId xmlns:a16="http://schemas.microsoft.com/office/drawing/2014/main" id="{B49A7EC8-96A7-4015-3D55-E11706B232A5}"/>
              </a:ext>
            </a:extLst>
          </p:cNvPr>
          <p:cNvPicPr>
            <a:picLocks noChangeAspect="1"/>
          </p:cNvPicPr>
          <p:nvPr/>
        </p:nvPicPr>
        <p:blipFill>
          <a:blip r:embed="rId2"/>
          <a:stretch>
            <a:fillRect/>
          </a:stretch>
        </p:blipFill>
        <p:spPr>
          <a:xfrm>
            <a:off x="415637" y="1240860"/>
            <a:ext cx="8312727" cy="4846065"/>
          </a:xfrm>
          <a:prstGeom prst="rect">
            <a:avLst/>
          </a:prstGeom>
        </p:spPr>
      </p:pic>
      <p:sp>
        <p:nvSpPr>
          <p:cNvPr id="4" name="TextBox 3">
            <a:extLst>
              <a:ext uri="{FF2B5EF4-FFF2-40B4-BE49-F238E27FC236}">
                <a16:creationId xmlns:a16="http://schemas.microsoft.com/office/drawing/2014/main" id="{F15F8F72-0770-7D6F-4EF3-A846F3636A32}"/>
              </a:ext>
            </a:extLst>
          </p:cNvPr>
          <p:cNvSpPr txBox="1"/>
          <p:nvPr/>
        </p:nvSpPr>
        <p:spPr>
          <a:xfrm>
            <a:off x="415637" y="6199464"/>
            <a:ext cx="5439879" cy="246221"/>
          </a:xfrm>
          <a:prstGeom prst="rect">
            <a:avLst/>
          </a:prstGeom>
          <a:noFill/>
        </p:spPr>
        <p:txBody>
          <a:bodyPr wrap="square" rtlCol="0">
            <a:spAutoFit/>
          </a:bodyPr>
          <a:lstStyle/>
          <a:p>
            <a:r>
              <a:rPr lang="en-US" sz="1000" dirty="0">
                <a:latin typeface="Trade Gothic Next" panose="020B0503040303020004" pitchFamily="34" charset="0"/>
              </a:rPr>
              <a:t>Note:  Information presented, including interest rate, is estimated and subject to change.</a:t>
            </a:r>
            <a:endParaRPr lang="en-US" dirty="0">
              <a:latin typeface="Trade Gothic Next" panose="020B0503040303020004" pitchFamily="34" charset="0"/>
            </a:endParaRPr>
          </a:p>
        </p:txBody>
      </p:sp>
    </p:spTree>
    <p:extLst>
      <p:ext uri="{BB962C8B-B14F-4D97-AF65-F5344CB8AC3E}">
        <p14:creationId xmlns:p14="http://schemas.microsoft.com/office/powerpoint/2010/main" val="200694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9A6636-EFFB-592C-8E3A-9A1AF1C4D434}"/>
              </a:ext>
            </a:extLst>
          </p:cNvPr>
          <p:cNvSpPr>
            <a:spLocks noGrp="1"/>
          </p:cNvSpPr>
          <p:nvPr>
            <p:ph type="title"/>
          </p:nvPr>
        </p:nvSpPr>
        <p:spPr/>
        <p:txBody>
          <a:bodyPr anchor="ctr"/>
          <a:lstStyle/>
          <a:p>
            <a:r>
              <a:rPr lang="en-US" sz="2400" dirty="0"/>
              <a:t>Life Cycle of a Bond Transaction</a:t>
            </a:r>
          </a:p>
        </p:txBody>
      </p:sp>
      <p:sp>
        <p:nvSpPr>
          <p:cNvPr id="5" name="Content Placeholder 4">
            <a:extLst>
              <a:ext uri="{FF2B5EF4-FFF2-40B4-BE49-F238E27FC236}">
                <a16:creationId xmlns:a16="http://schemas.microsoft.com/office/drawing/2014/main" id="{9767DF07-9FE2-6226-C9AC-EFF15350919B}"/>
              </a:ext>
            </a:extLst>
          </p:cNvPr>
          <p:cNvSpPr>
            <a:spLocks noGrp="1"/>
          </p:cNvSpPr>
          <p:nvPr>
            <p:ph sz="half" idx="2"/>
          </p:nvPr>
        </p:nvSpPr>
        <p:spPr>
          <a:xfrm>
            <a:off x="628650" y="900156"/>
            <a:ext cx="7886700" cy="5100638"/>
          </a:xfrm>
        </p:spPr>
        <p:txBody>
          <a:bodyPr>
            <a:normAutofit/>
          </a:bodyPr>
          <a:lstStyle/>
          <a:p>
            <a:r>
              <a:rPr lang="en-US" sz="1100" dirty="0"/>
              <a:t>Once an entity selects its desired financing structure, it can begin the debt issuance process.</a:t>
            </a:r>
          </a:p>
          <a:p>
            <a:r>
              <a:rPr lang="en-US" sz="1100" dirty="0"/>
              <a:t>The primary steps involved in a financing schedule include:</a:t>
            </a:r>
          </a:p>
          <a:p>
            <a:pPr lvl="1"/>
            <a:r>
              <a:rPr lang="en-US" sz="1100" dirty="0"/>
              <a:t>Meeting with LGC staff</a:t>
            </a:r>
          </a:p>
          <a:p>
            <a:pPr lvl="1"/>
            <a:r>
              <a:rPr lang="en-US" sz="1100" dirty="0"/>
              <a:t>Assembling the working group</a:t>
            </a:r>
          </a:p>
          <a:p>
            <a:pPr lvl="1"/>
            <a:r>
              <a:rPr lang="en-US" sz="1100" dirty="0"/>
              <a:t>Documenting the transaction</a:t>
            </a:r>
          </a:p>
          <a:p>
            <a:pPr lvl="1"/>
            <a:r>
              <a:rPr lang="en-US" sz="1100" dirty="0"/>
              <a:t>Obtaining credit ratings (public sale only)</a:t>
            </a:r>
          </a:p>
          <a:p>
            <a:pPr lvl="1"/>
            <a:r>
              <a:rPr lang="en-US" sz="1100" dirty="0"/>
              <a:t>Pricing the bonds</a:t>
            </a:r>
          </a:p>
          <a:p>
            <a:r>
              <a:rPr lang="en-US" sz="1100" dirty="0"/>
              <a:t>The typical life cycle of a financing is 60 to 100 days depending on the complexity of the financing and the market </a:t>
            </a:r>
            <a:r>
              <a:rPr lang="en-US" sz="1200" dirty="0"/>
              <a:t>in which the debt is issued (public market vs. bank placement).</a:t>
            </a:r>
          </a:p>
        </p:txBody>
      </p:sp>
      <p:pic>
        <p:nvPicPr>
          <p:cNvPr id="8" name="Picture 7">
            <a:extLst>
              <a:ext uri="{FF2B5EF4-FFF2-40B4-BE49-F238E27FC236}">
                <a16:creationId xmlns:a16="http://schemas.microsoft.com/office/drawing/2014/main" id="{3DC9035D-BC8C-D2EB-53AF-74D3468FD3B1}"/>
              </a:ext>
            </a:extLst>
          </p:cNvPr>
          <p:cNvPicPr>
            <a:picLocks noChangeAspect="1"/>
          </p:cNvPicPr>
          <p:nvPr/>
        </p:nvPicPr>
        <p:blipFill>
          <a:blip r:embed="rId2"/>
          <a:stretch>
            <a:fillRect/>
          </a:stretch>
        </p:blipFill>
        <p:spPr>
          <a:xfrm>
            <a:off x="737634" y="3139583"/>
            <a:ext cx="7668731" cy="3313649"/>
          </a:xfrm>
          <a:prstGeom prst="rect">
            <a:avLst/>
          </a:prstGeom>
        </p:spPr>
      </p:pic>
    </p:spTree>
    <p:extLst>
      <p:ext uri="{BB962C8B-B14F-4D97-AF65-F5344CB8AC3E}">
        <p14:creationId xmlns:p14="http://schemas.microsoft.com/office/powerpoint/2010/main" val="2138988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TRY_PPT_Template_2023" id="{F11B6E7A-39DE-8E47-B4A4-846004428F0A}" vid="{14725608-579F-C242-899D-3CB946B73D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7231</TotalTime>
  <Words>1481</Words>
  <Application>Microsoft Office PowerPoint</Application>
  <PresentationFormat>On-screen Show (4:3)</PresentationFormat>
  <Paragraphs>113</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Calibri</vt:lpstr>
      <vt:lpstr>Forma DJR Banner</vt:lpstr>
      <vt:lpstr>FormaDJRBanner</vt:lpstr>
      <vt:lpstr>Open Sans</vt:lpstr>
      <vt:lpstr>Times New Roman</vt:lpstr>
      <vt:lpstr>Trade Gothic Inline</vt:lpstr>
      <vt:lpstr>Trade Gothic Next</vt:lpstr>
      <vt:lpstr>Trade Gothic Next LT Pro</vt:lpstr>
      <vt:lpstr>Trade Gothic Next LT Pro Lt</vt:lpstr>
      <vt:lpstr>var(--content-font)</vt:lpstr>
      <vt:lpstr>Office Theme</vt:lpstr>
      <vt:lpstr>PowerPoint Presentation</vt:lpstr>
      <vt:lpstr>Available Financing Structures in North Carolina</vt:lpstr>
      <vt:lpstr>Available Financing Structures in North Carolina</vt:lpstr>
      <vt:lpstr>Available Financing Structures in North Carolina</vt:lpstr>
      <vt:lpstr>Marketplace to Issue Debt</vt:lpstr>
      <vt:lpstr>Pros and Cons of Bank vs. Public Market</vt:lpstr>
      <vt:lpstr>Current Environment</vt:lpstr>
      <vt:lpstr>Estimated Debt Service / Cost Comparison – Bank Placement vs. Public Sale</vt:lpstr>
      <vt:lpstr>Life Cycle of a Bond Transaction</vt:lpstr>
      <vt:lpstr>Equipment / Rolling Stock Financings</vt:lpstr>
      <vt:lpstr>The Importance of Capital Planning</vt:lpstr>
      <vt:lpstr>Identifying a Need</vt:lpstr>
      <vt:lpstr>Incorporating the Capital Plan into a Financial Model</vt:lpstr>
      <vt:lpstr>Dashboard Graphics / Outputs</vt:lpstr>
      <vt:lpstr>Dashboard Graphics / Outputs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Hollis</dc:creator>
  <cp:lastModifiedBy>Andy Smith</cp:lastModifiedBy>
  <cp:revision>453</cp:revision>
  <cp:lastPrinted>2024-01-30T15:11:31Z</cp:lastPrinted>
  <dcterms:created xsi:type="dcterms:W3CDTF">2022-12-16T14:17:18Z</dcterms:created>
  <dcterms:modified xsi:type="dcterms:W3CDTF">2024-01-30T15:13:13Z</dcterms:modified>
</cp:coreProperties>
</file>