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227" r:id="rId2"/>
    <p:sldId id="280" r:id="rId3"/>
    <p:sldId id="1225" r:id="rId4"/>
    <p:sldId id="465" r:id="rId5"/>
    <p:sldId id="466" r:id="rId6"/>
    <p:sldId id="289" r:id="rId7"/>
    <p:sldId id="1231" r:id="rId8"/>
    <p:sldId id="281" r:id="rId9"/>
    <p:sldId id="1229" r:id="rId10"/>
    <p:sldId id="1230" r:id="rId11"/>
    <p:sldId id="282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03"/>
    <a:srgbClr val="008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A1CD14-2DBD-47A3-9901-D182E9D7DC8E}" v="19" dt="2026-02-18T13:45:24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547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th Larson" userId="1e47e9b0-a468-4291-8dec-c87ea7d708f1" providerId="ADAL" clId="{027CB5C0-C3F7-4472-9DD3-D9488A74A683}"/>
    <pc:docChg chg="modSld modMainMaster">
      <pc:chgData name="Seth Larson" userId="1e47e9b0-a468-4291-8dec-c87ea7d708f1" providerId="ADAL" clId="{027CB5C0-C3F7-4472-9DD3-D9488A74A683}" dt="2026-02-18T13:45:24.936" v="18"/>
      <pc:docMkLst>
        <pc:docMk/>
      </pc:docMkLst>
      <pc:sldChg chg="modTransition">
        <pc:chgData name="Seth Larson" userId="1e47e9b0-a468-4291-8dec-c87ea7d708f1" providerId="ADAL" clId="{027CB5C0-C3F7-4472-9DD3-D9488A74A683}" dt="2026-02-18T13:45:24.936" v="18"/>
        <pc:sldMkLst>
          <pc:docMk/>
          <pc:sldMk cId="664435221" sldId="280"/>
        </pc:sldMkLst>
      </pc:sldChg>
      <pc:sldChg chg="modTransition">
        <pc:chgData name="Seth Larson" userId="1e47e9b0-a468-4291-8dec-c87ea7d708f1" providerId="ADAL" clId="{027CB5C0-C3F7-4472-9DD3-D9488A74A683}" dt="2026-02-18T13:45:24.936" v="18"/>
        <pc:sldMkLst>
          <pc:docMk/>
          <pc:sldMk cId="71269002" sldId="281"/>
        </pc:sldMkLst>
      </pc:sldChg>
      <pc:sldChg chg="modTransition">
        <pc:chgData name="Seth Larson" userId="1e47e9b0-a468-4291-8dec-c87ea7d708f1" providerId="ADAL" clId="{027CB5C0-C3F7-4472-9DD3-D9488A74A683}" dt="2026-02-18T13:45:24.936" v="18"/>
        <pc:sldMkLst>
          <pc:docMk/>
          <pc:sldMk cId="3929853119" sldId="282"/>
        </pc:sldMkLst>
      </pc:sldChg>
      <pc:sldChg chg="modTransition">
        <pc:chgData name="Seth Larson" userId="1e47e9b0-a468-4291-8dec-c87ea7d708f1" providerId="ADAL" clId="{027CB5C0-C3F7-4472-9DD3-D9488A74A683}" dt="2026-02-18T13:45:24.936" v="18"/>
        <pc:sldMkLst>
          <pc:docMk/>
          <pc:sldMk cId="1705567922" sldId="287"/>
        </pc:sldMkLst>
      </pc:sldChg>
      <pc:sldChg chg="modTransition">
        <pc:chgData name="Seth Larson" userId="1e47e9b0-a468-4291-8dec-c87ea7d708f1" providerId="ADAL" clId="{027CB5C0-C3F7-4472-9DD3-D9488A74A683}" dt="2026-02-18T13:45:24.936" v="18"/>
        <pc:sldMkLst>
          <pc:docMk/>
          <pc:sldMk cId="3202205175" sldId="288"/>
        </pc:sldMkLst>
      </pc:sldChg>
      <pc:sldChg chg="modTransition">
        <pc:chgData name="Seth Larson" userId="1e47e9b0-a468-4291-8dec-c87ea7d708f1" providerId="ADAL" clId="{027CB5C0-C3F7-4472-9DD3-D9488A74A683}" dt="2026-02-18T13:45:24.936" v="18"/>
        <pc:sldMkLst>
          <pc:docMk/>
          <pc:sldMk cId="203666093" sldId="289"/>
        </pc:sldMkLst>
      </pc:sldChg>
      <pc:sldChg chg="modTransition">
        <pc:chgData name="Seth Larson" userId="1e47e9b0-a468-4291-8dec-c87ea7d708f1" providerId="ADAL" clId="{027CB5C0-C3F7-4472-9DD3-D9488A74A683}" dt="2026-02-18T13:45:24.936" v="18"/>
        <pc:sldMkLst>
          <pc:docMk/>
          <pc:sldMk cId="1819009616" sldId="465"/>
        </pc:sldMkLst>
      </pc:sldChg>
      <pc:sldChg chg="modTransition">
        <pc:chgData name="Seth Larson" userId="1e47e9b0-a468-4291-8dec-c87ea7d708f1" providerId="ADAL" clId="{027CB5C0-C3F7-4472-9DD3-D9488A74A683}" dt="2026-02-18T13:45:24.936" v="18"/>
        <pc:sldMkLst>
          <pc:docMk/>
          <pc:sldMk cId="885613505" sldId="466"/>
        </pc:sldMkLst>
      </pc:sldChg>
      <pc:sldChg chg="modTransition">
        <pc:chgData name="Seth Larson" userId="1e47e9b0-a468-4291-8dec-c87ea7d708f1" providerId="ADAL" clId="{027CB5C0-C3F7-4472-9DD3-D9488A74A683}" dt="2026-02-18T13:45:24.936" v="18"/>
        <pc:sldMkLst>
          <pc:docMk/>
          <pc:sldMk cId="1582613605" sldId="1225"/>
        </pc:sldMkLst>
      </pc:sldChg>
      <pc:sldChg chg="modTransition">
        <pc:chgData name="Seth Larson" userId="1e47e9b0-a468-4291-8dec-c87ea7d708f1" providerId="ADAL" clId="{027CB5C0-C3F7-4472-9DD3-D9488A74A683}" dt="2026-02-18T13:45:24.936" v="18"/>
        <pc:sldMkLst>
          <pc:docMk/>
          <pc:sldMk cId="2773716546" sldId="1227"/>
        </pc:sldMkLst>
      </pc:sldChg>
      <pc:sldChg chg="modTransition">
        <pc:chgData name="Seth Larson" userId="1e47e9b0-a468-4291-8dec-c87ea7d708f1" providerId="ADAL" clId="{027CB5C0-C3F7-4472-9DD3-D9488A74A683}" dt="2026-02-18T13:45:24.936" v="18"/>
        <pc:sldMkLst>
          <pc:docMk/>
          <pc:sldMk cId="2870680233" sldId="1229"/>
        </pc:sldMkLst>
      </pc:sldChg>
      <pc:sldChg chg="modTransition">
        <pc:chgData name="Seth Larson" userId="1e47e9b0-a468-4291-8dec-c87ea7d708f1" providerId="ADAL" clId="{027CB5C0-C3F7-4472-9DD3-D9488A74A683}" dt="2026-02-18T13:45:24.936" v="18"/>
        <pc:sldMkLst>
          <pc:docMk/>
          <pc:sldMk cId="3662271838" sldId="1230"/>
        </pc:sldMkLst>
      </pc:sldChg>
      <pc:sldChg chg="modTransition">
        <pc:chgData name="Seth Larson" userId="1e47e9b0-a468-4291-8dec-c87ea7d708f1" providerId="ADAL" clId="{027CB5C0-C3F7-4472-9DD3-D9488A74A683}" dt="2026-02-18T13:45:24.936" v="18"/>
        <pc:sldMkLst>
          <pc:docMk/>
          <pc:sldMk cId="2400875215" sldId="1231"/>
        </pc:sldMkLst>
      </pc:sldChg>
      <pc:sldMasterChg chg="modTransition modSldLayout">
        <pc:chgData name="Seth Larson" userId="1e47e9b0-a468-4291-8dec-c87ea7d708f1" providerId="ADAL" clId="{027CB5C0-C3F7-4472-9DD3-D9488A74A683}" dt="2026-02-18T13:45:24.936" v="18"/>
        <pc:sldMasterMkLst>
          <pc:docMk/>
          <pc:sldMasterMk cId="2101592403" sldId="2147483648"/>
        </pc:sldMasterMkLst>
        <pc:sldLayoutChg chg="modTransition">
          <pc:chgData name="Seth Larson" userId="1e47e9b0-a468-4291-8dec-c87ea7d708f1" providerId="ADAL" clId="{027CB5C0-C3F7-4472-9DD3-D9488A74A683}" dt="2026-02-18T13:45:24.936" v="18"/>
          <pc:sldLayoutMkLst>
            <pc:docMk/>
            <pc:sldMasterMk cId="2101592403" sldId="2147483648"/>
            <pc:sldLayoutMk cId="1218411928" sldId="2147483649"/>
          </pc:sldLayoutMkLst>
        </pc:sldLayoutChg>
        <pc:sldLayoutChg chg="modTransition">
          <pc:chgData name="Seth Larson" userId="1e47e9b0-a468-4291-8dec-c87ea7d708f1" providerId="ADAL" clId="{027CB5C0-C3F7-4472-9DD3-D9488A74A683}" dt="2026-02-18T13:45:24.936" v="18"/>
          <pc:sldLayoutMkLst>
            <pc:docMk/>
            <pc:sldMasterMk cId="2101592403" sldId="2147483648"/>
            <pc:sldLayoutMk cId="2359195947" sldId="2147483650"/>
          </pc:sldLayoutMkLst>
        </pc:sldLayoutChg>
        <pc:sldLayoutChg chg="modTransition">
          <pc:chgData name="Seth Larson" userId="1e47e9b0-a468-4291-8dec-c87ea7d708f1" providerId="ADAL" clId="{027CB5C0-C3F7-4472-9DD3-D9488A74A683}" dt="2026-02-18T13:45:24.936" v="18"/>
          <pc:sldLayoutMkLst>
            <pc:docMk/>
            <pc:sldMasterMk cId="2101592403" sldId="2147483648"/>
            <pc:sldLayoutMk cId="644155431" sldId="2147483651"/>
          </pc:sldLayoutMkLst>
        </pc:sldLayoutChg>
        <pc:sldLayoutChg chg="modTransition">
          <pc:chgData name="Seth Larson" userId="1e47e9b0-a468-4291-8dec-c87ea7d708f1" providerId="ADAL" clId="{027CB5C0-C3F7-4472-9DD3-D9488A74A683}" dt="2026-02-18T13:45:24.936" v="18"/>
          <pc:sldLayoutMkLst>
            <pc:docMk/>
            <pc:sldMasterMk cId="2101592403" sldId="2147483648"/>
            <pc:sldLayoutMk cId="4168905024" sldId="2147483652"/>
          </pc:sldLayoutMkLst>
        </pc:sldLayoutChg>
        <pc:sldLayoutChg chg="modTransition">
          <pc:chgData name="Seth Larson" userId="1e47e9b0-a468-4291-8dec-c87ea7d708f1" providerId="ADAL" clId="{027CB5C0-C3F7-4472-9DD3-D9488A74A683}" dt="2026-02-18T13:45:24.936" v="18"/>
          <pc:sldLayoutMkLst>
            <pc:docMk/>
            <pc:sldMasterMk cId="2101592403" sldId="2147483648"/>
            <pc:sldLayoutMk cId="445006711" sldId="2147483653"/>
          </pc:sldLayoutMkLst>
        </pc:sldLayoutChg>
        <pc:sldLayoutChg chg="modTransition">
          <pc:chgData name="Seth Larson" userId="1e47e9b0-a468-4291-8dec-c87ea7d708f1" providerId="ADAL" clId="{027CB5C0-C3F7-4472-9DD3-D9488A74A683}" dt="2026-02-18T13:45:24.936" v="18"/>
          <pc:sldLayoutMkLst>
            <pc:docMk/>
            <pc:sldMasterMk cId="2101592403" sldId="2147483648"/>
            <pc:sldLayoutMk cId="3485325511" sldId="2147483654"/>
          </pc:sldLayoutMkLst>
        </pc:sldLayoutChg>
        <pc:sldLayoutChg chg="modTransition">
          <pc:chgData name="Seth Larson" userId="1e47e9b0-a468-4291-8dec-c87ea7d708f1" providerId="ADAL" clId="{027CB5C0-C3F7-4472-9DD3-D9488A74A683}" dt="2026-02-18T13:45:24.936" v="18"/>
          <pc:sldLayoutMkLst>
            <pc:docMk/>
            <pc:sldMasterMk cId="2101592403" sldId="2147483648"/>
            <pc:sldLayoutMk cId="4207996426" sldId="2147483655"/>
          </pc:sldLayoutMkLst>
        </pc:sldLayoutChg>
        <pc:sldLayoutChg chg="modTransition">
          <pc:chgData name="Seth Larson" userId="1e47e9b0-a468-4291-8dec-c87ea7d708f1" providerId="ADAL" clId="{027CB5C0-C3F7-4472-9DD3-D9488A74A683}" dt="2026-02-18T13:45:24.936" v="18"/>
          <pc:sldLayoutMkLst>
            <pc:docMk/>
            <pc:sldMasterMk cId="2101592403" sldId="2147483648"/>
            <pc:sldLayoutMk cId="3378869068" sldId="2147483656"/>
          </pc:sldLayoutMkLst>
        </pc:sldLayoutChg>
        <pc:sldLayoutChg chg="modTransition">
          <pc:chgData name="Seth Larson" userId="1e47e9b0-a468-4291-8dec-c87ea7d708f1" providerId="ADAL" clId="{027CB5C0-C3F7-4472-9DD3-D9488A74A683}" dt="2026-02-18T13:45:24.936" v="18"/>
          <pc:sldLayoutMkLst>
            <pc:docMk/>
            <pc:sldMasterMk cId="2101592403" sldId="2147483648"/>
            <pc:sldLayoutMk cId="1106945207" sldId="2147483657"/>
          </pc:sldLayoutMkLst>
        </pc:sldLayoutChg>
        <pc:sldLayoutChg chg="modTransition">
          <pc:chgData name="Seth Larson" userId="1e47e9b0-a468-4291-8dec-c87ea7d708f1" providerId="ADAL" clId="{027CB5C0-C3F7-4472-9DD3-D9488A74A683}" dt="2026-02-18T13:45:24.936" v="18"/>
          <pc:sldLayoutMkLst>
            <pc:docMk/>
            <pc:sldMasterMk cId="2101592403" sldId="2147483648"/>
            <pc:sldLayoutMk cId="2543240116" sldId="2147483658"/>
          </pc:sldLayoutMkLst>
        </pc:sldLayoutChg>
        <pc:sldLayoutChg chg="modTransition">
          <pc:chgData name="Seth Larson" userId="1e47e9b0-a468-4291-8dec-c87ea7d708f1" providerId="ADAL" clId="{027CB5C0-C3F7-4472-9DD3-D9488A74A683}" dt="2026-02-18T13:45:24.936" v="18"/>
          <pc:sldLayoutMkLst>
            <pc:docMk/>
            <pc:sldMasterMk cId="2101592403" sldId="2147483648"/>
            <pc:sldLayoutMk cId="1408419567" sldId="2147483659"/>
          </pc:sldLayoutMkLst>
        </pc:sldLayoutChg>
        <pc:sldLayoutChg chg="modTransition">
          <pc:chgData name="Seth Larson" userId="1e47e9b0-a468-4291-8dec-c87ea7d708f1" providerId="ADAL" clId="{027CB5C0-C3F7-4472-9DD3-D9488A74A683}" dt="2026-02-18T13:45:24.936" v="18"/>
          <pc:sldLayoutMkLst>
            <pc:docMk/>
            <pc:sldMasterMk cId="2101592403" sldId="2147483648"/>
            <pc:sldLayoutMk cId="3541164416" sldId="214748371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7ABC3-9112-4187-B2ED-21E529D0D556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729BF-D239-4BF5-9179-20AB8C1B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1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729BF-D239-4BF5-9179-20AB8C1BE4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2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5C7B963-ACAC-962E-7D93-1185484AA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948" y="2418288"/>
            <a:ext cx="5439051" cy="107649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60C2F1-92C4-308F-5D21-3B0410CB4D08}"/>
              </a:ext>
            </a:extLst>
          </p:cNvPr>
          <p:cNvSpPr/>
          <p:nvPr userDrawn="1"/>
        </p:nvSpPr>
        <p:spPr>
          <a:xfrm>
            <a:off x="0" y="0"/>
            <a:ext cx="36933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C2E775-3910-4DD8-B14A-22E671470EF2}"/>
              </a:ext>
            </a:extLst>
          </p:cNvPr>
          <p:cNvSpPr txBox="1"/>
          <p:nvPr userDrawn="1"/>
        </p:nvSpPr>
        <p:spPr>
          <a:xfrm rot="16200000">
            <a:off x="168951" y="322151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A460BF-6CF8-F81C-0C43-BE0FA42530AE}"/>
              </a:ext>
            </a:extLst>
          </p:cNvPr>
          <p:cNvSpPr/>
          <p:nvPr userDrawn="1"/>
        </p:nvSpPr>
        <p:spPr>
          <a:xfrm>
            <a:off x="-2909" y="0"/>
            <a:ext cx="362055" cy="832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3DA9D7-E143-DCC7-D478-4BCA931CA1D7}"/>
              </a:ext>
            </a:extLst>
          </p:cNvPr>
          <p:cNvSpPr/>
          <p:nvPr userDrawn="1"/>
        </p:nvSpPr>
        <p:spPr>
          <a:xfrm>
            <a:off x="0" y="67011"/>
            <a:ext cx="369332" cy="832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F15D6D-2DB1-0462-CBEC-6C3FE21022BF}"/>
              </a:ext>
            </a:extLst>
          </p:cNvPr>
          <p:cNvSpPr/>
          <p:nvPr userDrawn="1"/>
        </p:nvSpPr>
        <p:spPr>
          <a:xfrm>
            <a:off x="0" y="134022"/>
            <a:ext cx="369332" cy="832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63FE3D-1814-180B-C102-0DE7C1E8C120}"/>
              </a:ext>
            </a:extLst>
          </p:cNvPr>
          <p:cNvSpPr/>
          <p:nvPr userDrawn="1"/>
        </p:nvSpPr>
        <p:spPr>
          <a:xfrm>
            <a:off x="0" y="201033"/>
            <a:ext cx="369332" cy="670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592A76-CFF7-98D1-4DCA-95D90D32A0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3561" y="0"/>
            <a:ext cx="533843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D037B5D-37E8-CEF4-4034-D1BA86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6948" y="692197"/>
            <a:ext cx="5438774" cy="914400"/>
          </a:xfrm>
        </p:spPr>
        <p:txBody>
          <a:bodyPr>
            <a:noAutofit/>
          </a:bodyPr>
          <a:lstStyle>
            <a:lvl1pPr marL="0" indent="0">
              <a:buNone/>
              <a:defRPr sz="6600">
                <a:latin typeface="+mj-lt"/>
              </a:defRPr>
            </a:lvl1pPr>
            <a:lvl2pPr marL="457200" indent="0">
              <a:buNone/>
              <a:defRPr sz="6600">
                <a:latin typeface="+mj-lt"/>
              </a:defRPr>
            </a:lvl2pPr>
            <a:lvl3pPr marL="914400" indent="0">
              <a:buNone/>
              <a:defRPr sz="6600">
                <a:latin typeface="+mj-lt"/>
              </a:defRPr>
            </a:lvl3pPr>
            <a:lvl4pPr marL="1371600" indent="0">
              <a:buNone/>
              <a:defRPr sz="6600">
                <a:latin typeface="+mj-lt"/>
              </a:defRPr>
            </a:lvl4pPr>
            <a:lvl5pPr marL="1828800" indent="0">
              <a:buNone/>
              <a:defRPr sz="6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41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EB13-C210-D411-CB63-29C05D29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D0771-68D6-90D0-5C6D-09CC58EEB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D0DAF-58D9-DF69-2790-5D5981AC3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64EC-1366-40BC-BF65-571AC599F077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56208-AD51-E3D1-0E39-392FCB76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D3B45-DF92-6E30-0576-20FEDE62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C9C4-2ED0-42B6-AC0A-9306BDC1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702EC6-7EDE-E20E-7CD7-7CA993FD4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C2BFC-95A1-4D48-9800-9272F76CD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C3ED5-AFF7-A4AB-290B-A7B54EDA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64EC-1366-40BC-BF65-571AC599F077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B20B2-6A59-EBE2-572A-03E6BF9F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3B954-63EC-5363-7815-B8972872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C9C4-2ED0-42B6-AC0A-9306BDC1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1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57AF9-E230-4CD0-BA96-0212DC57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5976-39A7-49C9-9F0A-0B1C6B63E234}" type="datetime1">
              <a:rPr lang="en-IN" smtClean="0"/>
              <a:t>18-02-2026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43F72-3F98-4837-A35B-5F18D771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C0D8D853-4BE3-482A-9CDE-0075802080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71104" y="2104878"/>
            <a:ext cx="3348843" cy="2690446"/>
          </a:xfrm>
          <a:custGeom>
            <a:avLst/>
            <a:gdLst>
              <a:gd name="connsiteX0" fmla="*/ 251476 w 3348843"/>
              <a:gd name="connsiteY0" fmla="*/ 0 h 2690446"/>
              <a:gd name="connsiteX1" fmla="*/ 3097367 w 3348843"/>
              <a:gd name="connsiteY1" fmla="*/ 0 h 2690446"/>
              <a:gd name="connsiteX2" fmla="*/ 3348843 w 3348843"/>
              <a:gd name="connsiteY2" fmla="*/ 251476 h 2690446"/>
              <a:gd name="connsiteX3" fmla="*/ 3348843 w 3348843"/>
              <a:gd name="connsiteY3" fmla="*/ 2438970 h 2690446"/>
              <a:gd name="connsiteX4" fmla="*/ 3097367 w 3348843"/>
              <a:gd name="connsiteY4" fmla="*/ 2690446 h 2690446"/>
              <a:gd name="connsiteX5" fmla="*/ 251476 w 3348843"/>
              <a:gd name="connsiteY5" fmla="*/ 2690446 h 2690446"/>
              <a:gd name="connsiteX6" fmla="*/ 0 w 3348843"/>
              <a:gd name="connsiteY6" fmla="*/ 2438970 h 2690446"/>
              <a:gd name="connsiteX7" fmla="*/ 0 w 3348843"/>
              <a:gd name="connsiteY7" fmla="*/ 251476 h 2690446"/>
              <a:gd name="connsiteX8" fmla="*/ 251476 w 3348843"/>
              <a:gd name="connsiteY8" fmla="*/ 0 h 269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843" h="2690446">
                <a:moveTo>
                  <a:pt x="251476" y="0"/>
                </a:moveTo>
                <a:lnTo>
                  <a:pt x="3097367" y="0"/>
                </a:lnTo>
                <a:cubicBezTo>
                  <a:pt x="3236253" y="0"/>
                  <a:pt x="3348843" y="112590"/>
                  <a:pt x="3348843" y="251476"/>
                </a:cubicBezTo>
                <a:lnTo>
                  <a:pt x="3348843" y="2438970"/>
                </a:lnTo>
                <a:cubicBezTo>
                  <a:pt x="3348843" y="2577856"/>
                  <a:pt x="3236253" y="2690446"/>
                  <a:pt x="3097367" y="2690446"/>
                </a:cubicBezTo>
                <a:lnTo>
                  <a:pt x="251476" y="2690446"/>
                </a:lnTo>
                <a:cubicBezTo>
                  <a:pt x="112590" y="2690446"/>
                  <a:pt x="0" y="2577856"/>
                  <a:pt x="0" y="2438970"/>
                </a:cubicBezTo>
                <a:lnTo>
                  <a:pt x="0" y="251476"/>
                </a:lnTo>
                <a:cubicBezTo>
                  <a:pt x="0" y="112590"/>
                  <a:pt x="112590" y="0"/>
                  <a:pt x="2514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F2568212-C2C5-4F39-9D93-4032A361D0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7591" y="2104878"/>
            <a:ext cx="3348843" cy="2690446"/>
          </a:xfrm>
          <a:custGeom>
            <a:avLst/>
            <a:gdLst>
              <a:gd name="connsiteX0" fmla="*/ 251476 w 3348843"/>
              <a:gd name="connsiteY0" fmla="*/ 0 h 2690446"/>
              <a:gd name="connsiteX1" fmla="*/ 3097367 w 3348843"/>
              <a:gd name="connsiteY1" fmla="*/ 0 h 2690446"/>
              <a:gd name="connsiteX2" fmla="*/ 3348843 w 3348843"/>
              <a:gd name="connsiteY2" fmla="*/ 251476 h 2690446"/>
              <a:gd name="connsiteX3" fmla="*/ 3348843 w 3348843"/>
              <a:gd name="connsiteY3" fmla="*/ 2438970 h 2690446"/>
              <a:gd name="connsiteX4" fmla="*/ 3097367 w 3348843"/>
              <a:gd name="connsiteY4" fmla="*/ 2690446 h 2690446"/>
              <a:gd name="connsiteX5" fmla="*/ 251476 w 3348843"/>
              <a:gd name="connsiteY5" fmla="*/ 2690446 h 2690446"/>
              <a:gd name="connsiteX6" fmla="*/ 0 w 3348843"/>
              <a:gd name="connsiteY6" fmla="*/ 2438970 h 2690446"/>
              <a:gd name="connsiteX7" fmla="*/ 0 w 3348843"/>
              <a:gd name="connsiteY7" fmla="*/ 251476 h 2690446"/>
              <a:gd name="connsiteX8" fmla="*/ 251476 w 3348843"/>
              <a:gd name="connsiteY8" fmla="*/ 0 h 269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843" h="2690446">
                <a:moveTo>
                  <a:pt x="251476" y="0"/>
                </a:moveTo>
                <a:lnTo>
                  <a:pt x="3097367" y="0"/>
                </a:lnTo>
                <a:cubicBezTo>
                  <a:pt x="3236253" y="0"/>
                  <a:pt x="3348843" y="112590"/>
                  <a:pt x="3348843" y="251476"/>
                </a:cubicBezTo>
                <a:lnTo>
                  <a:pt x="3348843" y="2438970"/>
                </a:lnTo>
                <a:cubicBezTo>
                  <a:pt x="3348843" y="2577856"/>
                  <a:pt x="3236253" y="2690446"/>
                  <a:pt x="3097367" y="2690446"/>
                </a:cubicBezTo>
                <a:lnTo>
                  <a:pt x="251476" y="2690446"/>
                </a:lnTo>
                <a:cubicBezTo>
                  <a:pt x="112590" y="2690446"/>
                  <a:pt x="0" y="2577856"/>
                  <a:pt x="0" y="2438970"/>
                </a:cubicBezTo>
                <a:lnTo>
                  <a:pt x="0" y="251476"/>
                </a:lnTo>
                <a:cubicBezTo>
                  <a:pt x="0" y="112590"/>
                  <a:pt x="112590" y="0"/>
                  <a:pt x="2514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A219A37-467E-407F-B5A4-CD2E4245B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97943"/>
            <a:ext cx="11522075" cy="60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2F4F9B-7969-4E6F-AD44-BA4224834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4377" y="6492969"/>
            <a:ext cx="438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226D54-E6FB-4B8F-962C-D28E6FA9DF6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116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D4FC-C9A8-4C88-CD9A-FC5FEE91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5CDCE-E6A9-5F73-A45F-9BF76C895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3420C-78B4-00C5-617A-90F85372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64EC-1366-40BC-BF65-571AC599F077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A13D6-39CE-5CA5-E75A-178F9BD7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BA8A8-A78A-1226-7E4F-AA45A008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C9C4-2ED0-42B6-AC0A-9306BDC1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9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6337A-B0A8-F8F3-2422-D8348B59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D8FC0-6AA6-3827-50D0-CB18BB5B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DF49D-EA57-246F-40ED-02C019EA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64EC-1366-40BC-BF65-571AC599F077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C3E99-8034-D297-0403-CDA44A5B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1420F-871F-CEB3-7168-3DCB6F9D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C9C4-2ED0-42B6-AC0A-9306BDC1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5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A2D9D-E16C-B020-A098-D2C88891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17AAE-E401-E013-E082-60C338FF9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31847-C610-8630-E3FD-1FA96EB69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B006E-B36D-AA0A-F39C-F18FE84A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64EC-1366-40BC-BF65-571AC599F077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54478-26B6-0CF6-26C4-E3378732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CAD94-B2A3-5373-4875-96D77866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C9C4-2ED0-42B6-AC0A-9306BDC1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0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E85B-9A39-D480-CEAD-B69D6BCD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653BC-BACA-5ED4-9019-81591A784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BA032-6569-3832-E0CE-3CAF3628D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98D7A-BD89-7D53-1396-9E0C12068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8351C-7FB7-422C-3233-FFD7BD9C0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9AB630-FA8A-B388-BAC5-B0D50CB9F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64EC-1366-40BC-BF65-571AC599F077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739089-28E9-772D-D7E8-1D319E49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9F33F-CC1A-5ADD-291D-43BE56E2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C9C4-2ED0-42B6-AC0A-9306BDC1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5B4C-3643-4B33-9EDA-0F39D350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196C9-8035-04D3-1E5D-50888DEA1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64EC-1366-40BC-BF65-571AC599F077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B14E7-BD91-C466-2679-59207B5D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D1227-F6EC-30E6-390F-5F057B63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C9C4-2ED0-42B6-AC0A-9306BDC1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2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meo Placeholder 5">
            <a:extLst>
              <a:ext uri="{FF2B5EF4-FFF2-40B4-BE49-F238E27FC236}">
                <a16:creationId xmlns:a16="http://schemas.microsoft.com/office/drawing/2014/main" id="{E1A2B545-EE2D-9243-704C-DB6E40D77B0C}"/>
              </a:ext>
            </a:extLst>
          </p:cNvPr>
          <p:cNvSpPr>
            <a:spLocks noGrp="1"/>
          </p:cNvSpPr>
          <p:nvPr>
            <p:ph type="media" sz="quarter" idx="13">
              <p:extLst>
                <p:ext uri="{56F484CC-4922-43CF-B6FB-B326C6A72FC8}">
                  <p232:phTypeExt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821778" y="1692275"/>
            <a:ext cx="1899979" cy="200423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ameo Placeholder 7">
            <a:extLst>
              <a:ext uri="{FF2B5EF4-FFF2-40B4-BE49-F238E27FC236}">
                <a16:creationId xmlns:a16="http://schemas.microsoft.com/office/drawing/2014/main" id="{41883A15-CD49-55F2-405A-605E5F01F5DB}"/>
              </a:ext>
            </a:extLst>
          </p:cNvPr>
          <p:cNvSpPr>
            <a:spLocks noGrp="1"/>
          </p:cNvSpPr>
          <p:nvPr>
            <p:ph type="media" sz="quarter" idx="14">
              <p:extLst>
                <p:ext uri="{56F484CC-4922-43CF-B6FB-B326C6A72FC8}">
                  <p232:phTypeExt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5337662" y="1692275"/>
            <a:ext cx="1899979" cy="200423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ameo Placeholder 9">
            <a:extLst>
              <a:ext uri="{FF2B5EF4-FFF2-40B4-BE49-F238E27FC236}">
                <a16:creationId xmlns:a16="http://schemas.microsoft.com/office/drawing/2014/main" id="{F48F4281-E468-C347-2E11-95DE984492B5}"/>
              </a:ext>
            </a:extLst>
          </p:cNvPr>
          <p:cNvSpPr>
            <a:spLocks noGrp="1"/>
          </p:cNvSpPr>
          <p:nvPr>
            <p:ph type="media" sz="quarter" idx="15">
              <p:extLst>
                <p:ext uri="{56F484CC-4922-43CF-B6FB-B326C6A72FC8}">
                  <p232:phTypeExt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7595604" y="1692275"/>
            <a:ext cx="1899979" cy="2004236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ameo Placeholder 11">
            <a:extLst>
              <a:ext uri="{FF2B5EF4-FFF2-40B4-BE49-F238E27FC236}">
                <a16:creationId xmlns:a16="http://schemas.microsoft.com/office/drawing/2014/main" id="{1AFDD7E4-0246-DCA7-8431-FDFF7EED7612}"/>
              </a:ext>
            </a:extLst>
          </p:cNvPr>
          <p:cNvSpPr>
            <a:spLocks noGrp="1"/>
          </p:cNvSpPr>
          <p:nvPr>
            <p:ph type="media" sz="quarter" idx="16">
              <p:extLst>
                <p:ext uri="{56F484CC-4922-43CF-B6FB-B326C6A72FC8}">
                  <p232:phTypeExt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9853544" y="1692275"/>
            <a:ext cx="1899979" cy="200423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ameo Placeholder 7">
            <a:extLst>
              <a:ext uri="{FF2B5EF4-FFF2-40B4-BE49-F238E27FC236}">
                <a16:creationId xmlns:a16="http://schemas.microsoft.com/office/drawing/2014/main" id="{0B50F6F6-337B-5E69-257F-556E678AC173}"/>
              </a:ext>
            </a:extLst>
          </p:cNvPr>
          <p:cNvSpPr>
            <a:spLocks noGrp="1"/>
          </p:cNvSpPr>
          <p:nvPr>
            <p:ph type="media" sz="quarter" idx="17">
              <p:extLst>
                <p:ext uri="{56F484CC-4922-43CF-B6FB-B326C6A72FC8}">
                  <p232:phTypeExt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3079720" y="1692275"/>
            <a:ext cx="1899979" cy="200423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14BECC1-91CC-A9DE-D326-F071745D31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99293" y="443653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9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5B92F-0629-D032-848F-33B07E085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5ABF-91A1-CDE4-9562-356422EC7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C2EEE-4266-ED1D-27BA-87D27C395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3D779-A922-EFA8-E45F-919982EA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64EC-1366-40BC-BF65-571AC599F077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A30BA-F239-00D2-8F34-5D41997A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3CE1B-0B3C-3099-6714-FC65F82C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C9C4-2ED0-42B6-AC0A-9306BDC1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6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7FAF-DFD5-3663-7A17-AE4F9429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E37524-7D79-86DC-86BA-46AF5EF41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F2282-5F54-7094-9281-17A32DA8F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C20A4-4303-4A1C-8E68-F13C3474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64EC-1366-40BC-BF65-571AC599F077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90401-2D42-8CF0-3CA5-02E47976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41D90-A054-7250-64B0-838BF52D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C9C4-2ED0-42B6-AC0A-9306BDC1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4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40E7D6-A99B-8FD3-8E3F-E6681720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 1234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F5A93-4C9A-1E29-827E-3B6FD6FCF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C54D-1718-3EDF-AFB4-C6DC11833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64EC-1366-40BC-BF65-571AC599F077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5E5F3-D964-65EA-B638-F76057EBB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0BE26-E59A-E09D-B4F2-C48DBEAC0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9C9C4-2ED0-42B6-AC0A-9306BDC11A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A61D0D57-DC33-6FC3-571C-ED177C3AAC1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32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41"/>
          <a:stretch>
            <a:fillRect/>
          </a:stretch>
        </p:blipFill>
        <p:spPr>
          <a:xfrm>
            <a:off x="10747844" y="6140449"/>
            <a:ext cx="1211912" cy="5810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F2A77A-60F7-87B2-5BE1-189D3E31139E}"/>
              </a:ext>
            </a:extLst>
          </p:cNvPr>
          <p:cNvSpPr/>
          <p:nvPr userDrawn="1"/>
        </p:nvSpPr>
        <p:spPr>
          <a:xfrm>
            <a:off x="0" y="0"/>
            <a:ext cx="58029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78E5E8-A3AD-5E73-8256-1154F9E4ABE0}"/>
              </a:ext>
            </a:extLst>
          </p:cNvPr>
          <p:cNvSpPr txBox="1"/>
          <p:nvPr userDrawn="1"/>
        </p:nvSpPr>
        <p:spPr>
          <a:xfrm rot="16200000">
            <a:off x="-2769794" y="3221511"/>
            <a:ext cx="611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 Local Government Investment Association | Winter 2026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BADE26-C937-50DD-6CB8-70CE749AA002}"/>
              </a:ext>
            </a:extLst>
          </p:cNvPr>
          <p:cNvSpPr/>
          <p:nvPr userDrawn="1"/>
        </p:nvSpPr>
        <p:spPr>
          <a:xfrm>
            <a:off x="-2909" y="0"/>
            <a:ext cx="568858" cy="1139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91F6CF-459B-6DC2-F977-BA4451FA17D8}"/>
              </a:ext>
            </a:extLst>
          </p:cNvPr>
          <p:cNvSpPr/>
          <p:nvPr userDrawn="1"/>
        </p:nvSpPr>
        <p:spPr>
          <a:xfrm>
            <a:off x="0" y="67011"/>
            <a:ext cx="580292" cy="1139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324A00-B33D-3B7D-AEA3-E760643DACC8}"/>
              </a:ext>
            </a:extLst>
          </p:cNvPr>
          <p:cNvSpPr/>
          <p:nvPr userDrawn="1"/>
        </p:nvSpPr>
        <p:spPr>
          <a:xfrm>
            <a:off x="0" y="134022"/>
            <a:ext cx="580292" cy="11390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CC272B-1B74-9CCB-21E6-99586BD622C2}"/>
              </a:ext>
            </a:extLst>
          </p:cNvPr>
          <p:cNvSpPr/>
          <p:nvPr userDrawn="1"/>
        </p:nvSpPr>
        <p:spPr>
          <a:xfrm>
            <a:off x="0" y="201033"/>
            <a:ext cx="580292" cy="8325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6" r:id="rId12"/>
  </p:sldLayoutIdLst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haroni" panose="020F0502020204030204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10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8FBF2EF-BCA4-CB06-36F9-3DB8D0989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671" y="1710076"/>
            <a:ext cx="5439051" cy="1076494"/>
          </a:xfrm>
        </p:spPr>
        <p:txBody>
          <a:bodyPr/>
          <a:lstStyle/>
          <a:p>
            <a:r>
              <a:rPr lang="en-US" dirty="0">
                <a:latin typeface="+mj-lt"/>
              </a:rPr>
              <a:t>WINTER 2026 CONFERENCE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43421-27B9-EA03-1BB6-873FB2DF20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b="1" dirty="0">
                <a:latin typeface="+mj-lt"/>
              </a:rPr>
              <a:t>WELCOME</a:t>
            </a: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B2FFDA60-E44D-2413-BF85-5D1135780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18" y="2890049"/>
            <a:ext cx="4939504" cy="2742215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3D932F04-686E-9554-5813-C06B4153FC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2" r="27522"/>
          <a:stretch>
            <a:fillRect/>
          </a:stretch>
        </p:blipFill>
        <p:spPr>
          <a:xfrm>
            <a:off x="6853238" y="0"/>
            <a:ext cx="5338762" cy="6858000"/>
          </a:xfrm>
        </p:spPr>
      </p:pic>
    </p:spTree>
    <p:extLst>
      <p:ext uri="{BB962C8B-B14F-4D97-AF65-F5344CB8AC3E}">
        <p14:creationId xmlns:p14="http://schemas.microsoft.com/office/powerpoint/2010/main" val="277371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A1375-A21F-76AE-E641-759785415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8B9027-503A-D254-92B4-44581AE7F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11" y="3096347"/>
            <a:ext cx="10237489" cy="175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1F6FE0-F911-3CCB-A8D5-82D36B48B4DE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PLATINUM SPONSOR</a:t>
            </a:r>
          </a:p>
        </p:txBody>
      </p:sp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D6A1B021-2155-0E9C-31F8-BB8D804540CB}"/>
              </a:ext>
            </a:extLst>
          </p:cNvPr>
          <p:cNvSpPr/>
          <p:nvPr/>
        </p:nvSpPr>
        <p:spPr>
          <a:xfrm>
            <a:off x="656865" y="0"/>
            <a:ext cx="3198555" cy="3271520"/>
          </a:xfrm>
          <a:prstGeom prst="flowChartDocument">
            <a:avLst/>
          </a:prstGeom>
          <a:solidFill>
            <a:srgbClr val="0076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endParaRPr lang="en-US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r>
              <a:rPr lang="en-US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PREMIUM</a:t>
            </a:r>
          </a:p>
          <a:p>
            <a:r>
              <a:rPr lang="en-US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SPONSOR</a:t>
            </a:r>
          </a:p>
        </p:txBody>
      </p:sp>
    </p:spTree>
    <p:extLst>
      <p:ext uri="{BB962C8B-B14F-4D97-AF65-F5344CB8AC3E}">
        <p14:creationId xmlns:p14="http://schemas.microsoft.com/office/powerpoint/2010/main" val="366227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E9F46D9B-4410-B4F0-F59B-828DA7840C6A}"/>
              </a:ext>
            </a:extLst>
          </p:cNvPr>
          <p:cNvSpPr/>
          <p:nvPr/>
        </p:nvSpPr>
        <p:spPr>
          <a:xfrm>
            <a:off x="656865" y="0"/>
            <a:ext cx="3198555" cy="3271520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2B1E2C-1D8E-F4AF-2DCB-4128CDC72A42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GOLD SPONSOR</a:t>
            </a:r>
          </a:p>
        </p:txBody>
      </p:sp>
      <p:pic>
        <p:nvPicPr>
          <p:cNvPr id="14" name="Picture 13" descr="A picture containing text, sign&#10;&#10;AI-generated content may be incorrect.">
            <a:extLst>
              <a:ext uri="{FF2B5EF4-FFF2-40B4-BE49-F238E27FC236}">
                <a16:creationId xmlns:a16="http://schemas.microsoft.com/office/drawing/2014/main" id="{F4B69BB2-8DCA-0704-6096-D57A3939F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69" y="517502"/>
            <a:ext cx="7103466" cy="1190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6261D9-2E2C-9A9B-661C-ADB0F99E2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08" y="1800809"/>
            <a:ext cx="8145806" cy="215771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53014F1-537D-D0A5-659A-B69C5179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65" y="4241529"/>
            <a:ext cx="5148758" cy="159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39E435-E307-E085-E7A2-1BBC7E311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08" y="3586481"/>
            <a:ext cx="2662515" cy="287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5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2BC27-F5BA-2640-9444-AF63A4FEB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F814707D-07CB-8688-35F4-A15B75CD59E8}"/>
              </a:ext>
            </a:extLst>
          </p:cNvPr>
          <p:cNvSpPr/>
          <p:nvPr/>
        </p:nvSpPr>
        <p:spPr>
          <a:xfrm>
            <a:off x="656865" y="0"/>
            <a:ext cx="3198555" cy="3271520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2D0B54-4EDC-C9C8-E653-83B548349391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SILVER SPONSOR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4D504B4-25AB-3F8F-649B-77C825F0C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5" y="2269285"/>
            <a:ext cx="4475849" cy="127881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3C3D7B0-BC5B-4CA1-35E1-3A1057D4A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16" y="3754844"/>
            <a:ext cx="3300428" cy="119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6" descr="Shape&#10;&#10;AI-generated content may be incorrect.">
            <a:extLst>
              <a:ext uri="{FF2B5EF4-FFF2-40B4-BE49-F238E27FC236}">
                <a16:creationId xmlns:a16="http://schemas.microsoft.com/office/drawing/2014/main" id="{51B17D75-8069-4DEC-C820-214CAB17B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t="16239" r="10523"/>
          <a:stretch>
            <a:fillRect/>
          </a:stretch>
        </p:blipFill>
        <p:spPr>
          <a:xfrm>
            <a:off x="6803198" y="4121402"/>
            <a:ext cx="4100873" cy="127526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30D8A61-2A6E-4AA8-13B5-731185A3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61" y="403871"/>
            <a:ext cx="6057519" cy="10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D67F40-BDD5-E93D-F09F-C111660307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36" y="5696939"/>
            <a:ext cx="8749003" cy="9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6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B057E-569A-EBA1-378B-9B47F18B8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59C1B478-19E1-7503-167B-1ED5FBE1136B}"/>
              </a:ext>
            </a:extLst>
          </p:cNvPr>
          <p:cNvSpPr/>
          <p:nvPr/>
        </p:nvSpPr>
        <p:spPr>
          <a:xfrm>
            <a:off x="656865" y="0"/>
            <a:ext cx="3198555" cy="3271520"/>
          </a:xfrm>
          <a:prstGeom prst="flowChartDocumen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B64855-7223-F2B7-5995-88B2A999F422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BRONZE SPONSOR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BD69F4AA-4DD9-246E-EA61-48FB49243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44" y="3763542"/>
            <a:ext cx="4397304" cy="1693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895DCA-2E01-6CAD-7310-CBEF4B65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624" y="-409093"/>
            <a:ext cx="3198555" cy="315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Picture 2" descr="Logo&#10;&#10;AI-generated content may be incorrect.">
            <a:extLst>
              <a:ext uri="{FF2B5EF4-FFF2-40B4-BE49-F238E27FC236}">
                <a16:creationId xmlns:a16="http://schemas.microsoft.com/office/drawing/2014/main" id="{6ECE45A7-1948-EC2A-F519-C76EC6D61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70" y="4519831"/>
            <a:ext cx="5833380" cy="1489083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4DA2592-5A28-DB3B-28D6-36B05B430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13" y="2291108"/>
            <a:ext cx="6959021" cy="82894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4A639AA-F97A-26BC-3CE5-A4105E01A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08" y="429209"/>
            <a:ext cx="3340497" cy="147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401D3FD1-06E4-AE7C-E1FF-36675294D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48" y="3322613"/>
            <a:ext cx="4220651" cy="110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20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A1375-A21F-76AE-E641-759785415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3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083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1F6FE0-F911-3CCB-A8D5-82D36B48B4DE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SPONSORS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DFEE566-6DEE-CE2A-6FAA-B5A73750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7535" y="342906"/>
            <a:ext cx="2520678" cy="158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3EFDEE2-5A03-6E9E-E06F-EB869546C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6225" y="485707"/>
            <a:ext cx="4007565" cy="13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3" descr="A black and white sign&#10;&#10;AI-generated content may be incorrect.">
            <a:extLst>
              <a:ext uri="{FF2B5EF4-FFF2-40B4-BE49-F238E27FC236}">
                <a16:creationId xmlns:a16="http://schemas.microsoft.com/office/drawing/2014/main" id="{B1E118C3-E741-4AFC-09BD-4CB36E4B7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2" y="4671213"/>
            <a:ext cx="2118497" cy="368282"/>
          </a:xfrm>
          <a:prstGeom prst="rect">
            <a:avLst/>
          </a:prstGeom>
        </p:spPr>
      </p:pic>
      <p:pic>
        <p:nvPicPr>
          <p:cNvPr id="5" name="Picture 4" descr="A picture containing text, sign&#10;&#10;AI-generated content may be incorrect.">
            <a:extLst>
              <a:ext uri="{FF2B5EF4-FFF2-40B4-BE49-F238E27FC236}">
                <a16:creationId xmlns:a16="http://schemas.microsoft.com/office/drawing/2014/main" id="{F066BEF7-B66B-72E4-DDC4-CFEBD2578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1" y="3571588"/>
            <a:ext cx="2573825" cy="431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BC41FF-9046-6E67-40A9-B40C5B2528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50" y="3362464"/>
            <a:ext cx="2955164" cy="782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A1373-F798-8C43-0E82-7486815117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90" y="4482489"/>
            <a:ext cx="3497687" cy="391616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98A676D-5801-A311-3A34-F3DE80494A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07" y="5231518"/>
            <a:ext cx="4361224" cy="519500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ACCD6CA-7145-8E6D-8285-D0AACFDCB7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6167888"/>
            <a:ext cx="1783305" cy="509516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AD80033-CA99-BF71-FEA4-1CA238EBB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07" y="4435441"/>
            <a:ext cx="1435224" cy="5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11" descr="Shape&#10;&#10;AI-generated content may be incorrect.">
            <a:extLst>
              <a:ext uri="{FF2B5EF4-FFF2-40B4-BE49-F238E27FC236}">
                <a16:creationId xmlns:a16="http://schemas.microsoft.com/office/drawing/2014/main" id="{24789F91-BFAF-5C4F-9EE8-D95CB6CA05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t="16239" r="10523"/>
          <a:stretch>
            <a:fillRect/>
          </a:stretch>
        </p:blipFill>
        <p:spPr>
          <a:xfrm>
            <a:off x="7224567" y="4598405"/>
            <a:ext cx="1783305" cy="554559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E2CBA657-45BA-A088-62F2-66D99D0DD4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36" y="5982809"/>
            <a:ext cx="1583409" cy="609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8A44A-CB24-0457-1CE5-188548ED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97" y="4851728"/>
            <a:ext cx="1473710" cy="145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" name="Picture 17" descr="Logo&#10;&#10;AI-generated content may be incorrect.">
            <a:extLst>
              <a:ext uri="{FF2B5EF4-FFF2-40B4-BE49-F238E27FC236}">
                <a16:creationId xmlns:a16="http://schemas.microsoft.com/office/drawing/2014/main" id="{A64B945B-8358-FD33-BB66-A4C86092A6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0" y="6009800"/>
            <a:ext cx="3001146" cy="766100"/>
          </a:xfrm>
          <a:prstGeom prst="rect">
            <a:avLst/>
          </a:prstGeom>
        </p:spPr>
      </p:pic>
      <p:pic>
        <p:nvPicPr>
          <p:cNvPr id="35" name="Picture 34" descr="Logo&#10;&#10;AI-generated content may be incorrect.">
            <a:extLst>
              <a:ext uri="{FF2B5EF4-FFF2-40B4-BE49-F238E27FC236}">
                <a16:creationId xmlns:a16="http://schemas.microsoft.com/office/drawing/2014/main" id="{1BCD9958-986C-03BD-B7E7-3F1B1D7191D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4" b="21832"/>
          <a:stretch>
            <a:fillRect/>
          </a:stretch>
        </p:blipFill>
        <p:spPr>
          <a:xfrm>
            <a:off x="6576615" y="5972776"/>
            <a:ext cx="1295905" cy="7046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0376420-352D-D9CF-CAB2-63B84FFB2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4" y="1970484"/>
            <a:ext cx="51974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3CD4233-E975-9284-E5A9-1CACC8741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634" y="3507748"/>
            <a:ext cx="2392363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4520F7E-7654-7550-CE0B-E13EE8859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4" y="5163449"/>
            <a:ext cx="2498726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C471A3-B7B5-ECCA-6D28-362B4107B71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29" y="2630180"/>
            <a:ext cx="894921" cy="9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3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E9ECF0-0D82-456A-B5F1-4BC651135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4377" y="6467091"/>
            <a:ext cx="438441" cy="365125"/>
          </a:xfrm>
        </p:spPr>
        <p:txBody>
          <a:bodyPr/>
          <a:lstStyle/>
          <a:p>
            <a:fld id="{03226D54-E6FB-4B8F-962C-D28E6FA9DF6A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078818C1-7F73-432D-9C3A-A45CC2380A6D}"/>
              </a:ext>
            </a:extLst>
          </p:cNvPr>
          <p:cNvSpPr/>
          <p:nvPr/>
        </p:nvSpPr>
        <p:spPr>
          <a:xfrm flipV="1">
            <a:off x="334963" y="530491"/>
            <a:ext cx="11522076" cy="2909060"/>
          </a:xfrm>
          <a:prstGeom prst="round2SameRect">
            <a:avLst>
              <a:gd name="adj1" fmla="val 10371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EB23A2-A43B-4C61-A90E-E81222771F94}"/>
              </a:ext>
            </a:extLst>
          </p:cNvPr>
          <p:cNvGrpSpPr/>
          <p:nvPr/>
        </p:nvGrpSpPr>
        <p:grpSpPr>
          <a:xfrm>
            <a:off x="1715722" y="5013090"/>
            <a:ext cx="8469289" cy="1006762"/>
            <a:chOff x="1715722" y="5013090"/>
            <a:chExt cx="8469289" cy="10067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726247C-0AC8-478C-B402-9E1E8427C321}"/>
                </a:ext>
              </a:extLst>
            </p:cNvPr>
            <p:cNvGrpSpPr/>
            <p:nvPr/>
          </p:nvGrpSpPr>
          <p:grpSpPr>
            <a:xfrm>
              <a:off x="1715722" y="5013090"/>
              <a:ext cx="2392581" cy="1006762"/>
              <a:chOff x="1691515" y="5056632"/>
              <a:chExt cx="2392581" cy="100676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6156219-FDCC-4DC9-BA91-D28BCD1592F4}"/>
                  </a:ext>
                </a:extLst>
              </p:cNvPr>
              <p:cNvGrpSpPr/>
              <p:nvPr/>
            </p:nvGrpSpPr>
            <p:grpSpPr>
              <a:xfrm>
                <a:off x="1748320" y="5056632"/>
                <a:ext cx="2278970" cy="461665"/>
                <a:chOff x="1744391" y="5086753"/>
                <a:chExt cx="2278970" cy="461665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E48F6323-20EB-4D8E-B63E-E4F4F2CC36B5}"/>
                    </a:ext>
                  </a:extLst>
                </p:cNvPr>
                <p:cNvSpPr/>
                <p:nvPr/>
              </p:nvSpPr>
              <p:spPr>
                <a:xfrm>
                  <a:off x="1744391" y="5092503"/>
                  <a:ext cx="2278970" cy="450165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A7234D4-F3EC-4442-BAC0-67309F9A0FE5}"/>
                    </a:ext>
                  </a:extLst>
                </p:cNvPr>
                <p:cNvSpPr txBox="1"/>
                <p:nvPr/>
              </p:nvSpPr>
              <p:spPr>
                <a:xfrm>
                  <a:off x="2013438" y="5086753"/>
                  <a:ext cx="174087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400" b="1" dirty="0">
                      <a:solidFill>
                        <a:schemeClr val="bg1"/>
                      </a:solidFill>
                      <a:latin typeface="Georgia" panose="02040502050405020303" pitchFamily="18" charset="0"/>
                    </a:rPr>
                    <a:t>Summer</a:t>
                  </a: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310851-F3C2-4D8E-970C-3AD74F5375E2}"/>
                  </a:ext>
                </a:extLst>
              </p:cNvPr>
              <p:cNvSpPr/>
              <p:nvPr/>
            </p:nvSpPr>
            <p:spPr>
              <a:xfrm flipH="1">
                <a:off x="1691515" y="5601729"/>
                <a:ext cx="239258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July 21-23, 2026</a:t>
                </a:r>
              </a:p>
              <a:p>
                <a:pPr algn="ctr"/>
                <a:r>
                  <a:rPr lang="en-US" sz="12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Wilmington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2AEE44C-8862-45E4-8569-EA8DBDD8247F}"/>
                </a:ext>
              </a:extLst>
            </p:cNvPr>
            <p:cNvGrpSpPr/>
            <p:nvPr/>
          </p:nvGrpSpPr>
          <p:grpSpPr>
            <a:xfrm>
              <a:off x="7906040" y="5013090"/>
              <a:ext cx="2278971" cy="1006762"/>
              <a:chOff x="7998222" y="5056632"/>
              <a:chExt cx="2278971" cy="100676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2050194-7780-47F8-B3BB-C19041CCBE0C}"/>
                  </a:ext>
                </a:extLst>
              </p:cNvPr>
              <p:cNvGrpSpPr/>
              <p:nvPr/>
            </p:nvGrpSpPr>
            <p:grpSpPr>
              <a:xfrm>
                <a:off x="7998222" y="5056632"/>
                <a:ext cx="2278970" cy="461665"/>
                <a:chOff x="1744391" y="5086753"/>
                <a:chExt cx="2278970" cy="461665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F75395D4-5DDE-4141-82BE-8E855BC31FB0}"/>
                    </a:ext>
                  </a:extLst>
                </p:cNvPr>
                <p:cNvSpPr/>
                <p:nvPr/>
              </p:nvSpPr>
              <p:spPr>
                <a:xfrm>
                  <a:off x="1744391" y="5092503"/>
                  <a:ext cx="2278970" cy="450165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531E519-B356-4A60-BFEC-A8E1194507FB}"/>
                    </a:ext>
                  </a:extLst>
                </p:cNvPr>
                <p:cNvSpPr txBox="1"/>
                <p:nvPr/>
              </p:nvSpPr>
              <p:spPr>
                <a:xfrm>
                  <a:off x="2013438" y="5086753"/>
                  <a:ext cx="174087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400" b="1" dirty="0">
                      <a:solidFill>
                        <a:schemeClr val="bg1"/>
                      </a:solidFill>
                      <a:latin typeface="Georgia" panose="02040502050405020303" pitchFamily="18" charset="0"/>
                    </a:rPr>
                    <a:t>Winter</a:t>
                  </a:r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8572E4D-C032-4FB9-AD0A-562CF7CD4F77}"/>
                  </a:ext>
                </a:extLst>
              </p:cNvPr>
              <p:cNvSpPr/>
              <p:nvPr/>
            </p:nvSpPr>
            <p:spPr>
              <a:xfrm flipH="1">
                <a:off x="7998222" y="5601729"/>
                <a:ext cx="22789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Feb 21-23, 2027</a:t>
                </a:r>
              </a:p>
              <a:p>
                <a:pPr algn="ctr"/>
                <a:r>
                  <a:rPr lang="en-US" sz="12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.Pinehurst</a:t>
                </a:r>
              </a:p>
            </p:txBody>
          </p:sp>
        </p:grpSp>
      </p:grpSp>
      <p:sp>
        <p:nvSpPr>
          <p:cNvPr id="20" name="Title 2">
            <a:extLst>
              <a:ext uri="{FF2B5EF4-FFF2-40B4-BE49-F238E27FC236}">
                <a16:creationId xmlns:a16="http://schemas.microsoft.com/office/drawing/2014/main" id="{EABDB395-18BE-4E7C-8222-82D2193DE51E}"/>
              </a:ext>
            </a:extLst>
          </p:cNvPr>
          <p:cNvSpPr txBox="1">
            <a:spLocks/>
          </p:cNvSpPr>
          <p:nvPr/>
        </p:nvSpPr>
        <p:spPr>
          <a:xfrm>
            <a:off x="1794954" y="815027"/>
            <a:ext cx="8602095" cy="10701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IN" sz="5400" dirty="0">
                <a:solidFill>
                  <a:schemeClr val="bg1"/>
                </a:solidFill>
                <a:latin typeface="Corbel" panose="020B0503020204020204" pitchFamily="34" charset="0"/>
              </a:rPr>
              <a:t>Conferences</a:t>
            </a:r>
            <a:endParaRPr lang="en-IN" sz="5400" dirty="0">
              <a:latin typeface="Corbel" panose="020B0503020204020204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4D68F66-E9BE-4F30-BBCC-12877BE1615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r="8509"/>
          <a:stretch/>
        </p:blipFill>
        <p:spPr>
          <a:xfrm>
            <a:off x="1237590" y="2050816"/>
            <a:ext cx="3348843" cy="2690446"/>
          </a:xfrm>
          <a:ln w="38100">
            <a:solidFill>
              <a:schemeClr val="bg2"/>
            </a:solidFill>
          </a:ln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DBA994B-FC6E-45BE-901A-24B08A40CE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9" r="14059"/>
          <a:stretch/>
        </p:blipFill>
        <p:spPr>
          <a:xfrm>
            <a:off x="7371103" y="2113504"/>
            <a:ext cx="3348843" cy="2690446"/>
          </a:xfrm>
          <a:ln w="381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58261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7A183-0BD7-E7E3-3263-F2112639B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7431E66-70D1-F451-EF65-4234DFFF8905}"/>
              </a:ext>
            </a:extLst>
          </p:cNvPr>
          <p:cNvGrpSpPr/>
          <p:nvPr/>
        </p:nvGrpSpPr>
        <p:grpSpPr>
          <a:xfrm>
            <a:off x="988030" y="170405"/>
            <a:ext cx="1837274" cy="3265045"/>
            <a:chOff x="837287" y="1186770"/>
            <a:chExt cx="2486772" cy="43482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3D3AA6E-E796-D782-9FB1-7E9C48F78CD7}"/>
                </a:ext>
              </a:extLst>
            </p:cNvPr>
            <p:cNvGrpSpPr/>
            <p:nvPr/>
          </p:nvGrpSpPr>
          <p:grpSpPr>
            <a:xfrm>
              <a:off x="837287" y="4223803"/>
              <a:ext cx="2481939" cy="1311188"/>
              <a:chOff x="1074435" y="5092017"/>
              <a:chExt cx="2481939" cy="131118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4CED9B-37C8-6D5B-DF82-3E3765B44B54}"/>
                  </a:ext>
                </a:extLst>
              </p:cNvPr>
              <p:cNvSpPr/>
              <p:nvPr/>
            </p:nvSpPr>
            <p:spPr>
              <a:xfrm>
                <a:off x="1188935" y="5542455"/>
                <a:ext cx="2252933" cy="860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30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Eras Demi ITC" panose="020B0805030504020804" pitchFamily="34" charset="0"/>
                    <a:ea typeface="Adobe Fan Heiti Std B" panose="020B0700000000000000" pitchFamily="34" charset="-128"/>
                    <a:cs typeface="Arial" panose="020B0604020202020204" pitchFamily="34" charset="0"/>
                  </a:rPr>
                  <a:t>Ashley Grindstaff</a:t>
                </a:r>
                <a:endParaRPr kumimoji="0" lang="en-US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Eras Demi ITC" panose="020B08050305040208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0D7BD2F-82FD-BA58-3E71-D2C71B66A657}"/>
                  </a:ext>
                </a:extLst>
              </p:cNvPr>
              <p:cNvGrpSpPr/>
              <p:nvPr/>
            </p:nvGrpSpPr>
            <p:grpSpPr>
              <a:xfrm>
                <a:off x="1074435" y="5092017"/>
                <a:ext cx="2481939" cy="498068"/>
                <a:chOff x="714462" y="5213260"/>
                <a:chExt cx="2481939" cy="498068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189E34C-DCA4-B92F-F0C8-4197F98BBBBA}"/>
                    </a:ext>
                  </a:extLst>
                </p:cNvPr>
                <p:cNvSpPr/>
                <p:nvPr/>
              </p:nvSpPr>
              <p:spPr>
                <a:xfrm>
                  <a:off x="714462" y="5213260"/>
                  <a:ext cx="2481939" cy="459392"/>
                </a:xfrm>
                <a:prstGeom prst="rect">
                  <a:avLst/>
                </a:prstGeom>
                <a:solidFill>
                  <a:srgbClr val="4A66A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D0201D3-53F1-3CF9-D09C-1273D0368C9A}"/>
                    </a:ext>
                  </a:extLst>
                </p:cNvPr>
                <p:cNvSpPr/>
                <p:nvPr/>
              </p:nvSpPr>
              <p:spPr>
                <a:xfrm>
                  <a:off x="907494" y="5219471"/>
                  <a:ext cx="2095871" cy="4918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President</a:t>
                  </a:r>
                </a:p>
              </p:txBody>
            </p:sp>
          </p:grpSp>
        </p:grp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3BDD0BA2-0B82-AB68-CA8B-A3F8A049E2D5}"/>
                </a:ext>
              </a:extLst>
            </p:cNvPr>
            <p:cNvSpPr/>
            <p:nvPr/>
          </p:nvSpPr>
          <p:spPr>
            <a:xfrm flipH="1">
              <a:off x="842119" y="1186770"/>
              <a:ext cx="2481940" cy="2976226"/>
            </a:xfrm>
            <a:custGeom>
              <a:avLst/>
              <a:gdLst>
                <a:gd name="connsiteX0" fmla="*/ 490366 w 1833562"/>
                <a:gd name="connsiteY0" fmla="*/ 0 h 1930100"/>
                <a:gd name="connsiteX1" fmla="*/ 490366 w 1833562"/>
                <a:gd name="connsiteY1" fmla="*/ 96538 h 1930100"/>
                <a:gd name="connsiteX2" fmla="*/ 1833562 w 1833562"/>
                <a:gd name="connsiteY2" fmla="*/ 96538 h 1930100"/>
                <a:gd name="connsiteX3" fmla="*/ 1833562 w 1833562"/>
                <a:gd name="connsiteY3" fmla="*/ 1930100 h 1930100"/>
                <a:gd name="connsiteX4" fmla="*/ 0 w 1833562"/>
                <a:gd name="connsiteY4" fmla="*/ 1930100 h 1930100"/>
                <a:gd name="connsiteX5" fmla="*/ 0 w 1833562"/>
                <a:gd name="connsiteY5" fmla="*/ 475950 h 1930100"/>
                <a:gd name="connsiteX6" fmla="*/ 45897 w 1833562"/>
                <a:gd name="connsiteY6" fmla="*/ 475950 h 1930100"/>
                <a:gd name="connsiteX7" fmla="*/ 45897 w 1833562"/>
                <a:gd name="connsiteY7" fmla="*/ 1884380 h 1930100"/>
                <a:gd name="connsiteX8" fmla="*/ 1787665 w 1833562"/>
                <a:gd name="connsiteY8" fmla="*/ 1884380 h 1930100"/>
                <a:gd name="connsiteX9" fmla="*/ 1787665 w 1833562"/>
                <a:gd name="connsiteY9" fmla="*/ 142258 h 1930100"/>
                <a:gd name="connsiteX10" fmla="*/ 490366 w 1833562"/>
                <a:gd name="connsiteY10" fmla="*/ 142258 h 1930100"/>
                <a:gd name="connsiteX11" fmla="*/ 490366 w 1833562"/>
                <a:gd name="connsiteY11" fmla="*/ 237526 h 1930100"/>
                <a:gd name="connsiteX12" fmla="*/ 285602 w 1833562"/>
                <a:gd name="connsiteY12" fmla="*/ 118763 h 19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3562" h="1930100">
                  <a:moveTo>
                    <a:pt x="490366" y="0"/>
                  </a:moveTo>
                  <a:lnTo>
                    <a:pt x="490366" y="96538"/>
                  </a:lnTo>
                  <a:lnTo>
                    <a:pt x="1833562" y="96538"/>
                  </a:lnTo>
                  <a:lnTo>
                    <a:pt x="1833562" y="1930100"/>
                  </a:lnTo>
                  <a:lnTo>
                    <a:pt x="0" y="1930100"/>
                  </a:lnTo>
                  <a:lnTo>
                    <a:pt x="0" y="475950"/>
                  </a:lnTo>
                  <a:lnTo>
                    <a:pt x="45897" y="475950"/>
                  </a:lnTo>
                  <a:lnTo>
                    <a:pt x="45897" y="1884380"/>
                  </a:lnTo>
                  <a:lnTo>
                    <a:pt x="1787665" y="1884380"/>
                  </a:lnTo>
                  <a:lnTo>
                    <a:pt x="1787665" y="142258"/>
                  </a:lnTo>
                  <a:lnTo>
                    <a:pt x="490366" y="142258"/>
                  </a:lnTo>
                  <a:lnTo>
                    <a:pt x="490366" y="237526"/>
                  </a:lnTo>
                  <a:lnTo>
                    <a:pt x="285602" y="118763"/>
                  </a:lnTo>
                  <a:close/>
                </a:path>
              </a:pathLst>
            </a:custGeom>
            <a:solidFill>
              <a:srgbClr val="629DD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BE30C7-9D59-FA33-23EF-4096053D6C02}"/>
              </a:ext>
            </a:extLst>
          </p:cNvPr>
          <p:cNvGrpSpPr/>
          <p:nvPr/>
        </p:nvGrpSpPr>
        <p:grpSpPr>
          <a:xfrm>
            <a:off x="3423235" y="170405"/>
            <a:ext cx="3992827" cy="4402563"/>
            <a:chOff x="1918815" y="1186770"/>
            <a:chExt cx="5404338" cy="5863107"/>
          </a:xfrm>
        </p:grpSpPr>
        <p:pic>
          <p:nvPicPr>
            <p:cNvPr id="3" name="Picture Placeholder 7">
              <a:extLst>
                <a:ext uri="{FF2B5EF4-FFF2-40B4-BE49-F238E27FC236}">
                  <a16:creationId xmlns:a16="http://schemas.microsoft.com/office/drawing/2014/main" id="{ACA08227-FEAF-D292-E44E-A1E8990A7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81" b="11481"/>
            <a:stretch/>
          </p:blipFill>
          <p:spPr>
            <a:xfrm>
              <a:off x="1918815" y="4739520"/>
              <a:ext cx="2033588" cy="2310357"/>
            </a:xfrm>
            <a:prstGeom prst="rect">
              <a:avLst/>
            </a:prstGeom>
          </p:spPr>
        </p:pic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5F61D08E-8EB0-A0A7-DB36-5C7583C46F27}"/>
                </a:ext>
              </a:extLst>
            </p:cNvPr>
            <p:cNvSpPr/>
            <p:nvPr/>
          </p:nvSpPr>
          <p:spPr>
            <a:xfrm flipH="1">
              <a:off x="4841213" y="1186770"/>
              <a:ext cx="2481940" cy="2976226"/>
            </a:xfrm>
            <a:custGeom>
              <a:avLst/>
              <a:gdLst>
                <a:gd name="connsiteX0" fmla="*/ 490366 w 1833562"/>
                <a:gd name="connsiteY0" fmla="*/ 0 h 1930100"/>
                <a:gd name="connsiteX1" fmla="*/ 490366 w 1833562"/>
                <a:gd name="connsiteY1" fmla="*/ 96538 h 1930100"/>
                <a:gd name="connsiteX2" fmla="*/ 1833562 w 1833562"/>
                <a:gd name="connsiteY2" fmla="*/ 96538 h 1930100"/>
                <a:gd name="connsiteX3" fmla="*/ 1833562 w 1833562"/>
                <a:gd name="connsiteY3" fmla="*/ 1930100 h 1930100"/>
                <a:gd name="connsiteX4" fmla="*/ 0 w 1833562"/>
                <a:gd name="connsiteY4" fmla="*/ 1930100 h 1930100"/>
                <a:gd name="connsiteX5" fmla="*/ 0 w 1833562"/>
                <a:gd name="connsiteY5" fmla="*/ 475950 h 1930100"/>
                <a:gd name="connsiteX6" fmla="*/ 45897 w 1833562"/>
                <a:gd name="connsiteY6" fmla="*/ 475950 h 1930100"/>
                <a:gd name="connsiteX7" fmla="*/ 45897 w 1833562"/>
                <a:gd name="connsiteY7" fmla="*/ 1884380 h 1930100"/>
                <a:gd name="connsiteX8" fmla="*/ 1787665 w 1833562"/>
                <a:gd name="connsiteY8" fmla="*/ 1884380 h 1930100"/>
                <a:gd name="connsiteX9" fmla="*/ 1787665 w 1833562"/>
                <a:gd name="connsiteY9" fmla="*/ 142258 h 1930100"/>
                <a:gd name="connsiteX10" fmla="*/ 490366 w 1833562"/>
                <a:gd name="connsiteY10" fmla="*/ 142258 h 1930100"/>
                <a:gd name="connsiteX11" fmla="*/ 490366 w 1833562"/>
                <a:gd name="connsiteY11" fmla="*/ 237526 h 1930100"/>
                <a:gd name="connsiteX12" fmla="*/ 285602 w 1833562"/>
                <a:gd name="connsiteY12" fmla="*/ 118763 h 19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3562" h="1930100">
                  <a:moveTo>
                    <a:pt x="490366" y="0"/>
                  </a:moveTo>
                  <a:lnTo>
                    <a:pt x="490366" y="96538"/>
                  </a:lnTo>
                  <a:lnTo>
                    <a:pt x="1833562" y="96538"/>
                  </a:lnTo>
                  <a:lnTo>
                    <a:pt x="1833562" y="1930100"/>
                  </a:lnTo>
                  <a:lnTo>
                    <a:pt x="0" y="1930100"/>
                  </a:lnTo>
                  <a:lnTo>
                    <a:pt x="0" y="475950"/>
                  </a:lnTo>
                  <a:lnTo>
                    <a:pt x="45897" y="475950"/>
                  </a:lnTo>
                  <a:lnTo>
                    <a:pt x="45897" y="1884380"/>
                  </a:lnTo>
                  <a:lnTo>
                    <a:pt x="1787665" y="1884380"/>
                  </a:lnTo>
                  <a:lnTo>
                    <a:pt x="1787665" y="142258"/>
                  </a:lnTo>
                  <a:lnTo>
                    <a:pt x="490366" y="142258"/>
                  </a:lnTo>
                  <a:lnTo>
                    <a:pt x="490366" y="237526"/>
                  </a:lnTo>
                  <a:lnTo>
                    <a:pt x="285602" y="118763"/>
                  </a:lnTo>
                  <a:close/>
                </a:path>
              </a:pathLst>
            </a:custGeom>
            <a:solidFill>
              <a:srgbClr val="7F8F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C2F9608-1A32-D06E-9815-A3182A96DD55}"/>
                </a:ext>
              </a:extLst>
            </p:cNvPr>
            <p:cNvGrpSpPr/>
            <p:nvPr/>
          </p:nvGrpSpPr>
          <p:grpSpPr>
            <a:xfrm>
              <a:off x="4914881" y="4218153"/>
              <a:ext cx="2358341" cy="1415813"/>
              <a:chOff x="1167925" y="5029083"/>
              <a:chExt cx="2358341" cy="141581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EAB21F-0B76-219A-075D-D2519D5A3D93}"/>
                  </a:ext>
                </a:extLst>
              </p:cNvPr>
              <p:cNvSpPr/>
              <p:nvPr/>
            </p:nvSpPr>
            <p:spPr>
              <a:xfrm>
                <a:off x="1328354" y="5584146"/>
                <a:ext cx="2013742" cy="860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30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Eras Demi ITC" panose="020B0805030504020804" pitchFamily="34" charset="0"/>
                    <a:ea typeface="Adobe Fan Heiti Std B" panose="020B0700000000000000" pitchFamily="34" charset="-128"/>
                    <a:cs typeface="Arial" panose="020B0604020202020204" pitchFamily="34" charset="0"/>
                  </a:rPr>
                  <a:t>Melissa Moore</a:t>
                </a:r>
                <a:endParaRPr kumimoji="0" lang="en-US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Eras Demi ITC" panose="020B08050305040208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65AA542-7E29-064A-B468-3D56B30A9842}"/>
                  </a:ext>
                </a:extLst>
              </p:cNvPr>
              <p:cNvGrpSpPr/>
              <p:nvPr/>
            </p:nvGrpSpPr>
            <p:grpSpPr>
              <a:xfrm>
                <a:off x="1167925" y="5029083"/>
                <a:ext cx="2358341" cy="491858"/>
                <a:chOff x="807952" y="5150326"/>
                <a:chExt cx="2358341" cy="49185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D552DCD-4B6A-1E47-A8FA-97F6BB8E4D47}"/>
                    </a:ext>
                  </a:extLst>
                </p:cNvPr>
                <p:cNvSpPr/>
                <p:nvPr/>
              </p:nvSpPr>
              <p:spPr>
                <a:xfrm>
                  <a:off x="833922" y="5171645"/>
                  <a:ext cx="2306403" cy="459391"/>
                </a:xfrm>
                <a:prstGeom prst="rect">
                  <a:avLst/>
                </a:prstGeom>
                <a:solidFill>
                  <a:srgbClr val="297F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2C99FE6-B5C3-D0DE-EA4F-1AF3ADAF51AC}"/>
                    </a:ext>
                  </a:extLst>
                </p:cNvPr>
                <p:cNvSpPr/>
                <p:nvPr/>
              </p:nvSpPr>
              <p:spPr>
                <a:xfrm>
                  <a:off x="807952" y="5150326"/>
                  <a:ext cx="2358341" cy="4918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Secretary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EBE61F-EED4-58E0-32BE-FE3BADB27237}"/>
              </a:ext>
            </a:extLst>
          </p:cNvPr>
          <p:cNvGrpSpPr/>
          <p:nvPr/>
        </p:nvGrpSpPr>
        <p:grpSpPr>
          <a:xfrm>
            <a:off x="9949169" y="170405"/>
            <a:ext cx="1847533" cy="3299502"/>
            <a:chOff x="8873032" y="1186770"/>
            <a:chExt cx="2500658" cy="4394108"/>
          </a:xfrm>
        </p:grpSpPr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B5A0320D-6E46-9D6C-9D6B-D8DAF9DA33BE}"/>
                </a:ext>
              </a:extLst>
            </p:cNvPr>
            <p:cNvSpPr/>
            <p:nvPr/>
          </p:nvSpPr>
          <p:spPr>
            <a:xfrm flipH="1">
              <a:off x="8873032" y="1186770"/>
              <a:ext cx="2481940" cy="2976226"/>
            </a:xfrm>
            <a:custGeom>
              <a:avLst/>
              <a:gdLst>
                <a:gd name="connsiteX0" fmla="*/ 490366 w 1833562"/>
                <a:gd name="connsiteY0" fmla="*/ 0 h 1930100"/>
                <a:gd name="connsiteX1" fmla="*/ 490366 w 1833562"/>
                <a:gd name="connsiteY1" fmla="*/ 96538 h 1930100"/>
                <a:gd name="connsiteX2" fmla="*/ 1833562 w 1833562"/>
                <a:gd name="connsiteY2" fmla="*/ 96538 h 1930100"/>
                <a:gd name="connsiteX3" fmla="*/ 1833562 w 1833562"/>
                <a:gd name="connsiteY3" fmla="*/ 1930100 h 1930100"/>
                <a:gd name="connsiteX4" fmla="*/ 0 w 1833562"/>
                <a:gd name="connsiteY4" fmla="*/ 1930100 h 1930100"/>
                <a:gd name="connsiteX5" fmla="*/ 0 w 1833562"/>
                <a:gd name="connsiteY5" fmla="*/ 475950 h 1930100"/>
                <a:gd name="connsiteX6" fmla="*/ 45897 w 1833562"/>
                <a:gd name="connsiteY6" fmla="*/ 475950 h 1930100"/>
                <a:gd name="connsiteX7" fmla="*/ 45897 w 1833562"/>
                <a:gd name="connsiteY7" fmla="*/ 1884380 h 1930100"/>
                <a:gd name="connsiteX8" fmla="*/ 1787665 w 1833562"/>
                <a:gd name="connsiteY8" fmla="*/ 1884380 h 1930100"/>
                <a:gd name="connsiteX9" fmla="*/ 1787665 w 1833562"/>
                <a:gd name="connsiteY9" fmla="*/ 142258 h 1930100"/>
                <a:gd name="connsiteX10" fmla="*/ 490366 w 1833562"/>
                <a:gd name="connsiteY10" fmla="*/ 142258 h 1930100"/>
                <a:gd name="connsiteX11" fmla="*/ 490366 w 1833562"/>
                <a:gd name="connsiteY11" fmla="*/ 237526 h 1930100"/>
                <a:gd name="connsiteX12" fmla="*/ 285602 w 1833562"/>
                <a:gd name="connsiteY12" fmla="*/ 118763 h 19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3562" h="1930100">
                  <a:moveTo>
                    <a:pt x="490366" y="0"/>
                  </a:moveTo>
                  <a:lnTo>
                    <a:pt x="490366" y="96538"/>
                  </a:lnTo>
                  <a:lnTo>
                    <a:pt x="1833562" y="96538"/>
                  </a:lnTo>
                  <a:lnTo>
                    <a:pt x="1833562" y="1930100"/>
                  </a:lnTo>
                  <a:lnTo>
                    <a:pt x="0" y="1930100"/>
                  </a:lnTo>
                  <a:lnTo>
                    <a:pt x="0" y="475950"/>
                  </a:lnTo>
                  <a:lnTo>
                    <a:pt x="45897" y="475950"/>
                  </a:lnTo>
                  <a:lnTo>
                    <a:pt x="45897" y="1884380"/>
                  </a:lnTo>
                  <a:lnTo>
                    <a:pt x="1787665" y="1884380"/>
                  </a:lnTo>
                  <a:lnTo>
                    <a:pt x="1787665" y="142258"/>
                  </a:lnTo>
                  <a:lnTo>
                    <a:pt x="490366" y="142258"/>
                  </a:lnTo>
                  <a:lnTo>
                    <a:pt x="490366" y="237526"/>
                  </a:lnTo>
                  <a:lnTo>
                    <a:pt x="285602" y="118763"/>
                  </a:lnTo>
                  <a:close/>
                </a:path>
              </a:pathLst>
            </a:custGeom>
            <a:solidFill>
              <a:srgbClr val="629DD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5BA074-355D-6B28-C527-23F2205B4D30}"/>
                </a:ext>
              </a:extLst>
            </p:cNvPr>
            <p:cNvGrpSpPr/>
            <p:nvPr/>
          </p:nvGrpSpPr>
          <p:grpSpPr>
            <a:xfrm>
              <a:off x="8873032" y="4220915"/>
              <a:ext cx="2500658" cy="1359963"/>
              <a:chOff x="1079268" y="5122901"/>
              <a:chExt cx="2500658" cy="135996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2B97500-2B30-8C98-537B-441AE2F34C05}"/>
                  </a:ext>
                </a:extLst>
              </p:cNvPr>
              <p:cNvSpPr/>
              <p:nvPr/>
            </p:nvSpPr>
            <p:spPr>
              <a:xfrm>
                <a:off x="1089448" y="5622113"/>
                <a:ext cx="2461578" cy="860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kern="0" spc="3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Eras Demi ITC" panose="020B0805030504020804" pitchFamily="34" charset="0"/>
                    <a:ea typeface="Adobe Fan Heiti Std B" panose="020B0700000000000000" pitchFamily="34" charset="-128"/>
                    <a:cs typeface="Arial" panose="020B0604020202020204" pitchFamily="34" charset="0"/>
                  </a:rPr>
                  <a:t>Teresa</a:t>
                </a:r>
              </a:p>
              <a:p>
                <a:pPr algn="ctr"/>
                <a:r>
                  <a:rPr lang="en-US" kern="0" spc="3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Eras Demi ITC" panose="020B0805030504020804" pitchFamily="34" charset="0"/>
                    <a:ea typeface="Adobe Fan Heiti Std B" panose="020B0700000000000000" pitchFamily="34" charset="-128"/>
                    <a:cs typeface="Arial" panose="020B0604020202020204" pitchFamily="34" charset="0"/>
                  </a:rPr>
                  <a:t>Fulk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5B81CA0-1027-F4BF-7121-89803D05E184}"/>
                  </a:ext>
                </a:extLst>
              </p:cNvPr>
              <p:cNvGrpSpPr/>
              <p:nvPr/>
            </p:nvGrpSpPr>
            <p:grpSpPr>
              <a:xfrm>
                <a:off x="1079268" y="5122901"/>
                <a:ext cx="2500658" cy="499213"/>
                <a:chOff x="719295" y="5244144"/>
                <a:chExt cx="2500658" cy="499213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2A48AC2-6C74-B1AA-970F-CCF140A3E089}"/>
                    </a:ext>
                  </a:extLst>
                </p:cNvPr>
                <p:cNvSpPr/>
                <p:nvPr/>
              </p:nvSpPr>
              <p:spPr>
                <a:xfrm>
                  <a:off x="719295" y="5283966"/>
                  <a:ext cx="2500658" cy="459391"/>
                </a:xfrm>
                <a:prstGeom prst="rect">
                  <a:avLst/>
                </a:prstGeom>
                <a:solidFill>
                  <a:srgbClr val="4A66A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0015996-51EC-D799-4E22-1B59D3AE2D8C}"/>
                    </a:ext>
                  </a:extLst>
                </p:cNvPr>
                <p:cNvSpPr/>
                <p:nvPr/>
              </p:nvSpPr>
              <p:spPr>
                <a:xfrm>
                  <a:off x="943470" y="5244144"/>
                  <a:ext cx="2257765" cy="4918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Events</a:t>
                  </a:r>
                </a:p>
              </p:txBody>
            </p:sp>
          </p:grp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BA9665-9E6D-6209-BDDB-B869AE279C0E}"/>
              </a:ext>
            </a:extLst>
          </p:cNvPr>
          <p:cNvSpPr txBox="1"/>
          <p:nvPr/>
        </p:nvSpPr>
        <p:spPr>
          <a:xfrm>
            <a:off x="988030" y="6165458"/>
            <a:ext cx="9022670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Eras Demi ITC" panose="020B0805030504020804" pitchFamily="34" charset="0"/>
              </a:rPr>
              <a:t>Meet our Board of Directors 2025 - 2026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12988B-B436-7471-310F-3ADCCC41A47B}"/>
              </a:ext>
            </a:extLst>
          </p:cNvPr>
          <p:cNvGrpSpPr/>
          <p:nvPr/>
        </p:nvGrpSpPr>
        <p:grpSpPr>
          <a:xfrm>
            <a:off x="5703409" y="485205"/>
            <a:ext cx="4002960" cy="5433772"/>
            <a:chOff x="5957277" y="-1644821"/>
            <a:chExt cx="5418055" cy="7236417"/>
          </a:xfrm>
        </p:grpSpPr>
        <p:pic>
          <p:nvPicPr>
            <p:cNvPr id="31" name="Picture Placeholder 8">
              <a:extLst>
                <a:ext uri="{FF2B5EF4-FFF2-40B4-BE49-F238E27FC236}">
                  <a16:creationId xmlns:a16="http://schemas.microsoft.com/office/drawing/2014/main" id="{6209ACCC-39BD-4BDD-E796-CAEB79606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8" b="4538"/>
            <a:stretch/>
          </p:blipFill>
          <p:spPr>
            <a:xfrm>
              <a:off x="5957277" y="-1644821"/>
              <a:ext cx="2033588" cy="2310358"/>
            </a:xfrm>
            <a:prstGeom prst="rect">
              <a:avLst/>
            </a:prstGeom>
          </p:spPr>
        </p:pic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78CF7E62-E0A7-90BA-30D5-70727707AECA}"/>
                </a:ext>
              </a:extLst>
            </p:cNvPr>
            <p:cNvSpPr/>
            <p:nvPr/>
          </p:nvSpPr>
          <p:spPr>
            <a:xfrm flipH="1">
              <a:off x="8873032" y="1186770"/>
              <a:ext cx="2481940" cy="2976226"/>
            </a:xfrm>
            <a:custGeom>
              <a:avLst/>
              <a:gdLst>
                <a:gd name="connsiteX0" fmla="*/ 490366 w 1833562"/>
                <a:gd name="connsiteY0" fmla="*/ 0 h 1930100"/>
                <a:gd name="connsiteX1" fmla="*/ 490366 w 1833562"/>
                <a:gd name="connsiteY1" fmla="*/ 96538 h 1930100"/>
                <a:gd name="connsiteX2" fmla="*/ 1833562 w 1833562"/>
                <a:gd name="connsiteY2" fmla="*/ 96538 h 1930100"/>
                <a:gd name="connsiteX3" fmla="*/ 1833562 w 1833562"/>
                <a:gd name="connsiteY3" fmla="*/ 1930100 h 1930100"/>
                <a:gd name="connsiteX4" fmla="*/ 0 w 1833562"/>
                <a:gd name="connsiteY4" fmla="*/ 1930100 h 1930100"/>
                <a:gd name="connsiteX5" fmla="*/ 0 w 1833562"/>
                <a:gd name="connsiteY5" fmla="*/ 475950 h 1930100"/>
                <a:gd name="connsiteX6" fmla="*/ 45897 w 1833562"/>
                <a:gd name="connsiteY6" fmla="*/ 475950 h 1930100"/>
                <a:gd name="connsiteX7" fmla="*/ 45897 w 1833562"/>
                <a:gd name="connsiteY7" fmla="*/ 1884380 h 1930100"/>
                <a:gd name="connsiteX8" fmla="*/ 1787665 w 1833562"/>
                <a:gd name="connsiteY8" fmla="*/ 1884380 h 1930100"/>
                <a:gd name="connsiteX9" fmla="*/ 1787665 w 1833562"/>
                <a:gd name="connsiteY9" fmla="*/ 142258 h 1930100"/>
                <a:gd name="connsiteX10" fmla="*/ 490366 w 1833562"/>
                <a:gd name="connsiteY10" fmla="*/ 142258 h 1930100"/>
                <a:gd name="connsiteX11" fmla="*/ 490366 w 1833562"/>
                <a:gd name="connsiteY11" fmla="*/ 237526 h 1930100"/>
                <a:gd name="connsiteX12" fmla="*/ 285602 w 1833562"/>
                <a:gd name="connsiteY12" fmla="*/ 118763 h 19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3562" h="1930100">
                  <a:moveTo>
                    <a:pt x="490366" y="0"/>
                  </a:moveTo>
                  <a:lnTo>
                    <a:pt x="490366" y="96538"/>
                  </a:lnTo>
                  <a:lnTo>
                    <a:pt x="1833562" y="96538"/>
                  </a:lnTo>
                  <a:lnTo>
                    <a:pt x="1833562" y="1930100"/>
                  </a:lnTo>
                  <a:lnTo>
                    <a:pt x="0" y="1930100"/>
                  </a:lnTo>
                  <a:lnTo>
                    <a:pt x="0" y="475950"/>
                  </a:lnTo>
                  <a:lnTo>
                    <a:pt x="45897" y="475950"/>
                  </a:lnTo>
                  <a:lnTo>
                    <a:pt x="45897" y="1884380"/>
                  </a:lnTo>
                  <a:lnTo>
                    <a:pt x="1787665" y="1884380"/>
                  </a:lnTo>
                  <a:lnTo>
                    <a:pt x="1787665" y="142258"/>
                  </a:lnTo>
                  <a:lnTo>
                    <a:pt x="490366" y="142258"/>
                  </a:lnTo>
                  <a:lnTo>
                    <a:pt x="490366" y="237526"/>
                  </a:lnTo>
                  <a:lnTo>
                    <a:pt x="285602" y="118763"/>
                  </a:lnTo>
                  <a:close/>
                </a:path>
              </a:pathLst>
            </a:custGeom>
            <a:solidFill>
              <a:srgbClr val="629DD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22DBFC8-76B3-8531-9A48-6DDABF5745A4}"/>
                </a:ext>
              </a:extLst>
            </p:cNvPr>
            <p:cNvGrpSpPr/>
            <p:nvPr/>
          </p:nvGrpSpPr>
          <p:grpSpPr>
            <a:xfrm>
              <a:off x="8893393" y="4238989"/>
              <a:ext cx="2481939" cy="1352607"/>
              <a:chOff x="1099629" y="5140975"/>
              <a:chExt cx="2481939" cy="135260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DA53227-BA89-E02C-0BFB-69592E0B0230}"/>
                  </a:ext>
                </a:extLst>
              </p:cNvPr>
              <p:cNvSpPr/>
              <p:nvPr/>
            </p:nvSpPr>
            <p:spPr>
              <a:xfrm>
                <a:off x="1099629" y="5632832"/>
                <a:ext cx="2461578" cy="860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kern="0" spc="3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Eras Demi ITC" panose="020B0805030504020804" pitchFamily="34" charset="0"/>
                    <a:ea typeface="Adobe Fan Heiti Std B" panose="020B0700000000000000" pitchFamily="34" charset="-128"/>
                    <a:cs typeface="Arial" panose="020B0604020202020204" pitchFamily="34" charset="0"/>
                  </a:rPr>
                  <a:t>Tina  Stroupe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E6269DD-1CCF-75B6-8D34-ED40DF2F90DF}"/>
                  </a:ext>
                </a:extLst>
              </p:cNvPr>
              <p:cNvGrpSpPr/>
              <p:nvPr/>
            </p:nvGrpSpPr>
            <p:grpSpPr>
              <a:xfrm>
                <a:off x="1099629" y="5140975"/>
                <a:ext cx="2481939" cy="491858"/>
                <a:chOff x="739656" y="5262218"/>
                <a:chExt cx="2481939" cy="491858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BB88E95-2844-B113-BA5F-B6050483728A}"/>
                    </a:ext>
                  </a:extLst>
                </p:cNvPr>
                <p:cNvSpPr/>
                <p:nvPr/>
              </p:nvSpPr>
              <p:spPr>
                <a:xfrm>
                  <a:off x="739657" y="5262218"/>
                  <a:ext cx="2461577" cy="459391"/>
                </a:xfrm>
                <a:prstGeom prst="rect">
                  <a:avLst/>
                </a:prstGeom>
                <a:solidFill>
                  <a:srgbClr val="4A66A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E273F7-694A-1A5E-7D15-1973CD118648}"/>
                    </a:ext>
                  </a:extLst>
                </p:cNvPr>
                <p:cNvSpPr/>
                <p:nvPr/>
              </p:nvSpPr>
              <p:spPr>
                <a:xfrm>
                  <a:off x="739656" y="5262218"/>
                  <a:ext cx="2481939" cy="4918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Membership</a:t>
                  </a:r>
                </a:p>
              </p:txBody>
            </p:sp>
          </p:grp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1263D7-FC15-B982-3819-9470885D0ADB}"/>
              </a:ext>
            </a:extLst>
          </p:cNvPr>
          <p:cNvGrpSpPr/>
          <p:nvPr/>
        </p:nvGrpSpPr>
        <p:grpSpPr>
          <a:xfrm>
            <a:off x="3324629" y="2531274"/>
            <a:ext cx="1833704" cy="3387705"/>
            <a:chOff x="4841213" y="1186770"/>
            <a:chExt cx="2481940" cy="4511572"/>
          </a:xfrm>
        </p:grpSpPr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E46B8C99-8EE4-79F5-5A3A-D94CEE9497C1}"/>
                </a:ext>
              </a:extLst>
            </p:cNvPr>
            <p:cNvSpPr/>
            <p:nvPr/>
          </p:nvSpPr>
          <p:spPr>
            <a:xfrm flipH="1">
              <a:off x="4841213" y="1186770"/>
              <a:ext cx="2481940" cy="2976226"/>
            </a:xfrm>
            <a:custGeom>
              <a:avLst/>
              <a:gdLst>
                <a:gd name="connsiteX0" fmla="*/ 490366 w 1833562"/>
                <a:gd name="connsiteY0" fmla="*/ 0 h 1930100"/>
                <a:gd name="connsiteX1" fmla="*/ 490366 w 1833562"/>
                <a:gd name="connsiteY1" fmla="*/ 96538 h 1930100"/>
                <a:gd name="connsiteX2" fmla="*/ 1833562 w 1833562"/>
                <a:gd name="connsiteY2" fmla="*/ 96538 h 1930100"/>
                <a:gd name="connsiteX3" fmla="*/ 1833562 w 1833562"/>
                <a:gd name="connsiteY3" fmla="*/ 1930100 h 1930100"/>
                <a:gd name="connsiteX4" fmla="*/ 0 w 1833562"/>
                <a:gd name="connsiteY4" fmla="*/ 1930100 h 1930100"/>
                <a:gd name="connsiteX5" fmla="*/ 0 w 1833562"/>
                <a:gd name="connsiteY5" fmla="*/ 475950 h 1930100"/>
                <a:gd name="connsiteX6" fmla="*/ 45897 w 1833562"/>
                <a:gd name="connsiteY6" fmla="*/ 475950 h 1930100"/>
                <a:gd name="connsiteX7" fmla="*/ 45897 w 1833562"/>
                <a:gd name="connsiteY7" fmla="*/ 1884380 h 1930100"/>
                <a:gd name="connsiteX8" fmla="*/ 1787665 w 1833562"/>
                <a:gd name="connsiteY8" fmla="*/ 1884380 h 1930100"/>
                <a:gd name="connsiteX9" fmla="*/ 1787665 w 1833562"/>
                <a:gd name="connsiteY9" fmla="*/ 142258 h 1930100"/>
                <a:gd name="connsiteX10" fmla="*/ 490366 w 1833562"/>
                <a:gd name="connsiteY10" fmla="*/ 142258 h 1930100"/>
                <a:gd name="connsiteX11" fmla="*/ 490366 w 1833562"/>
                <a:gd name="connsiteY11" fmla="*/ 237526 h 1930100"/>
                <a:gd name="connsiteX12" fmla="*/ 285602 w 1833562"/>
                <a:gd name="connsiteY12" fmla="*/ 118763 h 19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3562" h="1930100">
                  <a:moveTo>
                    <a:pt x="490366" y="0"/>
                  </a:moveTo>
                  <a:lnTo>
                    <a:pt x="490366" y="96538"/>
                  </a:lnTo>
                  <a:lnTo>
                    <a:pt x="1833562" y="96538"/>
                  </a:lnTo>
                  <a:lnTo>
                    <a:pt x="1833562" y="1930100"/>
                  </a:lnTo>
                  <a:lnTo>
                    <a:pt x="0" y="1930100"/>
                  </a:lnTo>
                  <a:lnTo>
                    <a:pt x="0" y="475950"/>
                  </a:lnTo>
                  <a:lnTo>
                    <a:pt x="45897" y="475950"/>
                  </a:lnTo>
                  <a:lnTo>
                    <a:pt x="45897" y="1884380"/>
                  </a:lnTo>
                  <a:lnTo>
                    <a:pt x="1787665" y="1884380"/>
                  </a:lnTo>
                  <a:lnTo>
                    <a:pt x="1787665" y="142258"/>
                  </a:lnTo>
                  <a:lnTo>
                    <a:pt x="490366" y="142258"/>
                  </a:lnTo>
                  <a:lnTo>
                    <a:pt x="490366" y="237526"/>
                  </a:lnTo>
                  <a:lnTo>
                    <a:pt x="285602" y="118763"/>
                  </a:lnTo>
                  <a:close/>
                </a:path>
              </a:pathLst>
            </a:custGeom>
            <a:solidFill>
              <a:srgbClr val="7F8F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3399BEE-84FB-FFD2-31B3-7E4482234F2E}"/>
                </a:ext>
              </a:extLst>
            </p:cNvPr>
            <p:cNvGrpSpPr/>
            <p:nvPr/>
          </p:nvGrpSpPr>
          <p:grpSpPr>
            <a:xfrm>
              <a:off x="4907943" y="4301339"/>
              <a:ext cx="2359109" cy="1397003"/>
              <a:chOff x="1160987" y="5112269"/>
              <a:chExt cx="2359109" cy="1397003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479B463-BCCC-52EF-DBEB-F6741E337215}"/>
                  </a:ext>
                </a:extLst>
              </p:cNvPr>
              <p:cNvSpPr/>
              <p:nvPr/>
            </p:nvSpPr>
            <p:spPr>
              <a:xfrm>
                <a:off x="1171620" y="5648520"/>
                <a:ext cx="2348476" cy="860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30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Eras Demi ITC" panose="020B0805030504020804" pitchFamily="34" charset="0"/>
                    <a:ea typeface="Adobe Fan Heiti Std B" panose="020B0700000000000000" pitchFamily="34" charset="-128"/>
                    <a:cs typeface="Arial" panose="020B0604020202020204" pitchFamily="34" charset="0"/>
                  </a:rPr>
                  <a:t>Seth  Larson</a:t>
                </a:r>
                <a:endParaRPr kumimoji="0" lang="en-US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Eras Demi ITC" panose="020B08050305040208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1EEDA5E-A9E7-46A0-8B58-7E24E06554DA}"/>
                  </a:ext>
                </a:extLst>
              </p:cNvPr>
              <p:cNvGrpSpPr/>
              <p:nvPr/>
            </p:nvGrpSpPr>
            <p:grpSpPr>
              <a:xfrm>
                <a:off x="1160987" y="5112269"/>
                <a:ext cx="2348476" cy="491859"/>
                <a:chOff x="801014" y="5233512"/>
                <a:chExt cx="2348476" cy="491859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1745668-874A-DFDF-20C3-3ACE946C2877}"/>
                    </a:ext>
                  </a:extLst>
                </p:cNvPr>
                <p:cNvSpPr/>
                <p:nvPr/>
              </p:nvSpPr>
              <p:spPr>
                <a:xfrm>
                  <a:off x="867749" y="5249746"/>
                  <a:ext cx="2236275" cy="459391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1D86F1A-E0D0-70C3-94F3-C275A3910FDC}"/>
                    </a:ext>
                  </a:extLst>
                </p:cNvPr>
                <p:cNvSpPr/>
                <p:nvPr/>
              </p:nvSpPr>
              <p:spPr>
                <a:xfrm>
                  <a:off x="801014" y="5233512"/>
                  <a:ext cx="2348476" cy="4918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Vice President</a:t>
                  </a:r>
                </a:p>
              </p:txBody>
            </p:sp>
          </p:grpSp>
        </p:grpSp>
      </p:grpSp>
      <p:pic>
        <p:nvPicPr>
          <p:cNvPr id="4" name="Picture 3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3766660F-6C5B-F2F6-EA13-E16F9B7DD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384" y="602765"/>
            <a:ext cx="1617271" cy="1617271"/>
          </a:xfrm>
          <a:prstGeom prst="rect">
            <a:avLst/>
          </a:prstGeom>
        </p:spPr>
      </p:pic>
      <p:pic>
        <p:nvPicPr>
          <p:cNvPr id="12" name="Picture 11" descr="A person with long hair&#10;&#10;AI-generated content may be incorrect.">
            <a:extLst>
              <a:ext uri="{FF2B5EF4-FFF2-40B4-BE49-F238E27FC236}">
                <a16:creationId xmlns:a16="http://schemas.microsoft.com/office/drawing/2014/main" id="{0A89F514-4450-ACE9-F20E-8920AFB5A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299" y="3068971"/>
            <a:ext cx="1587862" cy="1587862"/>
          </a:xfrm>
          <a:prstGeom prst="rect">
            <a:avLst/>
          </a:prstGeom>
        </p:spPr>
      </p:pic>
      <p:pic>
        <p:nvPicPr>
          <p:cNvPr id="39" name="Picture 38" descr="A picture containing person, person, posing&#10;&#10;AI-generated content may be incorrect.">
            <a:extLst>
              <a:ext uri="{FF2B5EF4-FFF2-40B4-BE49-F238E27FC236}">
                <a16:creationId xmlns:a16="http://schemas.microsoft.com/office/drawing/2014/main" id="{377B1BF9-B5DA-0B15-8CD5-5DB70549A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03" y="685800"/>
            <a:ext cx="1534236" cy="15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0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86E64-06A7-EDF6-6679-21B17C80E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B4BDB9A5-A486-0AA6-6776-30C04712F3CC}"/>
              </a:ext>
            </a:extLst>
          </p:cNvPr>
          <p:cNvGrpSpPr/>
          <p:nvPr/>
        </p:nvGrpSpPr>
        <p:grpSpPr>
          <a:xfrm>
            <a:off x="955558" y="619718"/>
            <a:ext cx="10504021" cy="5865770"/>
            <a:chOff x="782303" y="927726"/>
            <a:chExt cx="10504021" cy="58657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8F457EB-CAFF-F018-3371-CB9DCA236044}"/>
                </a:ext>
              </a:extLst>
            </p:cNvPr>
            <p:cNvGrpSpPr/>
            <p:nvPr/>
          </p:nvGrpSpPr>
          <p:grpSpPr>
            <a:xfrm>
              <a:off x="7150672" y="927726"/>
              <a:ext cx="2950377" cy="1064665"/>
              <a:chOff x="6166949" y="1318968"/>
              <a:chExt cx="2950377" cy="106466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692B62F-9CC4-6EE5-6BF7-5ABCA71E6599}"/>
                  </a:ext>
                </a:extLst>
              </p:cNvPr>
              <p:cNvSpPr/>
              <p:nvPr/>
            </p:nvSpPr>
            <p:spPr>
              <a:xfrm>
                <a:off x="6166949" y="1644969"/>
                <a:ext cx="295037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Portfolio management, government investment pools, and investment advisors +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D5F4A4-8940-FFBE-B489-665F83113B91}"/>
                  </a:ext>
                </a:extLst>
              </p:cNvPr>
              <p:cNvSpPr txBox="1"/>
              <p:nvPr/>
            </p:nvSpPr>
            <p:spPr>
              <a:xfrm>
                <a:off x="6166949" y="1318968"/>
                <a:ext cx="2636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Investment Strategy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4534B27-0F70-BEA0-266E-EFA316B97E61}"/>
                </a:ext>
              </a:extLst>
            </p:cNvPr>
            <p:cNvGrpSpPr/>
            <p:nvPr/>
          </p:nvGrpSpPr>
          <p:grpSpPr>
            <a:xfrm>
              <a:off x="8202526" y="4416515"/>
              <a:ext cx="2886041" cy="849221"/>
              <a:chOff x="5693768" y="1352800"/>
              <a:chExt cx="2886041" cy="84922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4366245-CDA9-5E6B-0322-A85F6CDFF76D}"/>
                  </a:ext>
                </a:extLst>
              </p:cNvPr>
              <p:cNvSpPr/>
              <p:nvPr/>
            </p:nvSpPr>
            <p:spPr>
              <a:xfrm>
                <a:off x="5693768" y="1678801"/>
                <a:ext cx="288604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Bond issuances, credit rating, bank financing +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392E595-CD6F-DBC5-446B-2AF0A653FA2A}"/>
                  </a:ext>
                </a:extLst>
              </p:cNvPr>
              <p:cNvSpPr txBox="1"/>
              <p:nvPr/>
            </p:nvSpPr>
            <p:spPr>
              <a:xfrm>
                <a:off x="5693768" y="1352800"/>
                <a:ext cx="2817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Managing Debt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42DE64-31B5-6645-E832-BD8DD1FCFACC}"/>
                </a:ext>
              </a:extLst>
            </p:cNvPr>
            <p:cNvGrpSpPr/>
            <p:nvPr/>
          </p:nvGrpSpPr>
          <p:grpSpPr>
            <a:xfrm>
              <a:off x="8421597" y="2244876"/>
              <a:ext cx="2864727" cy="1064665"/>
              <a:chOff x="6063856" y="1429906"/>
              <a:chExt cx="2864727" cy="106466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3DBD56-36DC-307F-E78A-F65CC0D67E4F}"/>
                  </a:ext>
                </a:extLst>
              </p:cNvPr>
              <p:cNvSpPr/>
              <p:nvPr/>
            </p:nvSpPr>
            <p:spPr>
              <a:xfrm>
                <a:off x="6063856" y="1755907"/>
                <a:ext cx="286472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Cash handling, cashflow forecasting, electronic payment types +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FC03CC-6FA8-ED78-92BC-F4B7A7DA3BEA}"/>
                  </a:ext>
                </a:extLst>
              </p:cNvPr>
              <p:cNvSpPr txBox="1"/>
              <p:nvPr/>
            </p:nvSpPr>
            <p:spPr>
              <a:xfrm>
                <a:off x="6063856" y="1429906"/>
                <a:ext cx="25463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Cash Management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BF6FF7C-3D07-0948-8E87-2F71F4A88A12}"/>
                </a:ext>
              </a:extLst>
            </p:cNvPr>
            <p:cNvGrpSpPr/>
            <p:nvPr/>
          </p:nvGrpSpPr>
          <p:grpSpPr>
            <a:xfrm>
              <a:off x="1063628" y="2255736"/>
              <a:ext cx="2846319" cy="849221"/>
              <a:chOff x="5855735" y="1217299"/>
              <a:chExt cx="2846319" cy="849221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2E07B6B-41E4-D1A6-2B9F-72DC23C1467F}"/>
                  </a:ext>
                </a:extLst>
              </p:cNvPr>
              <p:cNvSpPr/>
              <p:nvPr/>
            </p:nvSpPr>
            <p:spPr>
              <a:xfrm>
                <a:off x="5855735" y="1543300"/>
                <a:ext cx="284631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Build relationships with industry experts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4AAAC62-02A3-D64A-42B4-18C3AE07C980}"/>
                  </a:ext>
                </a:extLst>
              </p:cNvPr>
              <p:cNvSpPr txBox="1"/>
              <p:nvPr/>
            </p:nvSpPr>
            <p:spPr>
              <a:xfrm>
                <a:off x="6468671" y="1217299"/>
                <a:ext cx="2233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Network with Peers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879A55E-3757-5E63-7D66-DA30BD430366}"/>
                </a:ext>
              </a:extLst>
            </p:cNvPr>
            <p:cNvGrpSpPr/>
            <p:nvPr/>
          </p:nvGrpSpPr>
          <p:grpSpPr>
            <a:xfrm>
              <a:off x="782303" y="4379306"/>
              <a:ext cx="3022993" cy="1064665"/>
              <a:chOff x="5491941" y="1282042"/>
              <a:chExt cx="3022993" cy="106466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B2DB219-8815-07B8-5254-5806DF6308DF}"/>
                  </a:ext>
                </a:extLst>
              </p:cNvPr>
              <p:cNvSpPr/>
              <p:nvPr/>
            </p:nvSpPr>
            <p:spPr>
              <a:xfrm>
                <a:off x="5491941" y="1608043"/>
                <a:ext cx="302299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Economic &amp; legislative updates, market changes, leadership discussions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30550E9-CDA3-ACEE-B3AB-9E634805BB56}"/>
                  </a:ext>
                </a:extLst>
              </p:cNvPr>
              <p:cNvSpPr txBox="1"/>
              <p:nvPr/>
            </p:nvSpPr>
            <p:spPr>
              <a:xfrm>
                <a:off x="5823973" y="1282042"/>
                <a:ext cx="26909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Current Conditions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64B91E2-6F3F-B358-F3B2-AC81C19D8F62}"/>
                </a:ext>
              </a:extLst>
            </p:cNvPr>
            <p:cNvGrpSpPr/>
            <p:nvPr/>
          </p:nvGrpSpPr>
          <p:grpSpPr>
            <a:xfrm>
              <a:off x="2842480" y="5757859"/>
              <a:ext cx="2911724" cy="1035637"/>
              <a:chOff x="5865095" y="1339238"/>
              <a:chExt cx="2911724" cy="103563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72201D-5F29-44EF-3C05-0718E5CAC796}"/>
                  </a:ext>
                </a:extLst>
              </p:cNvPr>
              <p:cNvSpPr/>
              <p:nvPr/>
            </p:nvSpPr>
            <p:spPr>
              <a:xfrm>
                <a:off x="5865095" y="1636211"/>
                <a:ext cx="291172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Investment, Debt Management, Cash Handling, Financial Management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0AC78A-AB83-3508-5246-888E52C873DC}"/>
                  </a:ext>
                </a:extLst>
              </p:cNvPr>
              <p:cNvSpPr txBox="1"/>
              <p:nvPr/>
            </p:nvSpPr>
            <p:spPr>
              <a:xfrm>
                <a:off x="6130176" y="1339238"/>
                <a:ext cx="26466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Policy Development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696D01B-44DC-79E7-1956-7446C9D5228F}"/>
                </a:ext>
              </a:extLst>
            </p:cNvPr>
            <p:cNvSpPr/>
            <p:nvPr/>
          </p:nvSpPr>
          <p:spPr>
            <a:xfrm>
              <a:off x="4965523" y="3186286"/>
              <a:ext cx="23439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ial" panose="020B0604020202020204" pitchFamily="34" charset="0"/>
                </a:rPr>
                <a:t>Membership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Benefits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CD644A3-36E8-4ED5-414C-923DBF5DA327}"/>
                </a:ext>
              </a:extLst>
            </p:cNvPr>
            <p:cNvGrpSpPr/>
            <p:nvPr/>
          </p:nvGrpSpPr>
          <p:grpSpPr>
            <a:xfrm>
              <a:off x="4107523" y="1820273"/>
              <a:ext cx="3942389" cy="3804937"/>
              <a:chOff x="4086716" y="1811449"/>
              <a:chExt cx="4103348" cy="3960285"/>
            </a:xfrm>
          </p:grpSpPr>
          <p:sp>
            <p:nvSpPr>
              <p:cNvPr id="43" name="Freeform 182">
                <a:extLst>
                  <a:ext uri="{FF2B5EF4-FFF2-40B4-BE49-F238E27FC236}">
                    <a16:creationId xmlns:a16="http://schemas.microsoft.com/office/drawing/2014/main" id="{5C274042-E3A1-542C-15BA-7BBFFC4E7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7957" y="1811449"/>
                <a:ext cx="920241" cy="561935"/>
              </a:xfrm>
              <a:custGeom>
                <a:avLst/>
                <a:gdLst>
                  <a:gd name="connsiteX0" fmla="*/ 0 w 1088536"/>
                  <a:gd name="connsiteY0" fmla="*/ 0 h 664703"/>
                  <a:gd name="connsiteX1" fmla="*/ 95268 w 1088536"/>
                  <a:gd name="connsiteY1" fmla="*/ 24496 h 664703"/>
                  <a:gd name="connsiteX2" fmla="*/ 917311 w 1088536"/>
                  <a:gd name="connsiteY2" fmla="*/ 469571 h 664703"/>
                  <a:gd name="connsiteX3" fmla="*/ 1088536 w 1088536"/>
                  <a:gd name="connsiteY3" fmla="*/ 625191 h 664703"/>
                  <a:gd name="connsiteX4" fmla="*/ 1020100 w 1088536"/>
                  <a:gd name="connsiteY4" fmla="*/ 664703 h 664703"/>
                  <a:gd name="connsiteX5" fmla="*/ 869916 w 1088536"/>
                  <a:gd name="connsiteY5" fmla="*/ 528245 h 664703"/>
                  <a:gd name="connsiteX6" fmla="*/ 73111 w 1088536"/>
                  <a:gd name="connsiteY6" fmla="*/ 96956 h 664703"/>
                  <a:gd name="connsiteX7" fmla="*/ 0 w 1088536"/>
                  <a:gd name="connsiteY7" fmla="*/ 78163 h 664703"/>
                  <a:gd name="connsiteX8" fmla="*/ 0 w 1088536"/>
                  <a:gd name="connsiteY8" fmla="*/ 0 h 66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8536" h="664703">
                    <a:moveTo>
                      <a:pt x="0" y="0"/>
                    </a:moveTo>
                    <a:lnTo>
                      <a:pt x="95268" y="24496"/>
                    </a:lnTo>
                    <a:cubicBezTo>
                      <a:pt x="399240" y="119041"/>
                      <a:pt x="677592" y="271737"/>
                      <a:pt x="917311" y="469571"/>
                    </a:cubicBezTo>
                    <a:lnTo>
                      <a:pt x="1088536" y="625191"/>
                    </a:lnTo>
                    <a:lnTo>
                      <a:pt x="1020100" y="664703"/>
                    </a:lnTo>
                    <a:lnTo>
                      <a:pt x="869916" y="528245"/>
                    </a:lnTo>
                    <a:cubicBezTo>
                      <a:pt x="637557" y="336539"/>
                      <a:pt x="367751" y="188573"/>
                      <a:pt x="73111" y="96956"/>
                    </a:cubicBezTo>
                    <a:lnTo>
                      <a:pt x="0" y="78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184">
                <a:extLst>
                  <a:ext uri="{FF2B5EF4-FFF2-40B4-BE49-F238E27FC236}">
                    <a16:creationId xmlns:a16="http://schemas.microsoft.com/office/drawing/2014/main" id="{07B47038-0689-3AE9-C4F2-BBB60A1A7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7708" y="1812028"/>
                <a:ext cx="918865" cy="562150"/>
              </a:xfrm>
              <a:custGeom>
                <a:avLst/>
                <a:gdLst>
                  <a:gd name="connsiteX0" fmla="*/ 1086908 w 1086908"/>
                  <a:gd name="connsiteY0" fmla="*/ 0 h 664957"/>
                  <a:gd name="connsiteX1" fmla="*/ 1086908 w 1086908"/>
                  <a:gd name="connsiteY1" fmla="*/ 78162 h 664957"/>
                  <a:gd name="connsiteX2" fmla="*/ 1016460 w 1086908"/>
                  <a:gd name="connsiteY2" fmla="*/ 96271 h 664957"/>
                  <a:gd name="connsiteX3" fmla="*/ 219654 w 1086908"/>
                  <a:gd name="connsiteY3" fmla="*/ 527560 h 664957"/>
                  <a:gd name="connsiteX4" fmla="*/ 68436 w 1086908"/>
                  <a:gd name="connsiteY4" fmla="*/ 664957 h 664957"/>
                  <a:gd name="connsiteX5" fmla="*/ 0 w 1086908"/>
                  <a:gd name="connsiteY5" fmla="*/ 625446 h 664957"/>
                  <a:gd name="connsiteX6" fmla="*/ 172259 w 1086908"/>
                  <a:gd name="connsiteY6" fmla="*/ 468886 h 664957"/>
                  <a:gd name="connsiteX7" fmla="*/ 994303 w 1086908"/>
                  <a:gd name="connsiteY7" fmla="*/ 23811 h 664957"/>
                  <a:gd name="connsiteX8" fmla="*/ 1086908 w 1086908"/>
                  <a:gd name="connsiteY8" fmla="*/ 0 h 66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908" h="664957">
                    <a:moveTo>
                      <a:pt x="1086908" y="0"/>
                    </a:moveTo>
                    <a:lnTo>
                      <a:pt x="1086908" y="78162"/>
                    </a:lnTo>
                    <a:lnTo>
                      <a:pt x="1016460" y="96271"/>
                    </a:lnTo>
                    <a:cubicBezTo>
                      <a:pt x="721820" y="187888"/>
                      <a:pt x="452014" y="335854"/>
                      <a:pt x="219654" y="527560"/>
                    </a:cubicBezTo>
                    <a:lnTo>
                      <a:pt x="68436" y="664957"/>
                    </a:lnTo>
                    <a:lnTo>
                      <a:pt x="0" y="625446"/>
                    </a:lnTo>
                    <a:lnTo>
                      <a:pt x="172259" y="468886"/>
                    </a:lnTo>
                    <a:cubicBezTo>
                      <a:pt x="411979" y="271052"/>
                      <a:pt x="690331" y="118356"/>
                      <a:pt x="994303" y="23811"/>
                    </a:cubicBezTo>
                    <a:lnTo>
                      <a:pt x="1086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86">
                <a:extLst>
                  <a:ext uri="{FF2B5EF4-FFF2-40B4-BE49-F238E27FC236}">
                    <a16:creationId xmlns:a16="http://schemas.microsoft.com/office/drawing/2014/main" id="{E89875A5-6374-322E-518F-7404E069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1207" y="3259716"/>
                <a:ext cx="128857" cy="1061796"/>
              </a:xfrm>
              <a:custGeom>
                <a:avLst/>
                <a:gdLst>
                  <a:gd name="connsiteX0" fmla="*/ 67108 w 152423"/>
                  <a:gd name="connsiteY0" fmla="*/ 0 h 1255979"/>
                  <a:gd name="connsiteX1" fmla="*/ 103117 w 152423"/>
                  <a:gd name="connsiteY1" fmla="*/ 140045 h 1255979"/>
                  <a:gd name="connsiteX2" fmla="*/ 152423 w 152423"/>
                  <a:gd name="connsiteY2" fmla="*/ 629148 h 1255979"/>
                  <a:gd name="connsiteX3" fmla="*/ 103117 w 152423"/>
                  <a:gd name="connsiteY3" fmla="*/ 1118251 h 1255979"/>
                  <a:gd name="connsiteX4" fmla="*/ 67704 w 152423"/>
                  <a:gd name="connsiteY4" fmla="*/ 1255979 h 1255979"/>
                  <a:gd name="connsiteX5" fmla="*/ 894 w 152423"/>
                  <a:gd name="connsiteY5" fmla="*/ 1217406 h 1255979"/>
                  <a:gd name="connsiteX6" fmla="*/ 30122 w 152423"/>
                  <a:gd name="connsiteY6" fmla="*/ 1103766 h 1255979"/>
                  <a:gd name="connsiteX7" fmla="*/ 77914 w 152423"/>
                  <a:gd name="connsiteY7" fmla="*/ 629814 h 1255979"/>
                  <a:gd name="connsiteX8" fmla="*/ 30122 w 152423"/>
                  <a:gd name="connsiteY8" fmla="*/ 155862 h 1255979"/>
                  <a:gd name="connsiteX9" fmla="*/ 0 w 152423"/>
                  <a:gd name="connsiteY9" fmla="*/ 38745 h 1255979"/>
                  <a:gd name="connsiteX10" fmla="*/ 67108 w 152423"/>
                  <a:gd name="connsiteY10" fmla="*/ 0 h 125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23" h="1255979">
                    <a:moveTo>
                      <a:pt x="67108" y="0"/>
                    </a:moveTo>
                    <a:lnTo>
                      <a:pt x="103117" y="140045"/>
                    </a:lnTo>
                    <a:cubicBezTo>
                      <a:pt x="135446" y="298030"/>
                      <a:pt x="152423" y="461607"/>
                      <a:pt x="152423" y="629148"/>
                    </a:cubicBezTo>
                    <a:cubicBezTo>
                      <a:pt x="152423" y="796690"/>
                      <a:pt x="135446" y="960266"/>
                      <a:pt x="103117" y="1118251"/>
                    </a:cubicBezTo>
                    <a:lnTo>
                      <a:pt x="67704" y="1255979"/>
                    </a:lnTo>
                    <a:lnTo>
                      <a:pt x="894" y="1217406"/>
                    </a:lnTo>
                    <a:lnTo>
                      <a:pt x="30122" y="1103766"/>
                    </a:lnTo>
                    <a:cubicBezTo>
                      <a:pt x="61458" y="950675"/>
                      <a:pt x="77914" y="792166"/>
                      <a:pt x="77914" y="629814"/>
                    </a:cubicBezTo>
                    <a:cubicBezTo>
                      <a:pt x="77914" y="467462"/>
                      <a:pt x="61458" y="308953"/>
                      <a:pt x="30122" y="155862"/>
                    </a:cubicBezTo>
                    <a:lnTo>
                      <a:pt x="0" y="38745"/>
                    </a:lnTo>
                    <a:lnTo>
                      <a:pt x="671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188">
                <a:extLst>
                  <a:ext uri="{FF2B5EF4-FFF2-40B4-BE49-F238E27FC236}">
                    <a16:creationId xmlns:a16="http://schemas.microsoft.com/office/drawing/2014/main" id="{A34417F6-DAF8-D6E3-F4F5-92D8951C6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6716" y="3260847"/>
                <a:ext cx="128568" cy="1059533"/>
              </a:xfrm>
              <a:custGeom>
                <a:avLst/>
                <a:gdLst>
                  <a:gd name="connsiteX0" fmla="*/ 84971 w 152080"/>
                  <a:gd name="connsiteY0" fmla="*/ 0 h 1253302"/>
                  <a:gd name="connsiteX1" fmla="*/ 152080 w 152080"/>
                  <a:gd name="connsiteY1" fmla="*/ 38745 h 1253302"/>
                  <a:gd name="connsiteX2" fmla="*/ 122302 w 152080"/>
                  <a:gd name="connsiteY2" fmla="*/ 154523 h 1253302"/>
                  <a:gd name="connsiteX3" fmla="*/ 74510 w 152080"/>
                  <a:gd name="connsiteY3" fmla="*/ 628475 h 1253302"/>
                  <a:gd name="connsiteX4" fmla="*/ 122302 w 152080"/>
                  <a:gd name="connsiteY4" fmla="*/ 1102427 h 1253302"/>
                  <a:gd name="connsiteX5" fmla="*/ 151186 w 152080"/>
                  <a:gd name="connsiteY5" fmla="*/ 1214729 h 1253302"/>
                  <a:gd name="connsiteX6" fmla="*/ 84375 w 152080"/>
                  <a:gd name="connsiteY6" fmla="*/ 1253302 h 1253302"/>
                  <a:gd name="connsiteX7" fmla="*/ 49306 w 152080"/>
                  <a:gd name="connsiteY7" fmla="*/ 1116912 h 1253302"/>
                  <a:gd name="connsiteX8" fmla="*/ 0 w 152080"/>
                  <a:gd name="connsiteY8" fmla="*/ 627809 h 1253302"/>
                  <a:gd name="connsiteX9" fmla="*/ 49306 w 152080"/>
                  <a:gd name="connsiteY9" fmla="*/ 138706 h 1253302"/>
                  <a:gd name="connsiteX10" fmla="*/ 84971 w 152080"/>
                  <a:gd name="connsiteY10" fmla="*/ 0 h 1253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080" h="1253302">
                    <a:moveTo>
                      <a:pt x="84971" y="0"/>
                    </a:moveTo>
                    <a:lnTo>
                      <a:pt x="152080" y="38745"/>
                    </a:lnTo>
                    <a:lnTo>
                      <a:pt x="122302" y="154523"/>
                    </a:lnTo>
                    <a:cubicBezTo>
                      <a:pt x="90966" y="307614"/>
                      <a:pt x="74510" y="466123"/>
                      <a:pt x="74510" y="628475"/>
                    </a:cubicBezTo>
                    <a:cubicBezTo>
                      <a:pt x="74510" y="790827"/>
                      <a:pt x="90966" y="949336"/>
                      <a:pt x="122302" y="1102427"/>
                    </a:cubicBezTo>
                    <a:lnTo>
                      <a:pt x="151186" y="1214729"/>
                    </a:lnTo>
                    <a:lnTo>
                      <a:pt x="84375" y="1253302"/>
                    </a:lnTo>
                    <a:lnTo>
                      <a:pt x="49306" y="1116912"/>
                    </a:lnTo>
                    <a:cubicBezTo>
                      <a:pt x="16978" y="958927"/>
                      <a:pt x="0" y="795351"/>
                      <a:pt x="0" y="627809"/>
                    </a:cubicBezTo>
                    <a:cubicBezTo>
                      <a:pt x="0" y="460268"/>
                      <a:pt x="16978" y="296691"/>
                      <a:pt x="49306" y="138706"/>
                    </a:cubicBezTo>
                    <a:lnTo>
                      <a:pt x="849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89">
                <a:extLst>
                  <a:ext uri="{FF2B5EF4-FFF2-40B4-BE49-F238E27FC236}">
                    <a16:creationId xmlns:a16="http://schemas.microsoft.com/office/drawing/2014/main" id="{E176EDF5-AF89-29B7-C096-6AF36A255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7957" y="5208861"/>
                <a:ext cx="921689" cy="562873"/>
              </a:xfrm>
              <a:custGeom>
                <a:avLst/>
                <a:gdLst>
                  <a:gd name="connsiteX0" fmla="*/ 1022787 w 1090250"/>
                  <a:gd name="connsiteY0" fmla="*/ 0 h 665812"/>
                  <a:gd name="connsiteX1" fmla="*/ 1090250 w 1090250"/>
                  <a:gd name="connsiteY1" fmla="*/ 38950 h 665812"/>
                  <a:gd name="connsiteX2" fmla="*/ 1089654 w 1090250"/>
                  <a:gd name="connsiteY2" fmla="*/ 39605 h 665812"/>
                  <a:gd name="connsiteX3" fmla="*/ 95268 w 1090250"/>
                  <a:gd name="connsiteY3" fmla="*/ 641316 h 665812"/>
                  <a:gd name="connsiteX4" fmla="*/ 0 w 1090250"/>
                  <a:gd name="connsiteY4" fmla="*/ 665812 h 665812"/>
                  <a:gd name="connsiteX5" fmla="*/ 0 w 1090250"/>
                  <a:gd name="connsiteY5" fmla="*/ 588981 h 665812"/>
                  <a:gd name="connsiteX6" fmla="*/ 73111 w 1090250"/>
                  <a:gd name="connsiteY6" fmla="*/ 570187 h 665812"/>
                  <a:gd name="connsiteX7" fmla="*/ 869916 w 1090250"/>
                  <a:gd name="connsiteY7" fmla="*/ 138898 h 665812"/>
                  <a:gd name="connsiteX8" fmla="*/ 1022787 w 1090250"/>
                  <a:gd name="connsiteY8" fmla="*/ 0 h 66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250" h="665812">
                    <a:moveTo>
                      <a:pt x="1022787" y="0"/>
                    </a:moveTo>
                    <a:lnTo>
                      <a:pt x="1090250" y="38950"/>
                    </a:lnTo>
                    <a:lnTo>
                      <a:pt x="1089654" y="39605"/>
                    </a:lnTo>
                    <a:cubicBezTo>
                      <a:pt x="815167" y="314093"/>
                      <a:pt x="475233" y="523135"/>
                      <a:pt x="95268" y="641316"/>
                    </a:cubicBezTo>
                    <a:lnTo>
                      <a:pt x="0" y="665812"/>
                    </a:lnTo>
                    <a:lnTo>
                      <a:pt x="0" y="588981"/>
                    </a:lnTo>
                    <a:lnTo>
                      <a:pt x="73111" y="570187"/>
                    </a:lnTo>
                    <a:cubicBezTo>
                      <a:pt x="367751" y="478570"/>
                      <a:pt x="637557" y="330604"/>
                      <a:pt x="869916" y="138898"/>
                    </a:cubicBezTo>
                    <a:lnTo>
                      <a:pt x="10227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191">
                <a:extLst>
                  <a:ext uri="{FF2B5EF4-FFF2-40B4-BE49-F238E27FC236}">
                    <a16:creationId xmlns:a16="http://schemas.microsoft.com/office/drawing/2014/main" id="{E3A7A986-D3F7-7A5E-E95A-BE6A41396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6359" y="5208067"/>
                <a:ext cx="920213" cy="563088"/>
              </a:xfrm>
              <a:custGeom>
                <a:avLst/>
                <a:gdLst>
                  <a:gd name="connsiteX0" fmla="*/ 67345 w 1088504"/>
                  <a:gd name="connsiteY0" fmla="*/ 0 h 666067"/>
                  <a:gd name="connsiteX1" fmla="*/ 221250 w 1088504"/>
                  <a:gd name="connsiteY1" fmla="*/ 139838 h 666067"/>
                  <a:gd name="connsiteX2" fmla="*/ 1018056 w 1088504"/>
                  <a:gd name="connsiteY2" fmla="*/ 571127 h 666067"/>
                  <a:gd name="connsiteX3" fmla="*/ 1088504 w 1088504"/>
                  <a:gd name="connsiteY3" fmla="*/ 589236 h 666067"/>
                  <a:gd name="connsiteX4" fmla="*/ 1088504 w 1088504"/>
                  <a:gd name="connsiteY4" fmla="*/ 666067 h 666067"/>
                  <a:gd name="connsiteX5" fmla="*/ 995899 w 1088504"/>
                  <a:gd name="connsiteY5" fmla="*/ 642256 h 666067"/>
                  <a:gd name="connsiteX6" fmla="*/ 1512 w 1088504"/>
                  <a:gd name="connsiteY6" fmla="*/ 40545 h 666067"/>
                  <a:gd name="connsiteX7" fmla="*/ 0 w 1088504"/>
                  <a:gd name="connsiteY7" fmla="*/ 38882 h 666067"/>
                  <a:gd name="connsiteX8" fmla="*/ 67345 w 1088504"/>
                  <a:gd name="connsiteY8" fmla="*/ 0 h 666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8504" h="666067">
                    <a:moveTo>
                      <a:pt x="67345" y="0"/>
                    </a:moveTo>
                    <a:lnTo>
                      <a:pt x="221250" y="139838"/>
                    </a:lnTo>
                    <a:cubicBezTo>
                      <a:pt x="453610" y="331544"/>
                      <a:pt x="723416" y="479510"/>
                      <a:pt x="1018056" y="571127"/>
                    </a:cubicBezTo>
                    <a:lnTo>
                      <a:pt x="1088504" y="589236"/>
                    </a:lnTo>
                    <a:lnTo>
                      <a:pt x="1088504" y="666067"/>
                    </a:lnTo>
                    <a:lnTo>
                      <a:pt x="995899" y="642256"/>
                    </a:lnTo>
                    <a:cubicBezTo>
                      <a:pt x="615934" y="524075"/>
                      <a:pt x="276000" y="315033"/>
                      <a:pt x="1512" y="40545"/>
                    </a:cubicBezTo>
                    <a:lnTo>
                      <a:pt x="0" y="38882"/>
                    </a:lnTo>
                    <a:lnTo>
                      <a:pt x="673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1BAF4CA-DF5A-658A-32BC-36825BD44D1E}"/>
                </a:ext>
              </a:extLst>
            </p:cNvPr>
            <p:cNvGrpSpPr/>
            <p:nvPr/>
          </p:nvGrpSpPr>
          <p:grpSpPr>
            <a:xfrm>
              <a:off x="3975678" y="1684551"/>
              <a:ext cx="4206080" cy="4076381"/>
              <a:chOff x="3948363" y="1669061"/>
              <a:chExt cx="4377805" cy="4242811"/>
            </a:xfrm>
          </p:grpSpPr>
          <p:sp>
            <p:nvSpPr>
              <p:cNvPr id="50" name="Freeform 181">
                <a:extLst>
                  <a:ext uri="{FF2B5EF4-FFF2-40B4-BE49-F238E27FC236}">
                    <a16:creationId xmlns:a16="http://schemas.microsoft.com/office/drawing/2014/main" id="{863218A7-637F-A334-B19C-0F536ED42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7958" y="1669062"/>
                <a:ext cx="1041764" cy="633260"/>
              </a:xfrm>
              <a:custGeom>
                <a:avLst/>
                <a:gdLst>
                  <a:gd name="connsiteX0" fmla="*/ 0 w 1232283"/>
                  <a:gd name="connsiteY0" fmla="*/ 0 h 749071"/>
                  <a:gd name="connsiteX1" fmla="*/ 142207 w 1232283"/>
                  <a:gd name="connsiteY1" fmla="*/ 36565 h 749071"/>
                  <a:gd name="connsiteX2" fmla="*/ 1203104 w 1232283"/>
                  <a:gd name="connsiteY2" fmla="*/ 678522 h 749071"/>
                  <a:gd name="connsiteX3" fmla="*/ 1232283 w 1232283"/>
                  <a:gd name="connsiteY3" fmla="*/ 710626 h 749071"/>
                  <a:gd name="connsiteX4" fmla="*/ 1165694 w 1232283"/>
                  <a:gd name="connsiteY4" fmla="*/ 749071 h 749071"/>
                  <a:gd name="connsiteX5" fmla="*/ 1149283 w 1232283"/>
                  <a:gd name="connsiteY5" fmla="*/ 731014 h 749071"/>
                  <a:gd name="connsiteX6" fmla="*/ 119187 w 1232283"/>
                  <a:gd name="connsiteY6" fmla="*/ 107695 h 749071"/>
                  <a:gd name="connsiteX7" fmla="*/ 0 w 1232283"/>
                  <a:gd name="connsiteY7" fmla="*/ 77049 h 749071"/>
                  <a:gd name="connsiteX8" fmla="*/ 0 w 1232283"/>
                  <a:gd name="connsiteY8" fmla="*/ 0 h 749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283" h="749071">
                    <a:moveTo>
                      <a:pt x="0" y="0"/>
                    </a:moveTo>
                    <a:lnTo>
                      <a:pt x="142207" y="36565"/>
                    </a:lnTo>
                    <a:cubicBezTo>
                      <a:pt x="547587" y="162651"/>
                      <a:pt x="910257" y="385675"/>
                      <a:pt x="1203104" y="678522"/>
                    </a:cubicBezTo>
                    <a:lnTo>
                      <a:pt x="1232283" y="710626"/>
                    </a:lnTo>
                    <a:lnTo>
                      <a:pt x="1165694" y="749071"/>
                    </a:lnTo>
                    <a:lnTo>
                      <a:pt x="1149283" y="731014"/>
                    </a:lnTo>
                    <a:cubicBezTo>
                      <a:pt x="864938" y="446669"/>
                      <a:pt x="512797" y="230121"/>
                      <a:pt x="119187" y="107695"/>
                    </a:cubicBezTo>
                    <a:lnTo>
                      <a:pt x="0" y="770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83">
                <a:extLst>
                  <a:ext uri="{FF2B5EF4-FFF2-40B4-BE49-F238E27FC236}">
                    <a16:creationId xmlns:a16="http://schemas.microsoft.com/office/drawing/2014/main" id="{DAD3682F-DCED-76A6-8FB1-BD8A5CB93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4810" y="1669061"/>
                <a:ext cx="1041762" cy="632834"/>
              </a:xfrm>
              <a:custGeom>
                <a:avLst/>
                <a:gdLst>
                  <a:gd name="connsiteX0" fmla="*/ 1232282 w 1232282"/>
                  <a:gd name="connsiteY0" fmla="*/ 0 h 748568"/>
                  <a:gd name="connsiteX1" fmla="*/ 1232282 w 1232282"/>
                  <a:gd name="connsiteY1" fmla="*/ 76707 h 748568"/>
                  <a:gd name="connsiteX2" fmla="*/ 1111765 w 1232282"/>
                  <a:gd name="connsiteY2" fmla="*/ 107695 h 748568"/>
                  <a:gd name="connsiteX3" fmla="*/ 81670 w 1232282"/>
                  <a:gd name="connsiteY3" fmla="*/ 731014 h 748568"/>
                  <a:gd name="connsiteX4" fmla="*/ 65716 w 1232282"/>
                  <a:gd name="connsiteY4" fmla="*/ 748568 h 748568"/>
                  <a:gd name="connsiteX5" fmla="*/ 0 w 1232282"/>
                  <a:gd name="connsiteY5" fmla="*/ 710626 h 748568"/>
                  <a:gd name="connsiteX6" fmla="*/ 29178 w 1232282"/>
                  <a:gd name="connsiteY6" fmla="*/ 678522 h 748568"/>
                  <a:gd name="connsiteX7" fmla="*/ 1090076 w 1232282"/>
                  <a:gd name="connsiteY7" fmla="*/ 36565 h 748568"/>
                  <a:gd name="connsiteX8" fmla="*/ 1232282 w 1232282"/>
                  <a:gd name="connsiteY8" fmla="*/ 0 h 748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282" h="748568">
                    <a:moveTo>
                      <a:pt x="1232282" y="0"/>
                    </a:moveTo>
                    <a:lnTo>
                      <a:pt x="1232282" y="76707"/>
                    </a:lnTo>
                    <a:lnTo>
                      <a:pt x="1111765" y="107695"/>
                    </a:lnTo>
                    <a:cubicBezTo>
                      <a:pt x="718156" y="230121"/>
                      <a:pt x="366015" y="446669"/>
                      <a:pt x="81670" y="731014"/>
                    </a:cubicBezTo>
                    <a:lnTo>
                      <a:pt x="65716" y="748568"/>
                    </a:lnTo>
                    <a:lnTo>
                      <a:pt x="0" y="710626"/>
                    </a:lnTo>
                    <a:lnTo>
                      <a:pt x="29178" y="678522"/>
                    </a:lnTo>
                    <a:cubicBezTo>
                      <a:pt x="322026" y="385675"/>
                      <a:pt x="684696" y="162651"/>
                      <a:pt x="1090076" y="36565"/>
                    </a:cubicBezTo>
                    <a:lnTo>
                      <a:pt x="1232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85">
                <a:extLst>
                  <a:ext uri="{FF2B5EF4-FFF2-40B4-BE49-F238E27FC236}">
                    <a16:creationId xmlns:a16="http://schemas.microsoft.com/office/drawing/2014/main" id="{22F733DE-85E1-6F16-9E5C-1E78186CE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2772" y="3188975"/>
                <a:ext cx="143396" cy="1202986"/>
              </a:xfrm>
              <a:custGeom>
                <a:avLst/>
                <a:gdLst>
                  <a:gd name="connsiteX0" fmla="*/ 68246 w 169621"/>
                  <a:gd name="connsiteY0" fmla="*/ 0 h 1422990"/>
                  <a:gd name="connsiteX1" fmla="*/ 117017 w 169621"/>
                  <a:gd name="connsiteY1" fmla="*/ 189678 h 1422990"/>
                  <a:gd name="connsiteX2" fmla="*/ 169621 w 169621"/>
                  <a:gd name="connsiteY2" fmla="*/ 711494 h 1422990"/>
                  <a:gd name="connsiteX3" fmla="*/ 117017 w 169621"/>
                  <a:gd name="connsiteY3" fmla="*/ 1233311 h 1422990"/>
                  <a:gd name="connsiteX4" fmla="*/ 68246 w 169621"/>
                  <a:gd name="connsiteY4" fmla="*/ 1422990 h 1422990"/>
                  <a:gd name="connsiteX5" fmla="*/ 0 w 169621"/>
                  <a:gd name="connsiteY5" fmla="*/ 1383587 h 1422990"/>
                  <a:gd name="connsiteX6" fmla="*/ 42706 w 169621"/>
                  <a:gd name="connsiteY6" fmla="*/ 1217495 h 1422990"/>
                  <a:gd name="connsiteX7" fmla="*/ 93782 w 169621"/>
                  <a:gd name="connsiteY7" fmla="*/ 710829 h 1422990"/>
                  <a:gd name="connsiteX8" fmla="*/ 42706 w 169621"/>
                  <a:gd name="connsiteY8" fmla="*/ 204163 h 1422990"/>
                  <a:gd name="connsiteX9" fmla="*/ 298 w 169621"/>
                  <a:gd name="connsiteY9" fmla="*/ 39230 h 1422990"/>
                  <a:gd name="connsiteX10" fmla="*/ 68246 w 169621"/>
                  <a:gd name="connsiteY10" fmla="*/ 0 h 142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621" h="1422990">
                    <a:moveTo>
                      <a:pt x="68246" y="0"/>
                    </a:moveTo>
                    <a:lnTo>
                      <a:pt x="117017" y="189678"/>
                    </a:lnTo>
                    <a:cubicBezTo>
                      <a:pt x="151508" y="358229"/>
                      <a:pt x="169621" y="532746"/>
                      <a:pt x="169621" y="711494"/>
                    </a:cubicBezTo>
                    <a:cubicBezTo>
                      <a:pt x="169621" y="890242"/>
                      <a:pt x="151508" y="1064759"/>
                      <a:pt x="117017" y="1233311"/>
                    </a:cubicBezTo>
                    <a:lnTo>
                      <a:pt x="68246" y="1422990"/>
                    </a:lnTo>
                    <a:lnTo>
                      <a:pt x="0" y="1383587"/>
                    </a:lnTo>
                    <a:lnTo>
                      <a:pt x="42706" y="1217495"/>
                    </a:lnTo>
                    <a:cubicBezTo>
                      <a:pt x="76195" y="1053838"/>
                      <a:pt x="93782" y="884387"/>
                      <a:pt x="93782" y="710829"/>
                    </a:cubicBezTo>
                    <a:cubicBezTo>
                      <a:pt x="93782" y="537271"/>
                      <a:pt x="76195" y="367821"/>
                      <a:pt x="42706" y="204163"/>
                    </a:cubicBezTo>
                    <a:lnTo>
                      <a:pt x="298" y="39230"/>
                    </a:lnTo>
                    <a:lnTo>
                      <a:pt x="682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7">
                <a:extLst>
                  <a:ext uri="{FF2B5EF4-FFF2-40B4-BE49-F238E27FC236}">
                    <a16:creationId xmlns:a16="http://schemas.microsoft.com/office/drawing/2014/main" id="{EAD15025-CFDB-8FBA-3491-FFB415170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363" y="3188975"/>
                <a:ext cx="142420" cy="1202986"/>
              </a:xfrm>
              <a:custGeom>
                <a:avLst/>
                <a:gdLst>
                  <a:gd name="connsiteX0" fmla="*/ 101375 w 168465"/>
                  <a:gd name="connsiteY0" fmla="*/ 0 h 1422990"/>
                  <a:gd name="connsiteX1" fmla="*/ 168167 w 168465"/>
                  <a:gd name="connsiteY1" fmla="*/ 38562 h 1422990"/>
                  <a:gd name="connsiteX2" fmla="*/ 125586 w 168465"/>
                  <a:gd name="connsiteY2" fmla="*/ 204163 h 1422990"/>
                  <a:gd name="connsiteX3" fmla="*/ 74510 w 168465"/>
                  <a:gd name="connsiteY3" fmla="*/ 710829 h 1422990"/>
                  <a:gd name="connsiteX4" fmla="*/ 125586 w 168465"/>
                  <a:gd name="connsiteY4" fmla="*/ 1217495 h 1422990"/>
                  <a:gd name="connsiteX5" fmla="*/ 168465 w 168465"/>
                  <a:gd name="connsiteY5" fmla="*/ 1384256 h 1422990"/>
                  <a:gd name="connsiteX6" fmla="*/ 101375 w 168465"/>
                  <a:gd name="connsiteY6" fmla="*/ 1422990 h 1422990"/>
                  <a:gd name="connsiteX7" fmla="*/ 52604 w 168465"/>
                  <a:gd name="connsiteY7" fmla="*/ 1233311 h 1422990"/>
                  <a:gd name="connsiteX8" fmla="*/ 0 w 168465"/>
                  <a:gd name="connsiteY8" fmla="*/ 711494 h 1422990"/>
                  <a:gd name="connsiteX9" fmla="*/ 52604 w 168465"/>
                  <a:gd name="connsiteY9" fmla="*/ 189678 h 1422990"/>
                  <a:gd name="connsiteX10" fmla="*/ 101375 w 168465"/>
                  <a:gd name="connsiteY10" fmla="*/ 0 h 142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8465" h="1422990">
                    <a:moveTo>
                      <a:pt x="101375" y="0"/>
                    </a:moveTo>
                    <a:lnTo>
                      <a:pt x="168167" y="38562"/>
                    </a:lnTo>
                    <a:lnTo>
                      <a:pt x="125586" y="204163"/>
                    </a:lnTo>
                    <a:cubicBezTo>
                      <a:pt x="92097" y="367821"/>
                      <a:pt x="74510" y="537271"/>
                      <a:pt x="74510" y="710829"/>
                    </a:cubicBezTo>
                    <a:cubicBezTo>
                      <a:pt x="74510" y="884387"/>
                      <a:pt x="92097" y="1053838"/>
                      <a:pt x="125586" y="1217495"/>
                    </a:cubicBezTo>
                    <a:lnTo>
                      <a:pt x="168465" y="1384256"/>
                    </a:lnTo>
                    <a:lnTo>
                      <a:pt x="101375" y="1422990"/>
                    </a:lnTo>
                    <a:lnTo>
                      <a:pt x="52604" y="1233311"/>
                    </a:lnTo>
                    <a:cubicBezTo>
                      <a:pt x="18113" y="1064759"/>
                      <a:pt x="0" y="890242"/>
                      <a:pt x="0" y="711494"/>
                    </a:cubicBezTo>
                    <a:cubicBezTo>
                      <a:pt x="0" y="532746"/>
                      <a:pt x="18113" y="358229"/>
                      <a:pt x="52604" y="189678"/>
                    </a:cubicBezTo>
                    <a:lnTo>
                      <a:pt x="10137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0">
                <a:extLst>
                  <a:ext uri="{FF2B5EF4-FFF2-40B4-BE49-F238E27FC236}">
                    <a16:creationId xmlns:a16="http://schemas.microsoft.com/office/drawing/2014/main" id="{512D8C01-D7FC-682B-DF79-99B6F4DD3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7957" y="5278228"/>
                <a:ext cx="1041762" cy="633644"/>
              </a:xfrm>
              <a:custGeom>
                <a:avLst/>
                <a:gdLst>
                  <a:gd name="connsiteX0" fmla="*/ 1164902 w 1232282"/>
                  <a:gd name="connsiteY0" fmla="*/ 0 h 749527"/>
                  <a:gd name="connsiteX1" fmla="*/ 1232282 w 1232282"/>
                  <a:gd name="connsiteY1" fmla="*/ 38902 h 749527"/>
                  <a:gd name="connsiteX2" fmla="*/ 1203104 w 1232282"/>
                  <a:gd name="connsiteY2" fmla="*/ 71005 h 749527"/>
                  <a:gd name="connsiteX3" fmla="*/ 142207 w 1232282"/>
                  <a:gd name="connsiteY3" fmla="*/ 712962 h 749527"/>
                  <a:gd name="connsiteX4" fmla="*/ 0 w 1232282"/>
                  <a:gd name="connsiteY4" fmla="*/ 749527 h 749527"/>
                  <a:gd name="connsiteX5" fmla="*/ 0 w 1232282"/>
                  <a:gd name="connsiteY5" fmla="*/ 671149 h 749527"/>
                  <a:gd name="connsiteX6" fmla="*/ 119187 w 1232282"/>
                  <a:gd name="connsiteY6" fmla="*/ 640503 h 749527"/>
                  <a:gd name="connsiteX7" fmla="*/ 1149283 w 1232282"/>
                  <a:gd name="connsiteY7" fmla="*/ 17184 h 749527"/>
                  <a:gd name="connsiteX8" fmla="*/ 1164902 w 1232282"/>
                  <a:gd name="connsiteY8" fmla="*/ 0 h 74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282" h="749527">
                    <a:moveTo>
                      <a:pt x="1164902" y="0"/>
                    </a:moveTo>
                    <a:lnTo>
                      <a:pt x="1232282" y="38902"/>
                    </a:lnTo>
                    <a:lnTo>
                      <a:pt x="1203104" y="71005"/>
                    </a:lnTo>
                    <a:cubicBezTo>
                      <a:pt x="910257" y="363852"/>
                      <a:pt x="547587" y="586876"/>
                      <a:pt x="142207" y="712962"/>
                    </a:cubicBezTo>
                    <a:lnTo>
                      <a:pt x="0" y="749527"/>
                    </a:lnTo>
                    <a:lnTo>
                      <a:pt x="0" y="671149"/>
                    </a:lnTo>
                    <a:lnTo>
                      <a:pt x="119187" y="640503"/>
                    </a:lnTo>
                    <a:cubicBezTo>
                      <a:pt x="512797" y="518078"/>
                      <a:pt x="864938" y="301529"/>
                      <a:pt x="1149283" y="17184"/>
                    </a:cubicBezTo>
                    <a:lnTo>
                      <a:pt x="11649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192">
                <a:extLst>
                  <a:ext uri="{FF2B5EF4-FFF2-40B4-BE49-F238E27FC236}">
                    <a16:creationId xmlns:a16="http://schemas.microsoft.com/office/drawing/2014/main" id="{85774444-ADD0-EF45-0B0F-8804364DE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4810" y="5278651"/>
                <a:ext cx="1041762" cy="633219"/>
              </a:xfrm>
              <a:custGeom>
                <a:avLst/>
                <a:gdLst>
                  <a:gd name="connsiteX0" fmla="*/ 66509 w 1232282"/>
                  <a:gd name="connsiteY0" fmla="*/ 0 h 749024"/>
                  <a:gd name="connsiteX1" fmla="*/ 81670 w 1232282"/>
                  <a:gd name="connsiteY1" fmla="*/ 16681 h 749024"/>
                  <a:gd name="connsiteX2" fmla="*/ 1111765 w 1232282"/>
                  <a:gd name="connsiteY2" fmla="*/ 640000 h 749024"/>
                  <a:gd name="connsiteX3" fmla="*/ 1232282 w 1232282"/>
                  <a:gd name="connsiteY3" fmla="*/ 670988 h 749024"/>
                  <a:gd name="connsiteX4" fmla="*/ 1232282 w 1232282"/>
                  <a:gd name="connsiteY4" fmla="*/ 749024 h 749024"/>
                  <a:gd name="connsiteX5" fmla="*/ 1090076 w 1232282"/>
                  <a:gd name="connsiteY5" fmla="*/ 712459 h 749024"/>
                  <a:gd name="connsiteX6" fmla="*/ 29178 w 1232282"/>
                  <a:gd name="connsiteY6" fmla="*/ 70502 h 749024"/>
                  <a:gd name="connsiteX7" fmla="*/ 0 w 1232282"/>
                  <a:gd name="connsiteY7" fmla="*/ 38399 h 749024"/>
                  <a:gd name="connsiteX8" fmla="*/ 66509 w 1232282"/>
                  <a:gd name="connsiteY8" fmla="*/ 0 h 749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282" h="749024">
                    <a:moveTo>
                      <a:pt x="66509" y="0"/>
                    </a:moveTo>
                    <a:lnTo>
                      <a:pt x="81670" y="16681"/>
                    </a:lnTo>
                    <a:cubicBezTo>
                      <a:pt x="366015" y="301026"/>
                      <a:pt x="718156" y="517575"/>
                      <a:pt x="1111765" y="640000"/>
                    </a:cubicBezTo>
                    <a:lnTo>
                      <a:pt x="1232282" y="670988"/>
                    </a:lnTo>
                    <a:lnTo>
                      <a:pt x="1232282" y="749024"/>
                    </a:lnTo>
                    <a:lnTo>
                      <a:pt x="1090076" y="712459"/>
                    </a:lnTo>
                    <a:cubicBezTo>
                      <a:pt x="684696" y="586373"/>
                      <a:pt x="322026" y="363349"/>
                      <a:pt x="29178" y="70502"/>
                    </a:cubicBezTo>
                    <a:lnTo>
                      <a:pt x="0" y="38399"/>
                    </a:lnTo>
                    <a:lnTo>
                      <a:pt x="665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6" name="Picture 55" descr="A picture containing vector graphics&#10;&#10;AI-generated content may be incorrect.">
              <a:extLst>
                <a:ext uri="{FF2B5EF4-FFF2-40B4-BE49-F238E27FC236}">
                  <a16:creationId xmlns:a16="http://schemas.microsoft.com/office/drawing/2014/main" id="{F35CC76C-EE95-D1CB-DA18-50C96D23F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503" y="2328077"/>
              <a:ext cx="959255" cy="819311"/>
            </a:xfrm>
            <a:prstGeom prst="rect">
              <a:avLst/>
            </a:prstGeom>
          </p:spPr>
        </p:pic>
        <p:pic>
          <p:nvPicPr>
            <p:cNvPr id="57" name="Picture 56" descr="A picture containing text, toy, LEGO&#10;&#10;AI-generated content may be incorrect.">
              <a:extLst>
                <a:ext uri="{FF2B5EF4-FFF2-40B4-BE49-F238E27FC236}">
                  <a16:creationId xmlns:a16="http://schemas.microsoft.com/office/drawing/2014/main" id="{016CA08F-57C2-4F91-F41B-AB98FE57C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996" y="4266303"/>
              <a:ext cx="1136782" cy="877686"/>
            </a:xfrm>
            <a:prstGeom prst="rect">
              <a:avLst/>
            </a:prstGeom>
          </p:spPr>
        </p:pic>
        <p:pic>
          <p:nvPicPr>
            <p:cNvPr id="58" name="Picture 57" descr="Icon&#10;&#10;AI-generated content may be incorrect.">
              <a:extLst>
                <a:ext uri="{FF2B5EF4-FFF2-40B4-BE49-F238E27FC236}">
                  <a16:creationId xmlns:a16="http://schemas.microsoft.com/office/drawing/2014/main" id="{B28E9913-7AF7-6F73-69AC-EEC41569B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955" y="5122751"/>
              <a:ext cx="754730" cy="849072"/>
            </a:xfrm>
            <a:prstGeom prst="rect">
              <a:avLst/>
            </a:prstGeom>
          </p:spPr>
        </p:pic>
        <p:pic>
          <p:nvPicPr>
            <p:cNvPr id="59" name="Picture 58" descr="Icon&#10;&#10;AI-generated content may be incorrect.">
              <a:extLst>
                <a:ext uri="{FF2B5EF4-FFF2-40B4-BE49-F238E27FC236}">
                  <a16:creationId xmlns:a16="http://schemas.microsoft.com/office/drawing/2014/main" id="{763C618B-BAA8-8B34-B8FF-E05992BB6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7305" y="4341509"/>
              <a:ext cx="899802" cy="81425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0E8234D-AE75-5A02-2BED-5FF170C57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688" y="2249161"/>
              <a:ext cx="762967" cy="872422"/>
            </a:xfrm>
            <a:prstGeom prst="rect">
              <a:avLst/>
            </a:prstGeom>
          </p:spPr>
        </p:pic>
        <p:pic>
          <p:nvPicPr>
            <p:cNvPr id="61" name="Picture 60" descr="Icon&#10;&#10;AI-generated content may be incorrect.">
              <a:extLst>
                <a:ext uri="{FF2B5EF4-FFF2-40B4-BE49-F238E27FC236}">
                  <a16:creationId xmlns:a16="http://schemas.microsoft.com/office/drawing/2014/main" id="{5CDFC19F-8389-3051-6D5E-BA031BE1A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3408" y="1262100"/>
              <a:ext cx="934298" cy="859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561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338BD-6242-E6CB-F1E4-E78FB9D5D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E83BB1F2-E03A-B252-59A5-000C7230387D}"/>
              </a:ext>
            </a:extLst>
          </p:cNvPr>
          <p:cNvSpPr/>
          <p:nvPr/>
        </p:nvSpPr>
        <p:spPr>
          <a:xfrm>
            <a:off x="656865" y="0"/>
            <a:ext cx="3198555" cy="3271520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4AB1F5-13D6-79B4-D355-5A242788F61E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Eras Demi ITC" panose="020B0805030504020804" pitchFamily="34" charset="0"/>
                <a:ea typeface="+mj-ea"/>
                <a:cs typeface="+mj-cs"/>
              </a:rPr>
              <a:t>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BEE181-84A0-70DA-6298-C11A8D11E11A}"/>
              </a:ext>
            </a:extLst>
          </p:cNvPr>
          <p:cNvSpPr txBox="1"/>
          <p:nvPr/>
        </p:nvSpPr>
        <p:spPr>
          <a:xfrm>
            <a:off x="4171950" y="837337"/>
            <a:ext cx="76390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dirty="0">
                <a:effectLst/>
                <a:latin typeface="Eras Medium ITC" panose="020B0602030504020804" pitchFamily="34" charset="0"/>
                <a:cs typeface="Aharoni" panose="02010803020104030203" pitchFamily="2" charset="-79"/>
              </a:rPr>
              <a:t>An emailed survey will be sent after the conference.</a:t>
            </a:r>
          </a:p>
          <a:p>
            <a:endParaRPr lang="en-US" sz="3200" dirty="0">
              <a:latin typeface="Eras Medium ITC" panose="020B0602030504020804" pitchFamily="34" charset="0"/>
              <a:cs typeface="Aharoni" panose="02010803020104030203" pitchFamily="2" charset="-79"/>
            </a:endParaRPr>
          </a:p>
          <a:p>
            <a:r>
              <a:rPr lang="en-US" sz="3200" i="0" dirty="0">
                <a:effectLst/>
                <a:latin typeface="Eras Medium ITC" panose="020B0602030504020804" pitchFamily="34" charset="0"/>
                <a:cs typeface="Aharoni" panose="02010803020104030203" pitchFamily="2" charset="-79"/>
              </a:rPr>
              <a:t>Please make sure to complete the survey by February 27th to be eligible for a random </a:t>
            </a:r>
            <a:r>
              <a:rPr lang="en-US" sz="3200" dirty="0">
                <a:latin typeface="Eras Medium ITC" panose="020B0602030504020804" pitchFamily="34" charset="0"/>
                <a:cs typeface="Aharoni" panose="02010803020104030203" pitchFamily="2" charset="-79"/>
              </a:rPr>
              <a:t>drawing of </a:t>
            </a:r>
            <a:r>
              <a:rPr lang="en-US" sz="3200" i="0" dirty="0">
                <a:effectLst/>
                <a:latin typeface="Eras Medium ITC" panose="020B0602030504020804" pitchFamily="34" charset="0"/>
                <a:cs typeface="Aharoni" panose="02010803020104030203" pitchFamily="2" charset="-79"/>
              </a:rPr>
              <a:t>gift cards.  </a:t>
            </a:r>
          </a:p>
          <a:p>
            <a:endParaRPr lang="en-US" sz="3200" dirty="0">
              <a:latin typeface="Eras Medium ITC" panose="020B0602030504020804" pitchFamily="34" charset="0"/>
              <a:cs typeface="Aharoni" panose="02010803020104030203" pitchFamily="2" charset="-79"/>
            </a:endParaRPr>
          </a:p>
          <a:p>
            <a:r>
              <a:rPr lang="en-US" sz="3200" dirty="0">
                <a:latin typeface="Eras Medium ITC" panose="020B0602030504020804" pitchFamily="34" charset="0"/>
                <a:cs typeface="Aharoni" panose="02010803020104030203" pitchFamily="2" charset="-79"/>
              </a:rPr>
              <a:t>The survey results are anonymous.  </a:t>
            </a:r>
            <a:endParaRPr lang="en-US" sz="3200" i="0" dirty="0">
              <a:effectLst/>
              <a:latin typeface="Eras Medium ITC" panose="020B06020305040208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66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29FD1-3AC4-DAFC-6D06-EF93772F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179844A6-E33C-128F-DF2B-8A4C7BF7E228}"/>
              </a:ext>
            </a:extLst>
          </p:cNvPr>
          <p:cNvSpPr/>
          <p:nvPr/>
        </p:nvSpPr>
        <p:spPr>
          <a:xfrm>
            <a:off x="656865" y="0"/>
            <a:ext cx="3198555" cy="3271520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C5715-9E6D-8F4B-B096-D9F96D37577B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Eras Demi ITC" panose="020B0805030504020804" pitchFamily="34" charset="0"/>
                <a:ea typeface="+mj-ea"/>
                <a:cs typeface="+mj-cs"/>
              </a:rPr>
              <a:t>DINNER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Eras Demi ITC" panose="020B0805030504020804" pitchFamily="34" charset="0"/>
                <a:ea typeface="+mj-ea"/>
                <a:cs typeface="+mj-cs"/>
              </a:rPr>
              <a:t>SIGN-UP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CBE015-2B30-227A-0BD6-750FBC457796}"/>
              </a:ext>
            </a:extLst>
          </p:cNvPr>
          <p:cNvSpPr txBox="1"/>
          <p:nvPr/>
        </p:nvSpPr>
        <p:spPr>
          <a:xfrm>
            <a:off x="4171950" y="837337"/>
            <a:ext cx="7639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Eras Medium ITC" panose="020B0602030504020804" pitchFamily="34" charset="0"/>
                <a:cs typeface="Aharoni" panose="02010803020104030203" pitchFamily="2" charset="-79"/>
              </a:rPr>
              <a:t>.  </a:t>
            </a:r>
            <a:endParaRPr lang="en-US" sz="3200" i="0" dirty="0">
              <a:effectLst/>
              <a:latin typeface="Eras Medium ITC" panose="020B06020305040208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3" descr="Qr code&#10;&#10;AI-generated content may be incorrect.">
            <a:extLst>
              <a:ext uri="{FF2B5EF4-FFF2-40B4-BE49-F238E27FC236}">
                <a16:creationId xmlns:a16="http://schemas.microsoft.com/office/drawing/2014/main" id="{9CE5CCC2-EBE2-DB37-E576-E4E519EDD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418668"/>
            <a:ext cx="6020663" cy="60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7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76517-05A2-1D2F-8791-E34AE3815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BA2084A-1C1C-274C-BB4B-2A12E83B9D42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PREMIUM SPONSOR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1F48978-84B9-3337-059E-E4452A25A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2235545"/>
            <a:ext cx="7347537" cy="23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30269DFE-B252-FD92-5A70-6267C1346206}"/>
              </a:ext>
            </a:extLst>
          </p:cNvPr>
          <p:cNvSpPr/>
          <p:nvPr/>
        </p:nvSpPr>
        <p:spPr>
          <a:xfrm>
            <a:off x="656865" y="0"/>
            <a:ext cx="3198555" cy="3271520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endParaRPr lang="en-US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r>
              <a:rPr lang="en-US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PLATINUM</a:t>
            </a:r>
          </a:p>
          <a:p>
            <a:r>
              <a:rPr lang="en-US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SPONSOR</a:t>
            </a:r>
          </a:p>
        </p:txBody>
      </p:sp>
    </p:spTree>
    <p:extLst>
      <p:ext uri="{BB962C8B-B14F-4D97-AF65-F5344CB8AC3E}">
        <p14:creationId xmlns:p14="http://schemas.microsoft.com/office/powerpoint/2010/main" val="7126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FD66A-2CEB-CF88-15F3-53A773CA6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530A84C-B9DB-F4C1-97ED-F69776032745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PREMIUM SPONSOR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0825877-DCCA-C8C0-A575-981ACC87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9627" y="1231976"/>
            <a:ext cx="6429587" cy="40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4EBE16A7-9D22-08A5-FB6A-7DD613B66A1D}"/>
              </a:ext>
            </a:extLst>
          </p:cNvPr>
          <p:cNvSpPr/>
          <p:nvPr/>
        </p:nvSpPr>
        <p:spPr>
          <a:xfrm>
            <a:off x="656865" y="0"/>
            <a:ext cx="3198555" cy="3271520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endParaRPr lang="en-US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r>
              <a:rPr lang="en-US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PLATINUM</a:t>
            </a:r>
          </a:p>
          <a:p>
            <a:r>
              <a:rPr lang="en-US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SPONSOR</a:t>
            </a:r>
          </a:p>
        </p:txBody>
      </p:sp>
    </p:spTree>
    <p:extLst>
      <p:ext uri="{BB962C8B-B14F-4D97-AF65-F5344CB8AC3E}">
        <p14:creationId xmlns:p14="http://schemas.microsoft.com/office/powerpoint/2010/main" val="287068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/>
    </mc:Choice>
    <mc:Fallback>
      <p:transition spd="slow" advTm="8000"/>
    </mc:Fallback>
  </mc:AlternateContent>
</p:sld>
</file>

<file path=ppt/theme/theme1.xml><?xml version="1.0" encoding="utf-8"?>
<a:theme xmlns:a="http://schemas.openxmlformats.org/drawingml/2006/main" name="MM LG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2108</TotalTime>
  <Words>175</Words>
  <Application>Microsoft Office PowerPoint</Application>
  <PresentationFormat>Widescreen</PresentationFormat>
  <Paragraphs>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Arial</vt:lpstr>
      <vt:lpstr>Calibri</vt:lpstr>
      <vt:lpstr>Corbel</vt:lpstr>
      <vt:lpstr>Eras Demi ITC</vt:lpstr>
      <vt:lpstr>Eras Medium ITC</vt:lpstr>
      <vt:lpstr>Franklin Gothic Book</vt:lpstr>
      <vt:lpstr>Franklin Gothic Medium</vt:lpstr>
      <vt:lpstr>Georgia</vt:lpstr>
      <vt:lpstr>MM LGIA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Carolina Local Government Investment Association would like to thank our Winter 2024 Sponsors!</dc:title>
  <dc:creator>Seth Larson</dc:creator>
  <cp:lastModifiedBy>Seth Larson</cp:lastModifiedBy>
  <cp:revision>20</cp:revision>
  <dcterms:created xsi:type="dcterms:W3CDTF">2024-01-19T14:17:54Z</dcterms:created>
  <dcterms:modified xsi:type="dcterms:W3CDTF">2026-02-18T13:45:28Z</dcterms:modified>
</cp:coreProperties>
</file>