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8" r:id="rId9"/>
    <p:sldId id="393" r:id="rId10"/>
    <p:sldId id="263" r:id="rId11"/>
    <p:sldId id="264" r:id="rId12"/>
    <p:sldId id="265" r:id="rId13"/>
    <p:sldId id="523" r:id="rId14"/>
    <p:sldId id="267" r:id="rId15"/>
    <p:sldId id="268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C53"/>
    <a:srgbClr val="7B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/>
    <p:restoredTop sz="94669"/>
  </p:normalViewPr>
  <p:slideViewPr>
    <p:cSldViewPr>
      <p:cViewPr>
        <p:scale>
          <a:sx n="77" d="100"/>
          <a:sy n="77" d="100"/>
        </p:scale>
        <p:origin x="-1160" y="-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B5F87-7A10-CB40-AA03-98C3398151B4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FB5F-FA09-C645-91C3-C998D6DDC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924D9-778F-A04F-921C-7DBAFF6EC5B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34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545DB-E067-4B44-84D6-A15523E78D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4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45DB-E067-4B44-84D6-A15523E78D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4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Satoshi Light"/>
                <a:cs typeface="Satosh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Satoshi Light"/>
                <a:cs typeface="Satosh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6043" y="821765"/>
            <a:ext cx="17072012" cy="1129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9516" y="5290282"/>
            <a:ext cx="8496300" cy="301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Satoshi Light"/>
                <a:cs typeface="Satosh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02478E-2084-81A4-B57E-296A8E0CBF66}"/>
              </a:ext>
            </a:extLst>
          </p:cNvPr>
          <p:cNvSpPr/>
          <p:nvPr userDrawn="1"/>
        </p:nvSpPr>
        <p:spPr>
          <a:xfrm>
            <a:off x="-158750" y="-136525"/>
            <a:ext cx="20421600" cy="11582400"/>
          </a:xfrm>
          <a:prstGeom prst="rect">
            <a:avLst/>
          </a:prstGeom>
          <a:solidFill>
            <a:srgbClr val="7BADC3"/>
          </a:solidFill>
          <a:ln>
            <a:solidFill>
              <a:srgbClr val="7BA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5C0C5-C92F-52CE-BCE7-4F1D312EA5F9}"/>
              </a:ext>
            </a:extLst>
          </p:cNvPr>
          <p:cNvSpPr/>
          <p:nvPr userDrawn="1"/>
        </p:nvSpPr>
        <p:spPr>
          <a:xfrm>
            <a:off x="16148050" y="10760075"/>
            <a:ext cx="41148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ADE6D1-FDFC-EEA5-3C00-9A10ED8DB9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802" y="10912791"/>
            <a:ext cx="3447295" cy="283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8" Type="http://schemas.openxmlformats.org/officeDocument/2006/relationships/image" Target="../media/image78.png"/><Relationship Id="rId3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05973" y="1068025"/>
            <a:ext cx="8107045" cy="8547100"/>
          </a:xfrm>
          <a:custGeom>
            <a:avLst/>
            <a:gdLst/>
            <a:ahLst/>
            <a:cxnLst/>
            <a:rect l="l" t="t" r="r" b="b"/>
            <a:pathLst>
              <a:path w="8107044" h="8547100">
                <a:moveTo>
                  <a:pt x="582374" y="6197077"/>
                </a:moveTo>
                <a:lnTo>
                  <a:pt x="487393" y="6197077"/>
                </a:lnTo>
                <a:lnTo>
                  <a:pt x="442658" y="6209777"/>
                </a:lnTo>
                <a:lnTo>
                  <a:pt x="404563" y="6247877"/>
                </a:lnTo>
                <a:lnTo>
                  <a:pt x="0" y="6730477"/>
                </a:lnTo>
                <a:lnTo>
                  <a:pt x="2162227" y="8546577"/>
                </a:lnTo>
                <a:lnTo>
                  <a:pt x="2566790" y="8076677"/>
                </a:lnTo>
                <a:lnTo>
                  <a:pt x="2592545" y="8025877"/>
                </a:lnTo>
                <a:lnTo>
                  <a:pt x="2603243" y="7987777"/>
                </a:lnTo>
                <a:lnTo>
                  <a:pt x="2599192" y="7936977"/>
                </a:lnTo>
                <a:lnTo>
                  <a:pt x="2580702" y="7886177"/>
                </a:lnTo>
                <a:lnTo>
                  <a:pt x="2548079" y="7848077"/>
                </a:lnTo>
                <a:lnTo>
                  <a:pt x="625415" y="6222477"/>
                </a:lnTo>
                <a:lnTo>
                  <a:pt x="582374" y="6197077"/>
                </a:lnTo>
                <a:close/>
              </a:path>
              <a:path w="8107044" h="8547100">
                <a:moveTo>
                  <a:pt x="7619681" y="6197077"/>
                </a:moveTo>
                <a:lnTo>
                  <a:pt x="7524852" y="6197077"/>
                </a:lnTo>
                <a:lnTo>
                  <a:pt x="7481918" y="6235177"/>
                </a:lnTo>
                <a:lnTo>
                  <a:pt x="5558794" y="7848077"/>
                </a:lnTo>
                <a:lnTo>
                  <a:pt x="5526212" y="7886177"/>
                </a:lnTo>
                <a:lnTo>
                  <a:pt x="5507745" y="7936977"/>
                </a:lnTo>
                <a:lnTo>
                  <a:pt x="5503699" y="7987777"/>
                </a:lnTo>
                <a:lnTo>
                  <a:pt x="5514383" y="8025877"/>
                </a:lnTo>
                <a:lnTo>
                  <a:pt x="5540103" y="8076677"/>
                </a:lnTo>
                <a:lnTo>
                  <a:pt x="5944614" y="8546577"/>
                </a:lnTo>
                <a:lnTo>
                  <a:pt x="8106863" y="6730477"/>
                </a:lnTo>
                <a:lnTo>
                  <a:pt x="7702330" y="6247877"/>
                </a:lnTo>
                <a:lnTo>
                  <a:pt x="7664338" y="6209777"/>
                </a:lnTo>
                <a:lnTo>
                  <a:pt x="7619681" y="6197077"/>
                </a:lnTo>
                <a:close/>
              </a:path>
              <a:path w="8107044" h="8547100">
                <a:moveTo>
                  <a:pt x="1237009" y="4609577"/>
                </a:moveTo>
                <a:lnTo>
                  <a:pt x="1222725" y="4660377"/>
                </a:lnTo>
                <a:lnTo>
                  <a:pt x="1211239" y="4711177"/>
                </a:lnTo>
                <a:lnTo>
                  <a:pt x="1202273" y="4761977"/>
                </a:lnTo>
                <a:lnTo>
                  <a:pt x="1195550" y="4812777"/>
                </a:lnTo>
                <a:lnTo>
                  <a:pt x="1190793" y="4863577"/>
                </a:lnTo>
                <a:lnTo>
                  <a:pt x="1187725" y="4901677"/>
                </a:lnTo>
                <a:lnTo>
                  <a:pt x="1186067" y="4952477"/>
                </a:lnTo>
                <a:lnTo>
                  <a:pt x="1185675" y="4990577"/>
                </a:lnTo>
                <a:lnTo>
                  <a:pt x="1185627" y="5015977"/>
                </a:lnTo>
                <a:lnTo>
                  <a:pt x="1185794" y="5041377"/>
                </a:lnTo>
                <a:lnTo>
                  <a:pt x="1185877" y="5054077"/>
                </a:lnTo>
                <a:lnTo>
                  <a:pt x="1186790" y="5117577"/>
                </a:lnTo>
                <a:lnTo>
                  <a:pt x="1189098" y="5206477"/>
                </a:lnTo>
                <a:lnTo>
                  <a:pt x="1190014" y="5257277"/>
                </a:lnTo>
                <a:lnTo>
                  <a:pt x="1190574" y="5295377"/>
                </a:lnTo>
                <a:lnTo>
                  <a:pt x="1190600" y="5346177"/>
                </a:lnTo>
                <a:lnTo>
                  <a:pt x="1189912" y="5396977"/>
                </a:lnTo>
                <a:lnTo>
                  <a:pt x="1188331" y="5435077"/>
                </a:lnTo>
                <a:lnTo>
                  <a:pt x="1185679" y="5485877"/>
                </a:lnTo>
                <a:lnTo>
                  <a:pt x="1181776" y="5536677"/>
                </a:lnTo>
                <a:lnTo>
                  <a:pt x="1176444" y="5587477"/>
                </a:lnTo>
                <a:lnTo>
                  <a:pt x="1169503" y="5638277"/>
                </a:lnTo>
                <a:lnTo>
                  <a:pt x="1160774" y="5676377"/>
                </a:lnTo>
                <a:lnTo>
                  <a:pt x="1150079" y="5727177"/>
                </a:lnTo>
                <a:lnTo>
                  <a:pt x="1137238" y="5777977"/>
                </a:lnTo>
                <a:lnTo>
                  <a:pt x="1122072" y="5828777"/>
                </a:lnTo>
                <a:lnTo>
                  <a:pt x="1104402" y="5879577"/>
                </a:lnTo>
                <a:lnTo>
                  <a:pt x="1084050" y="5930377"/>
                </a:lnTo>
                <a:lnTo>
                  <a:pt x="1062728" y="5968477"/>
                </a:lnTo>
                <a:lnTo>
                  <a:pt x="1040244" y="6019277"/>
                </a:lnTo>
                <a:lnTo>
                  <a:pt x="1016610" y="6070077"/>
                </a:lnTo>
                <a:lnTo>
                  <a:pt x="991834" y="6108177"/>
                </a:lnTo>
                <a:lnTo>
                  <a:pt x="965928" y="6158977"/>
                </a:lnTo>
                <a:lnTo>
                  <a:pt x="2560194" y="7505177"/>
                </a:lnTo>
                <a:lnTo>
                  <a:pt x="2699300" y="7352777"/>
                </a:lnTo>
                <a:lnTo>
                  <a:pt x="2732656" y="7327377"/>
                </a:lnTo>
                <a:lnTo>
                  <a:pt x="2768504" y="7301977"/>
                </a:lnTo>
                <a:lnTo>
                  <a:pt x="2806729" y="7276577"/>
                </a:lnTo>
                <a:lnTo>
                  <a:pt x="2847215" y="7263877"/>
                </a:lnTo>
                <a:lnTo>
                  <a:pt x="2889849" y="7251177"/>
                </a:lnTo>
                <a:lnTo>
                  <a:pt x="2934514" y="7238477"/>
                </a:lnTo>
                <a:lnTo>
                  <a:pt x="2981097" y="7225777"/>
                </a:lnTo>
                <a:lnTo>
                  <a:pt x="3079554" y="7200377"/>
                </a:lnTo>
                <a:lnTo>
                  <a:pt x="3131198" y="7200377"/>
                </a:lnTo>
                <a:lnTo>
                  <a:pt x="3184300" y="7187677"/>
                </a:lnTo>
                <a:lnTo>
                  <a:pt x="3261325" y="7187677"/>
                </a:lnTo>
                <a:lnTo>
                  <a:pt x="3300827" y="7174977"/>
                </a:lnTo>
                <a:lnTo>
                  <a:pt x="3340927" y="7174977"/>
                </a:lnTo>
                <a:lnTo>
                  <a:pt x="3381577" y="7162277"/>
                </a:lnTo>
                <a:lnTo>
                  <a:pt x="3422730" y="7162277"/>
                </a:lnTo>
                <a:lnTo>
                  <a:pt x="3677559" y="7086077"/>
                </a:lnTo>
                <a:lnTo>
                  <a:pt x="3720908" y="7060677"/>
                </a:lnTo>
                <a:lnTo>
                  <a:pt x="3764382" y="7047977"/>
                </a:lnTo>
                <a:lnTo>
                  <a:pt x="3938579" y="6946377"/>
                </a:lnTo>
                <a:lnTo>
                  <a:pt x="4110989" y="6793977"/>
                </a:lnTo>
                <a:lnTo>
                  <a:pt x="4195579" y="6692377"/>
                </a:lnTo>
                <a:lnTo>
                  <a:pt x="4237305" y="6641577"/>
                </a:lnTo>
                <a:lnTo>
                  <a:pt x="5093342" y="5485877"/>
                </a:lnTo>
                <a:lnTo>
                  <a:pt x="5079663" y="5435077"/>
                </a:lnTo>
                <a:lnTo>
                  <a:pt x="5067099" y="5396977"/>
                </a:lnTo>
                <a:lnTo>
                  <a:pt x="5055648" y="5346177"/>
                </a:lnTo>
                <a:lnTo>
                  <a:pt x="5045310" y="5295377"/>
                </a:lnTo>
                <a:lnTo>
                  <a:pt x="5036082" y="5257277"/>
                </a:lnTo>
                <a:lnTo>
                  <a:pt x="5027964" y="5206477"/>
                </a:lnTo>
                <a:lnTo>
                  <a:pt x="5020953" y="5155677"/>
                </a:lnTo>
                <a:lnTo>
                  <a:pt x="5015049" y="5117577"/>
                </a:lnTo>
                <a:lnTo>
                  <a:pt x="5010249" y="5066777"/>
                </a:lnTo>
                <a:lnTo>
                  <a:pt x="5006553" y="5015977"/>
                </a:lnTo>
                <a:lnTo>
                  <a:pt x="5003959" y="4965177"/>
                </a:lnTo>
                <a:lnTo>
                  <a:pt x="5002466" y="4927077"/>
                </a:lnTo>
                <a:lnTo>
                  <a:pt x="5002072" y="4876277"/>
                </a:lnTo>
                <a:lnTo>
                  <a:pt x="5002776" y="4825477"/>
                </a:lnTo>
                <a:lnTo>
                  <a:pt x="5004576" y="4774677"/>
                </a:lnTo>
                <a:lnTo>
                  <a:pt x="1551038" y="4774677"/>
                </a:lnTo>
                <a:lnTo>
                  <a:pt x="1456154" y="4749277"/>
                </a:lnTo>
                <a:lnTo>
                  <a:pt x="1410922" y="4723877"/>
                </a:lnTo>
                <a:lnTo>
                  <a:pt x="1367566" y="4698477"/>
                </a:lnTo>
                <a:lnTo>
                  <a:pt x="1326388" y="4673077"/>
                </a:lnTo>
                <a:lnTo>
                  <a:pt x="1237009" y="4609577"/>
                </a:lnTo>
                <a:close/>
              </a:path>
              <a:path w="8107044" h="8547100">
                <a:moveTo>
                  <a:pt x="5211527" y="5790677"/>
                </a:moveTo>
                <a:lnTo>
                  <a:pt x="4508501" y="6730477"/>
                </a:lnTo>
                <a:lnTo>
                  <a:pt x="4531807" y="6768577"/>
                </a:lnTo>
                <a:lnTo>
                  <a:pt x="4557940" y="6806677"/>
                </a:lnTo>
                <a:lnTo>
                  <a:pt x="4586697" y="6844777"/>
                </a:lnTo>
                <a:lnTo>
                  <a:pt x="4617880" y="6882877"/>
                </a:lnTo>
                <a:lnTo>
                  <a:pt x="4651287" y="6920977"/>
                </a:lnTo>
                <a:lnTo>
                  <a:pt x="4686718" y="6946377"/>
                </a:lnTo>
                <a:lnTo>
                  <a:pt x="4723973" y="6984477"/>
                </a:lnTo>
                <a:lnTo>
                  <a:pt x="4762850" y="7009877"/>
                </a:lnTo>
                <a:lnTo>
                  <a:pt x="4803149" y="7047977"/>
                </a:lnTo>
                <a:lnTo>
                  <a:pt x="4844669" y="7073377"/>
                </a:lnTo>
                <a:lnTo>
                  <a:pt x="4887211" y="7098777"/>
                </a:lnTo>
                <a:lnTo>
                  <a:pt x="4930573" y="7124177"/>
                </a:lnTo>
                <a:lnTo>
                  <a:pt x="4974554" y="7162277"/>
                </a:lnTo>
                <a:lnTo>
                  <a:pt x="5063575" y="7213077"/>
                </a:lnTo>
                <a:lnTo>
                  <a:pt x="5108213" y="7225777"/>
                </a:lnTo>
                <a:lnTo>
                  <a:pt x="5240230" y="7301977"/>
                </a:lnTo>
                <a:lnTo>
                  <a:pt x="5282934" y="7327377"/>
                </a:lnTo>
                <a:lnTo>
                  <a:pt x="5324654" y="7340077"/>
                </a:lnTo>
                <a:lnTo>
                  <a:pt x="5365189" y="7365477"/>
                </a:lnTo>
                <a:lnTo>
                  <a:pt x="5453337" y="7403577"/>
                </a:lnTo>
                <a:lnTo>
                  <a:pt x="5499976" y="7428977"/>
                </a:lnTo>
                <a:lnTo>
                  <a:pt x="5544028" y="7454377"/>
                </a:lnTo>
                <a:lnTo>
                  <a:pt x="5585264" y="7467077"/>
                </a:lnTo>
                <a:lnTo>
                  <a:pt x="7091879" y="6197077"/>
                </a:lnTo>
                <a:lnTo>
                  <a:pt x="5512329" y="6197077"/>
                </a:lnTo>
                <a:lnTo>
                  <a:pt x="5471146" y="6184377"/>
                </a:lnTo>
                <a:lnTo>
                  <a:pt x="5434187" y="6158977"/>
                </a:lnTo>
                <a:lnTo>
                  <a:pt x="5404568" y="6133577"/>
                </a:lnTo>
                <a:lnTo>
                  <a:pt x="5377876" y="6095477"/>
                </a:lnTo>
                <a:lnTo>
                  <a:pt x="5351906" y="6044677"/>
                </a:lnTo>
                <a:lnTo>
                  <a:pt x="5326662" y="6006577"/>
                </a:lnTo>
                <a:lnTo>
                  <a:pt x="5302150" y="5968477"/>
                </a:lnTo>
                <a:lnTo>
                  <a:pt x="5278375" y="5917677"/>
                </a:lnTo>
                <a:lnTo>
                  <a:pt x="5255342" y="5879577"/>
                </a:lnTo>
                <a:lnTo>
                  <a:pt x="5233058" y="5828777"/>
                </a:lnTo>
                <a:lnTo>
                  <a:pt x="5211527" y="5790677"/>
                </a:lnTo>
                <a:close/>
              </a:path>
              <a:path w="8107044" h="8547100">
                <a:moveTo>
                  <a:pt x="4295303" y="3123677"/>
                </a:moveTo>
                <a:lnTo>
                  <a:pt x="4246695" y="3123677"/>
                </a:lnTo>
                <a:lnTo>
                  <a:pt x="4201835" y="3149077"/>
                </a:lnTo>
                <a:lnTo>
                  <a:pt x="4162019" y="3174477"/>
                </a:lnTo>
                <a:lnTo>
                  <a:pt x="4128546" y="3199877"/>
                </a:lnTo>
                <a:lnTo>
                  <a:pt x="4102712" y="3237977"/>
                </a:lnTo>
                <a:lnTo>
                  <a:pt x="4085815" y="3288777"/>
                </a:lnTo>
                <a:lnTo>
                  <a:pt x="4079153" y="3326877"/>
                </a:lnTo>
                <a:lnTo>
                  <a:pt x="4079150" y="3339577"/>
                </a:lnTo>
                <a:lnTo>
                  <a:pt x="4079581" y="3352277"/>
                </a:lnTo>
                <a:lnTo>
                  <a:pt x="4080441" y="3364977"/>
                </a:lnTo>
                <a:lnTo>
                  <a:pt x="4081729" y="3364977"/>
                </a:lnTo>
                <a:lnTo>
                  <a:pt x="4091628" y="3415777"/>
                </a:lnTo>
                <a:lnTo>
                  <a:pt x="4106121" y="3466577"/>
                </a:lnTo>
                <a:lnTo>
                  <a:pt x="4125058" y="3504677"/>
                </a:lnTo>
                <a:lnTo>
                  <a:pt x="4148294" y="3542777"/>
                </a:lnTo>
                <a:lnTo>
                  <a:pt x="4175680" y="3580877"/>
                </a:lnTo>
                <a:lnTo>
                  <a:pt x="4207068" y="3606277"/>
                </a:lnTo>
                <a:lnTo>
                  <a:pt x="4242310" y="3631677"/>
                </a:lnTo>
                <a:lnTo>
                  <a:pt x="4281260" y="3657077"/>
                </a:lnTo>
                <a:lnTo>
                  <a:pt x="4323768" y="3682477"/>
                </a:lnTo>
                <a:lnTo>
                  <a:pt x="4369688" y="3695177"/>
                </a:lnTo>
                <a:lnTo>
                  <a:pt x="4418871" y="3707877"/>
                </a:lnTo>
                <a:lnTo>
                  <a:pt x="4471170" y="3720577"/>
                </a:lnTo>
                <a:lnTo>
                  <a:pt x="4526438" y="3720577"/>
                </a:lnTo>
                <a:lnTo>
                  <a:pt x="4955147" y="3745977"/>
                </a:lnTo>
                <a:lnTo>
                  <a:pt x="4994679" y="3745977"/>
                </a:lnTo>
                <a:lnTo>
                  <a:pt x="5013146" y="3758677"/>
                </a:lnTo>
                <a:lnTo>
                  <a:pt x="5030338" y="3771377"/>
                </a:lnTo>
                <a:lnTo>
                  <a:pt x="5352988" y="3999977"/>
                </a:lnTo>
                <a:lnTo>
                  <a:pt x="5383740" y="4038077"/>
                </a:lnTo>
                <a:lnTo>
                  <a:pt x="5402978" y="4076177"/>
                </a:lnTo>
                <a:lnTo>
                  <a:pt x="5409715" y="4114277"/>
                </a:lnTo>
                <a:lnTo>
                  <a:pt x="5402966" y="4152377"/>
                </a:lnTo>
                <a:lnTo>
                  <a:pt x="5386427" y="4215877"/>
                </a:lnTo>
                <a:lnTo>
                  <a:pt x="5371042" y="4266677"/>
                </a:lnTo>
                <a:lnTo>
                  <a:pt x="5356814" y="4317477"/>
                </a:lnTo>
                <a:lnTo>
                  <a:pt x="5343747" y="4368277"/>
                </a:lnTo>
                <a:lnTo>
                  <a:pt x="5331841" y="4419077"/>
                </a:lnTo>
                <a:lnTo>
                  <a:pt x="5321099" y="4469877"/>
                </a:lnTo>
                <a:lnTo>
                  <a:pt x="5311524" y="4520677"/>
                </a:lnTo>
                <a:lnTo>
                  <a:pt x="5303119" y="4558777"/>
                </a:lnTo>
                <a:lnTo>
                  <a:pt x="5295885" y="4609577"/>
                </a:lnTo>
                <a:lnTo>
                  <a:pt x="5289825" y="4660377"/>
                </a:lnTo>
                <a:lnTo>
                  <a:pt x="5284942" y="4711177"/>
                </a:lnTo>
                <a:lnTo>
                  <a:pt x="5281237" y="4761977"/>
                </a:lnTo>
                <a:lnTo>
                  <a:pt x="5278714" y="4800077"/>
                </a:lnTo>
                <a:lnTo>
                  <a:pt x="5277375" y="4850877"/>
                </a:lnTo>
                <a:lnTo>
                  <a:pt x="5277221" y="4901677"/>
                </a:lnTo>
                <a:lnTo>
                  <a:pt x="5278257" y="4939777"/>
                </a:lnTo>
                <a:lnTo>
                  <a:pt x="5280483" y="4990577"/>
                </a:lnTo>
                <a:lnTo>
                  <a:pt x="5283903" y="5041377"/>
                </a:lnTo>
                <a:lnTo>
                  <a:pt x="5288519" y="5079477"/>
                </a:lnTo>
                <a:lnTo>
                  <a:pt x="5294332" y="5130277"/>
                </a:lnTo>
                <a:lnTo>
                  <a:pt x="5301347" y="5168377"/>
                </a:lnTo>
                <a:lnTo>
                  <a:pt x="5309565" y="5219177"/>
                </a:lnTo>
                <a:lnTo>
                  <a:pt x="5318988" y="5257277"/>
                </a:lnTo>
                <a:lnTo>
                  <a:pt x="5329619" y="5308077"/>
                </a:lnTo>
                <a:lnTo>
                  <a:pt x="5341460" y="5358877"/>
                </a:lnTo>
                <a:lnTo>
                  <a:pt x="5354514" y="5396977"/>
                </a:lnTo>
                <a:lnTo>
                  <a:pt x="5368784" y="5447777"/>
                </a:lnTo>
                <a:lnTo>
                  <a:pt x="5384271" y="5485877"/>
                </a:lnTo>
                <a:lnTo>
                  <a:pt x="5400978" y="5536677"/>
                </a:lnTo>
                <a:lnTo>
                  <a:pt x="5418907" y="5574777"/>
                </a:lnTo>
                <a:lnTo>
                  <a:pt x="5438061" y="5625577"/>
                </a:lnTo>
                <a:lnTo>
                  <a:pt x="5458443" y="5663677"/>
                </a:lnTo>
                <a:lnTo>
                  <a:pt x="5480054" y="5714477"/>
                </a:lnTo>
                <a:lnTo>
                  <a:pt x="5502898" y="5752577"/>
                </a:lnTo>
                <a:lnTo>
                  <a:pt x="5526976" y="5803377"/>
                </a:lnTo>
                <a:lnTo>
                  <a:pt x="5552291" y="5841477"/>
                </a:lnTo>
                <a:lnTo>
                  <a:pt x="5578845" y="5892277"/>
                </a:lnTo>
                <a:lnTo>
                  <a:pt x="5606641" y="5943077"/>
                </a:lnTo>
                <a:lnTo>
                  <a:pt x="5635681" y="5981177"/>
                </a:lnTo>
                <a:lnTo>
                  <a:pt x="5653465" y="6019277"/>
                </a:lnTo>
                <a:lnTo>
                  <a:pt x="5657606" y="6070077"/>
                </a:lnTo>
                <a:lnTo>
                  <a:pt x="5648777" y="6108177"/>
                </a:lnTo>
                <a:lnTo>
                  <a:pt x="5627650" y="6146277"/>
                </a:lnTo>
                <a:lnTo>
                  <a:pt x="5594897" y="6171677"/>
                </a:lnTo>
                <a:lnTo>
                  <a:pt x="5554618" y="6184377"/>
                </a:lnTo>
                <a:lnTo>
                  <a:pt x="5512329" y="6197077"/>
                </a:lnTo>
                <a:lnTo>
                  <a:pt x="7091879" y="6197077"/>
                </a:lnTo>
                <a:lnTo>
                  <a:pt x="7212408" y="6095477"/>
                </a:lnTo>
                <a:lnTo>
                  <a:pt x="7147824" y="6019277"/>
                </a:lnTo>
                <a:lnTo>
                  <a:pt x="7115965" y="5981177"/>
                </a:lnTo>
                <a:lnTo>
                  <a:pt x="7084510" y="5943077"/>
                </a:lnTo>
                <a:lnTo>
                  <a:pt x="7053545" y="5904977"/>
                </a:lnTo>
                <a:lnTo>
                  <a:pt x="7023156" y="5854177"/>
                </a:lnTo>
                <a:lnTo>
                  <a:pt x="6993428" y="5816077"/>
                </a:lnTo>
                <a:lnTo>
                  <a:pt x="6964448" y="5777977"/>
                </a:lnTo>
                <a:lnTo>
                  <a:pt x="6936301" y="5727177"/>
                </a:lnTo>
                <a:lnTo>
                  <a:pt x="6909074" y="5689077"/>
                </a:lnTo>
                <a:lnTo>
                  <a:pt x="6882853" y="5650977"/>
                </a:lnTo>
                <a:lnTo>
                  <a:pt x="6857723" y="5600177"/>
                </a:lnTo>
                <a:lnTo>
                  <a:pt x="6833770" y="5549377"/>
                </a:lnTo>
                <a:lnTo>
                  <a:pt x="6814482" y="5511277"/>
                </a:lnTo>
                <a:lnTo>
                  <a:pt x="6795993" y="5473177"/>
                </a:lnTo>
                <a:lnTo>
                  <a:pt x="6778243" y="5435077"/>
                </a:lnTo>
                <a:lnTo>
                  <a:pt x="6761172" y="5384277"/>
                </a:lnTo>
                <a:lnTo>
                  <a:pt x="6744722" y="5333477"/>
                </a:lnTo>
                <a:lnTo>
                  <a:pt x="6728832" y="5295377"/>
                </a:lnTo>
                <a:lnTo>
                  <a:pt x="6713442" y="5244577"/>
                </a:lnTo>
                <a:lnTo>
                  <a:pt x="6698494" y="5193777"/>
                </a:lnTo>
                <a:lnTo>
                  <a:pt x="6683928" y="5142977"/>
                </a:lnTo>
                <a:lnTo>
                  <a:pt x="6669684" y="5092177"/>
                </a:lnTo>
                <a:lnTo>
                  <a:pt x="6655702" y="5041377"/>
                </a:lnTo>
                <a:lnTo>
                  <a:pt x="6641923" y="4990577"/>
                </a:lnTo>
                <a:lnTo>
                  <a:pt x="6628287" y="4939777"/>
                </a:lnTo>
                <a:lnTo>
                  <a:pt x="6614734" y="4876277"/>
                </a:lnTo>
                <a:lnTo>
                  <a:pt x="6601206" y="4825477"/>
                </a:lnTo>
                <a:lnTo>
                  <a:pt x="6574933" y="4711177"/>
                </a:lnTo>
                <a:lnTo>
                  <a:pt x="6562051" y="4660377"/>
                </a:lnTo>
                <a:lnTo>
                  <a:pt x="6548955" y="4609577"/>
                </a:lnTo>
                <a:lnTo>
                  <a:pt x="6535603" y="4558777"/>
                </a:lnTo>
                <a:lnTo>
                  <a:pt x="6521957" y="4507977"/>
                </a:lnTo>
                <a:lnTo>
                  <a:pt x="6507975" y="4457177"/>
                </a:lnTo>
                <a:lnTo>
                  <a:pt x="6493616" y="4406377"/>
                </a:lnTo>
                <a:lnTo>
                  <a:pt x="6478841" y="4355577"/>
                </a:lnTo>
                <a:lnTo>
                  <a:pt x="6463608" y="4304777"/>
                </a:lnTo>
                <a:lnTo>
                  <a:pt x="6447876" y="4253977"/>
                </a:lnTo>
                <a:lnTo>
                  <a:pt x="6431607" y="4203177"/>
                </a:lnTo>
                <a:lnTo>
                  <a:pt x="6414757" y="4152377"/>
                </a:lnTo>
                <a:lnTo>
                  <a:pt x="6397288" y="4101577"/>
                </a:lnTo>
                <a:lnTo>
                  <a:pt x="6379159" y="4050777"/>
                </a:lnTo>
                <a:lnTo>
                  <a:pt x="6360329" y="4012677"/>
                </a:lnTo>
                <a:lnTo>
                  <a:pt x="6340757" y="3961877"/>
                </a:lnTo>
                <a:lnTo>
                  <a:pt x="6320403" y="3923777"/>
                </a:lnTo>
                <a:lnTo>
                  <a:pt x="6299226" y="3885677"/>
                </a:lnTo>
                <a:lnTo>
                  <a:pt x="6277186" y="3847577"/>
                </a:lnTo>
                <a:lnTo>
                  <a:pt x="6254242" y="3809477"/>
                </a:lnTo>
                <a:lnTo>
                  <a:pt x="6230354" y="3771377"/>
                </a:lnTo>
                <a:lnTo>
                  <a:pt x="6205481" y="3733277"/>
                </a:lnTo>
                <a:lnTo>
                  <a:pt x="6152617" y="3682477"/>
                </a:lnTo>
                <a:lnTo>
                  <a:pt x="5055657" y="3136377"/>
                </a:lnTo>
                <a:lnTo>
                  <a:pt x="4295303" y="3123677"/>
                </a:lnTo>
                <a:close/>
              </a:path>
              <a:path w="8107044" h="8547100">
                <a:moveTo>
                  <a:pt x="2164384" y="4292077"/>
                </a:moveTo>
                <a:lnTo>
                  <a:pt x="2158775" y="4330177"/>
                </a:lnTo>
                <a:lnTo>
                  <a:pt x="2149075" y="4380977"/>
                </a:lnTo>
                <a:lnTo>
                  <a:pt x="2135484" y="4431777"/>
                </a:lnTo>
                <a:lnTo>
                  <a:pt x="2118200" y="4469877"/>
                </a:lnTo>
                <a:lnTo>
                  <a:pt x="2097423" y="4507977"/>
                </a:lnTo>
                <a:lnTo>
                  <a:pt x="2073352" y="4546077"/>
                </a:lnTo>
                <a:lnTo>
                  <a:pt x="2046187" y="4584177"/>
                </a:lnTo>
                <a:lnTo>
                  <a:pt x="2016126" y="4622277"/>
                </a:lnTo>
                <a:lnTo>
                  <a:pt x="1983368" y="4647677"/>
                </a:lnTo>
                <a:lnTo>
                  <a:pt x="1948114" y="4673077"/>
                </a:lnTo>
                <a:lnTo>
                  <a:pt x="1910562" y="4698477"/>
                </a:lnTo>
                <a:lnTo>
                  <a:pt x="1870911" y="4723877"/>
                </a:lnTo>
                <a:lnTo>
                  <a:pt x="1829360" y="4736577"/>
                </a:lnTo>
                <a:lnTo>
                  <a:pt x="1786109" y="4761977"/>
                </a:lnTo>
                <a:lnTo>
                  <a:pt x="1741357" y="4761977"/>
                </a:lnTo>
                <a:lnTo>
                  <a:pt x="1695303" y="4774677"/>
                </a:lnTo>
                <a:lnTo>
                  <a:pt x="5004576" y="4774677"/>
                </a:lnTo>
                <a:lnTo>
                  <a:pt x="5007471" y="4723877"/>
                </a:lnTo>
                <a:lnTo>
                  <a:pt x="5011460" y="4673077"/>
                </a:lnTo>
                <a:lnTo>
                  <a:pt x="5016541" y="4622277"/>
                </a:lnTo>
                <a:lnTo>
                  <a:pt x="5022712" y="4584177"/>
                </a:lnTo>
                <a:lnTo>
                  <a:pt x="5029972" y="4533377"/>
                </a:lnTo>
                <a:lnTo>
                  <a:pt x="5038321" y="4482577"/>
                </a:lnTo>
                <a:lnTo>
                  <a:pt x="5047755" y="4431777"/>
                </a:lnTo>
                <a:lnTo>
                  <a:pt x="5058275" y="4380977"/>
                </a:lnTo>
                <a:lnTo>
                  <a:pt x="5069878" y="4330177"/>
                </a:lnTo>
                <a:lnTo>
                  <a:pt x="5073049" y="4317477"/>
                </a:lnTo>
                <a:lnTo>
                  <a:pt x="2318976" y="4317477"/>
                </a:lnTo>
                <a:lnTo>
                  <a:pt x="2279747" y="4304777"/>
                </a:lnTo>
                <a:lnTo>
                  <a:pt x="2202287" y="4304777"/>
                </a:lnTo>
                <a:lnTo>
                  <a:pt x="2164384" y="4292077"/>
                </a:lnTo>
                <a:close/>
              </a:path>
              <a:path w="8107044" h="8547100">
                <a:moveTo>
                  <a:pt x="1365932" y="3771377"/>
                </a:moveTo>
                <a:lnTo>
                  <a:pt x="1286777" y="3771377"/>
                </a:lnTo>
                <a:lnTo>
                  <a:pt x="1242711" y="3784077"/>
                </a:lnTo>
                <a:lnTo>
                  <a:pt x="1202430" y="3796777"/>
                </a:lnTo>
                <a:lnTo>
                  <a:pt x="1166529" y="3822177"/>
                </a:lnTo>
                <a:lnTo>
                  <a:pt x="1135603" y="3860277"/>
                </a:lnTo>
                <a:lnTo>
                  <a:pt x="1110244" y="3885677"/>
                </a:lnTo>
                <a:lnTo>
                  <a:pt x="1091048" y="3923777"/>
                </a:lnTo>
                <a:lnTo>
                  <a:pt x="1078609" y="3974577"/>
                </a:lnTo>
                <a:lnTo>
                  <a:pt x="1073520" y="4012677"/>
                </a:lnTo>
                <a:lnTo>
                  <a:pt x="1076375" y="4063477"/>
                </a:lnTo>
                <a:lnTo>
                  <a:pt x="1088643" y="4101577"/>
                </a:lnTo>
                <a:lnTo>
                  <a:pt x="1109802" y="4152377"/>
                </a:lnTo>
                <a:lnTo>
                  <a:pt x="1139118" y="4190477"/>
                </a:lnTo>
                <a:lnTo>
                  <a:pt x="1175859" y="4228577"/>
                </a:lnTo>
                <a:lnTo>
                  <a:pt x="1489462" y="4457177"/>
                </a:lnTo>
                <a:lnTo>
                  <a:pt x="1528348" y="4482577"/>
                </a:lnTo>
                <a:lnTo>
                  <a:pt x="1569608" y="4495277"/>
                </a:lnTo>
                <a:lnTo>
                  <a:pt x="1612249" y="4495277"/>
                </a:lnTo>
                <a:lnTo>
                  <a:pt x="1655276" y="4507977"/>
                </a:lnTo>
                <a:lnTo>
                  <a:pt x="1697696" y="4495277"/>
                </a:lnTo>
                <a:lnTo>
                  <a:pt x="1738514" y="4482577"/>
                </a:lnTo>
                <a:lnTo>
                  <a:pt x="1776737" y="4457177"/>
                </a:lnTo>
                <a:lnTo>
                  <a:pt x="1811370" y="4431777"/>
                </a:lnTo>
                <a:lnTo>
                  <a:pt x="1841420" y="4393677"/>
                </a:lnTo>
                <a:lnTo>
                  <a:pt x="1864929" y="4355577"/>
                </a:lnTo>
                <a:lnTo>
                  <a:pt x="1880705" y="4317477"/>
                </a:lnTo>
                <a:lnTo>
                  <a:pt x="1888901" y="4279377"/>
                </a:lnTo>
                <a:lnTo>
                  <a:pt x="1889668" y="4228577"/>
                </a:lnTo>
                <a:lnTo>
                  <a:pt x="1883160" y="4190477"/>
                </a:lnTo>
                <a:lnTo>
                  <a:pt x="1869528" y="4152377"/>
                </a:lnTo>
                <a:lnTo>
                  <a:pt x="1848927" y="4114277"/>
                </a:lnTo>
                <a:lnTo>
                  <a:pt x="1821507" y="4076177"/>
                </a:lnTo>
                <a:lnTo>
                  <a:pt x="1787422" y="4050777"/>
                </a:lnTo>
                <a:lnTo>
                  <a:pt x="1473902" y="3822177"/>
                </a:lnTo>
                <a:lnTo>
                  <a:pt x="1440323" y="3796777"/>
                </a:lnTo>
                <a:lnTo>
                  <a:pt x="1404095" y="3784077"/>
                </a:lnTo>
                <a:lnTo>
                  <a:pt x="1365932" y="3771377"/>
                </a:lnTo>
                <a:close/>
              </a:path>
              <a:path w="8107044" h="8547100">
                <a:moveTo>
                  <a:pt x="4176490" y="1548877"/>
                </a:moveTo>
                <a:lnTo>
                  <a:pt x="4131101" y="1561577"/>
                </a:lnTo>
                <a:lnTo>
                  <a:pt x="4086727" y="1561577"/>
                </a:lnTo>
                <a:lnTo>
                  <a:pt x="4044219" y="1586977"/>
                </a:lnTo>
                <a:lnTo>
                  <a:pt x="4004432" y="1612377"/>
                </a:lnTo>
                <a:lnTo>
                  <a:pt x="3968219" y="1637777"/>
                </a:lnTo>
                <a:lnTo>
                  <a:pt x="3936435" y="1675877"/>
                </a:lnTo>
                <a:lnTo>
                  <a:pt x="3595775" y="2133077"/>
                </a:lnTo>
                <a:lnTo>
                  <a:pt x="3684861" y="2196577"/>
                </a:lnTo>
                <a:lnTo>
                  <a:pt x="3722294" y="2221977"/>
                </a:lnTo>
                <a:lnTo>
                  <a:pt x="3756280" y="2260077"/>
                </a:lnTo>
                <a:lnTo>
                  <a:pt x="3786777" y="2298177"/>
                </a:lnTo>
                <a:lnTo>
                  <a:pt x="3813746" y="2336277"/>
                </a:lnTo>
                <a:lnTo>
                  <a:pt x="3837148" y="2374377"/>
                </a:lnTo>
                <a:lnTo>
                  <a:pt x="3856941" y="2412477"/>
                </a:lnTo>
                <a:lnTo>
                  <a:pt x="3873086" y="2450577"/>
                </a:lnTo>
                <a:lnTo>
                  <a:pt x="3885542" y="2501377"/>
                </a:lnTo>
                <a:lnTo>
                  <a:pt x="3894270" y="2539477"/>
                </a:lnTo>
                <a:lnTo>
                  <a:pt x="3899229" y="2590277"/>
                </a:lnTo>
                <a:lnTo>
                  <a:pt x="3900379" y="2628377"/>
                </a:lnTo>
                <a:lnTo>
                  <a:pt x="3897681" y="2679177"/>
                </a:lnTo>
                <a:lnTo>
                  <a:pt x="3891093" y="2717277"/>
                </a:lnTo>
                <a:lnTo>
                  <a:pt x="3880577" y="2768077"/>
                </a:lnTo>
                <a:lnTo>
                  <a:pt x="3866091" y="2806177"/>
                </a:lnTo>
                <a:lnTo>
                  <a:pt x="3847596" y="2856977"/>
                </a:lnTo>
                <a:lnTo>
                  <a:pt x="3825052" y="2895077"/>
                </a:lnTo>
                <a:lnTo>
                  <a:pt x="3798418" y="2933177"/>
                </a:lnTo>
                <a:lnTo>
                  <a:pt x="3765454" y="2971277"/>
                </a:lnTo>
                <a:lnTo>
                  <a:pt x="3728913" y="3009377"/>
                </a:lnTo>
                <a:lnTo>
                  <a:pt x="3689117" y="3047477"/>
                </a:lnTo>
                <a:lnTo>
                  <a:pt x="3646387" y="3072877"/>
                </a:lnTo>
                <a:lnTo>
                  <a:pt x="3601047" y="3098277"/>
                </a:lnTo>
                <a:lnTo>
                  <a:pt x="3553418" y="3123677"/>
                </a:lnTo>
                <a:lnTo>
                  <a:pt x="3452585" y="3149077"/>
                </a:lnTo>
                <a:lnTo>
                  <a:pt x="3308600" y="3149077"/>
                </a:lnTo>
                <a:lnTo>
                  <a:pt x="3307482" y="3199877"/>
                </a:lnTo>
                <a:lnTo>
                  <a:pt x="3302161" y="3237977"/>
                </a:lnTo>
                <a:lnTo>
                  <a:pt x="3292811" y="3288777"/>
                </a:lnTo>
                <a:lnTo>
                  <a:pt x="3279609" y="3326877"/>
                </a:lnTo>
                <a:lnTo>
                  <a:pt x="3262730" y="3377677"/>
                </a:lnTo>
                <a:lnTo>
                  <a:pt x="3242350" y="3415777"/>
                </a:lnTo>
                <a:lnTo>
                  <a:pt x="3218644" y="3453877"/>
                </a:lnTo>
                <a:lnTo>
                  <a:pt x="3191787" y="3491977"/>
                </a:lnTo>
                <a:lnTo>
                  <a:pt x="3161956" y="3517377"/>
                </a:lnTo>
                <a:lnTo>
                  <a:pt x="3129326" y="3555477"/>
                </a:lnTo>
                <a:lnTo>
                  <a:pt x="3094072" y="3580877"/>
                </a:lnTo>
                <a:lnTo>
                  <a:pt x="3056370" y="3606277"/>
                </a:lnTo>
                <a:lnTo>
                  <a:pt x="3016396" y="3631677"/>
                </a:lnTo>
                <a:lnTo>
                  <a:pt x="2974325" y="3644377"/>
                </a:lnTo>
                <a:lnTo>
                  <a:pt x="2930332" y="3657077"/>
                </a:lnTo>
                <a:lnTo>
                  <a:pt x="2837285" y="3682477"/>
                </a:lnTo>
                <a:lnTo>
                  <a:pt x="2838908" y="3682477"/>
                </a:lnTo>
                <a:lnTo>
                  <a:pt x="2840384" y="3695177"/>
                </a:lnTo>
                <a:lnTo>
                  <a:pt x="2841641" y="3707877"/>
                </a:lnTo>
                <a:lnTo>
                  <a:pt x="2846873" y="3758677"/>
                </a:lnTo>
                <a:lnTo>
                  <a:pt x="2847795" y="3796777"/>
                </a:lnTo>
                <a:lnTo>
                  <a:pt x="2844561" y="3847577"/>
                </a:lnTo>
                <a:lnTo>
                  <a:pt x="2837325" y="3885677"/>
                </a:lnTo>
                <a:lnTo>
                  <a:pt x="2826244" y="3936477"/>
                </a:lnTo>
                <a:lnTo>
                  <a:pt x="2811472" y="3974577"/>
                </a:lnTo>
                <a:lnTo>
                  <a:pt x="2793164" y="4025377"/>
                </a:lnTo>
                <a:lnTo>
                  <a:pt x="2771475" y="4063477"/>
                </a:lnTo>
                <a:lnTo>
                  <a:pt x="2746560" y="4101577"/>
                </a:lnTo>
                <a:lnTo>
                  <a:pt x="2718574" y="4126977"/>
                </a:lnTo>
                <a:lnTo>
                  <a:pt x="2687671" y="4165077"/>
                </a:lnTo>
                <a:lnTo>
                  <a:pt x="2654008" y="4190477"/>
                </a:lnTo>
                <a:lnTo>
                  <a:pt x="2617738" y="4215877"/>
                </a:lnTo>
                <a:lnTo>
                  <a:pt x="2579018" y="4241277"/>
                </a:lnTo>
                <a:lnTo>
                  <a:pt x="2538001" y="4266677"/>
                </a:lnTo>
                <a:lnTo>
                  <a:pt x="2494842" y="4279377"/>
                </a:lnTo>
                <a:lnTo>
                  <a:pt x="2449698" y="4292077"/>
                </a:lnTo>
                <a:lnTo>
                  <a:pt x="2402722" y="4304777"/>
                </a:lnTo>
                <a:lnTo>
                  <a:pt x="2360045" y="4304777"/>
                </a:lnTo>
                <a:lnTo>
                  <a:pt x="2339530" y="4317477"/>
                </a:lnTo>
                <a:lnTo>
                  <a:pt x="5073049" y="4317477"/>
                </a:lnTo>
                <a:lnTo>
                  <a:pt x="5082563" y="4279377"/>
                </a:lnTo>
                <a:lnTo>
                  <a:pt x="5096329" y="4215877"/>
                </a:lnTo>
                <a:lnTo>
                  <a:pt x="5111174" y="4165077"/>
                </a:lnTo>
                <a:lnTo>
                  <a:pt x="4901955" y="4012677"/>
                </a:lnTo>
                <a:lnTo>
                  <a:pt x="4513087" y="3999977"/>
                </a:lnTo>
                <a:lnTo>
                  <a:pt x="4460157" y="3999977"/>
                </a:lnTo>
                <a:lnTo>
                  <a:pt x="4358688" y="3974577"/>
                </a:lnTo>
                <a:lnTo>
                  <a:pt x="4263608" y="3949177"/>
                </a:lnTo>
                <a:lnTo>
                  <a:pt x="4218662" y="3936477"/>
                </a:lnTo>
                <a:lnTo>
                  <a:pt x="4175553" y="3911077"/>
                </a:lnTo>
                <a:lnTo>
                  <a:pt x="4134359" y="3885677"/>
                </a:lnTo>
                <a:lnTo>
                  <a:pt x="4095160" y="3860277"/>
                </a:lnTo>
                <a:lnTo>
                  <a:pt x="4058036" y="3834877"/>
                </a:lnTo>
                <a:lnTo>
                  <a:pt x="4023067" y="3809477"/>
                </a:lnTo>
                <a:lnTo>
                  <a:pt x="3990331" y="3784077"/>
                </a:lnTo>
                <a:lnTo>
                  <a:pt x="3959910" y="3745977"/>
                </a:lnTo>
                <a:lnTo>
                  <a:pt x="3931882" y="3707877"/>
                </a:lnTo>
                <a:lnTo>
                  <a:pt x="3906327" y="3669777"/>
                </a:lnTo>
                <a:lnTo>
                  <a:pt x="3883324" y="3631677"/>
                </a:lnTo>
                <a:lnTo>
                  <a:pt x="3862955" y="3593577"/>
                </a:lnTo>
                <a:lnTo>
                  <a:pt x="3845297" y="3555477"/>
                </a:lnTo>
                <a:lnTo>
                  <a:pt x="3830430" y="3504677"/>
                </a:lnTo>
                <a:lnTo>
                  <a:pt x="3818435" y="3453877"/>
                </a:lnTo>
                <a:lnTo>
                  <a:pt x="3809391" y="3415777"/>
                </a:lnTo>
                <a:lnTo>
                  <a:pt x="3804319" y="3364977"/>
                </a:lnTo>
                <a:lnTo>
                  <a:pt x="3803714" y="3314177"/>
                </a:lnTo>
                <a:lnTo>
                  <a:pt x="3807407" y="3276077"/>
                </a:lnTo>
                <a:lnTo>
                  <a:pt x="3815227" y="3225277"/>
                </a:lnTo>
                <a:lnTo>
                  <a:pt x="3827006" y="3187177"/>
                </a:lnTo>
                <a:lnTo>
                  <a:pt x="3842572" y="3149077"/>
                </a:lnTo>
                <a:lnTo>
                  <a:pt x="3861756" y="3110977"/>
                </a:lnTo>
                <a:lnTo>
                  <a:pt x="3884388" y="3072877"/>
                </a:lnTo>
                <a:lnTo>
                  <a:pt x="3910297" y="3034777"/>
                </a:lnTo>
                <a:lnTo>
                  <a:pt x="3939314" y="2996677"/>
                </a:lnTo>
                <a:lnTo>
                  <a:pt x="3971269" y="2971277"/>
                </a:lnTo>
                <a:lnTo>
                  <a:pt x="4005990" y="2945877"/>
                </a:lnTo>
                <a:lnTo>
                  <a:pt x="4043309" y="2920477"/>
                </a:lnTo>
                <a:lnTo>
                  <a:pt x="4083056" y="2895077"/>
                </a:lnTo>
                <a:lnTo>
                  <a:pt x="4125060" y="2882377"/>
                </a:lnTo>
                <a:lnTo>
                  <a:pt x="4169151" y="2869677"/>
                </a:lnTo>
                <a:lnTo>
                  <a:pt x="4215159" y="2856977"/>
                </a:lnTo>
                <a:lnTo>
                  <a:pt x="4257824" y="2856977"/>
                </a:lnTo>
                <a:lnTo>
                  <a:pt x="4279269" y="2844277"/>
                </a:lnTo>
                <a:lnTo>
                  <a:pt x="5911448" y="2844277"/>
                </a:lnTo>
                <a:lnTo>
                  <a:pt x="5913330" y="2818877"/>
                </a:lnTo>
                <a:lnTo>
                  <a:pt x="5911184" y="2793477"/>
                </a:lnTo>
                <a:lnTo>
                  <a:pt x="5154211" y="2793477"/>
                </a:lnTo>
                <a:lnTo>
                  <a:pt x="5115037" y="2768077"/>
                </a:lnTo>
                <a:lnTo>
                  <a:pt x="5084235" y="2742677"/>
                </a:lnTo>
                <a:lnTo>
                  <a:pt x="5065508" y="2704577"/>
                </a:lnTo>
                <a:lnTo>
                  <a:pt x="5059326" y="2653777"/>
                </a:lnTo>
                <a:lnTo>
                  <a:pt x="5066161" y="2615677"/>
                </a:lnTo>
                <a:lnTo>
                  <a:pt x="5086483" y="2577577"/>
                </a:lnTo>
                <a:lnTo>
                  <a:pt x="5181590" y="2450577"/>
                </a:lnTo>
                <a:lnTo>
                  <a:pt x="5206831" y="2412477"/>
                </a:lnTo>
                <a:lnTo>
                  <a:pt x="5224674" y="2361677"/>
                </a:lnTo>
                <a:lnTo>
                  <a:pt x="5235250" y="2323577"/>
                </a:lnTo>
                <a:lnTo>
                  <a:pt x="5236111" y="2310877"/>
                </a:lnTo>
                <a:lnTo>
                  <a:pt x="4449351" y="2310877"/>
                </a:lnTo>
                <a:lnTo>
                  <a:pt x="4443623" y="2298177"/>
                </a:lnTo>
                <a:lnTo>
                  <a:pt x="4417090" y="2298177"/>
                </a:lnTo>
                <a:lnTo>
                  <a:pt x="4413478" y="2285477"/>
                </a:lnTo>
                <a:lnTo>
                  <a:pt x="4394358" y="2285477"/>
                </a:lnTo>
                <a:lnTo>
                  <a:pt x="4392955" y="2272777"/>
                </a:lnTo>
                <a:lnTo>
                  <a:pt x="4380924" y="2272777"/>
                </a:lnTo>
                <a:lnTo>
                  <a:pt x="4379112" y="2260077"/>
                </a:lnTo>
                <a:lnTo>
                  <a:pt x="4370065" y="2260077"/>
                </a:lnTo>
                <a:lnTo>
                  <a:pt x="4368411" y="2247377"/>
                </a:lnTo>
                <a:lnTo>
                  <a:pt x="4360799" y="2247377"/>
                </a:lnTo>
                <a:lnTo>
                  <a:pt x="4358568" y="2234677"/>
                </a:lnTo>
                <a:lnTo>
                  <a:pt x="4354390" y="2234677"/>
                </a:lnTo>
                <a:lnTo>
                  <a:pt x="4352548" y="2221977"/>
                </a:lnTo>
                <a:lnTo>
                  <a:pt x="4349166" y="2221977"/>
                </a:lnTo>
                <a:lnTo>
                  <a:pt x="4347679" y="2209277"/>
                </a:lnTo>
                <a:lnTo>
                  <a:pt x="4345113" y="2209277"/>
                </a:lnTo>
                <a:lnTo>
                  <a:pt x="4344066" y="2196577"/>
                </a:lnTo>
                <a:lnTo>
                  <a:pt x="4342307" y="2196577"/>
                </a:lnTo>
                <a:lnTo>
                  <a:pt x="4341616" y="2183877"/>
                </a:lnTo>
                <a:lnTo>
                  <a:pt x="4340757" y="2183877"/>
                </a:lnTo>
                <a:lnTo>
                  <a:pt x="4340600" y="2171177"/>
                </a:lnTo>
                <a:lnTo>
                  <a:pt x="4340443" y="2171177"/>
                </a:lnTo>
                <a:lnTo>
                  <a:pt x="4340600" y="2158477"/>
                </a:lnTo>
                <a:lnTo>
                  <a:pt x="4341407" y="2158477"/>
                </a:lnTo>
                <a:lnTo>
                  <a:pt x="4342014" y="2145777"/>
                </a:lnTo>
                <a:lnTo>
                  <a:pt x="4343616" y="2145777"/>
                </a:lnTo>
                <a:lnTo>
                  <a:pt x="4344632" y="2133077"/>
                </a:lnTo>
                <a:lnTo>
                  <a:pt x="4347166" y="2133077"/>
                </a:lnTo>
                <a:lnTo>
                  <a:pt x="4348150" y="2120377"/>
                </a:lnTo>
                <a:lnTo>
                  <a:pt x="4351940" y="2120377"/>
                </a:lnTo>
                <a:lnTo>
                  <a:pt x="4353972" y="2107677"/>
                </a:lnTo>
                <a:lnTo>
                  <a:pt x="4358212" y="2107677"/>
                </a:lnTo>
                <a:lnTo>
                  <a:pt x="4360746" y="2094977"/>
                </a:lnTo>
                <a:lnTo>
                  <a:pt x="4365846" y="2094977"/>
                </a:lnTo>
                <a:lnTo>
                  <a:pt x="4412263" y="2031477"/>
                </a:lnTo>
                <a:lnTo>
                  <a:pt x="4437820" y="1980677"/>
                </a:lnTo>
                <a:lnTo>
                  <a:pt x="4456003" y="1942577"/>
                </a:lnTo>
                <a:lnTo>
                  <a:pt x="4466937" y="1904477"/>
                </a:lnTo>
                <a:lnTo>
                  <a:pt x="4470749" y="1853677"/>
                </a:lnTo>
                <a:lnTo>
                  <a:pt x="4467565" y="1802877"/>
                </a:lnTo>
                <a:lnTo>
                  <a:pt x="4457510" y="1764777"/>
                </a:lnTo>
                <a:lnTo>
                  <a:pt x="4440710" y="1726677"/>
                </a:lnTo>
                <a:lnTo>
                  <a:pt x="4417292" y="1675877"/>
                </a:lnTo>
                <a:lnTo>
                  <a:pt x="4387381" y="1650477"/>
                </a:lnTo>
                <a:lnTo>
                  <a:pt x="4351103" y="1612377"/>
                </a:lnTo>
                <a:lnTo>
                  <a:pt x="4310198" y="1586977"/>
                </a:lnTo>
                <a:lnTo>
                  <a:pt x="4266891" y="1574277"/>
                </a:lnTo>
                <a:lnTo>
                  <a:pt x="4176490" y="1548877"/>
                </a:lnTo>
                <a:close/>
              </a:path>
              <a:path w="8107044" h="8547100">
                <a:moveTo>
                  <a:pt x="1734133" y="3072877"/>
                </a:moveTo>
                <a:lnTo>
                  <a:pt x="1655363" y="3072877"/>
                </a:lnTo>
                <a:lnTo>
                  <a:pt x="1611290" y="3085577"/>
                </a:lnTo>
                <a:lnTo>
                  <a:pt x="1571010" y="3110977"/>
                </a:lnTo>
                <a:lnTo>
                  <a:pt x="1535117" y="3136377"/>
                </a:lnTo>
                <a:lnTo>
                  <a:pt x="1504204" y="3161777"/>
                </a:lnTo>
                <a:lnTo>
                  <a:pt x="1478866" y="3199877"/>
                </a:lnTo>
                <a:lnTo>
                  <a:pt x="1459695" y="3237977"/>
                </a:lnTo>
                <a:lnTo>
                  <a:pt x="1447286" y="3276077"/>
                </a:lnTo>
                <a:lnTo>
                  <a:pt x="1442233" y="3314177"/>
                </a:lnTo>
                <a:lnTo>
                  <a:pt x="1445128" y="3364977"/>
                </a:lnTo>
                <a:lnTo>
                  <a:pt x="1457426" y="3415777"/>
                </a:lnTo>
                <a:lnTo>
                  <a:pt x="1478608" y="3453877"/>
                </a:lnTo>
                <a:lnTo>
                  <a:pt x="1507939" y="3491977"/>
                </a:lnTo>
                <a:lnTo>
                  <a:pt x="1544685" y="3530077"/>
                </a:lnTo>
                <a:lnTo>
                  <a:pt x="2171598" y="3987277"/>
                </a:lnTo>
                <a:lnTo>
                  <a:pt x="2210485" y="4012677"/>
                </a:lnTo>
                <a:lnTo>
                  <a:pt x="2294394" y="4038077"/>
                </a:lnTo>
                <a:lnTo>
                  <a:pt x="2337428" y="4038077"/>
                </a:lnTo>
                <a:lnTo>
                  <a:pt x="2379856" y="4025377"/>
                </a:lnTo>
                <a:lnTo>
                  <a:pt x="2420683" y="4012677"/>
                </a:lnTo>
                <a:lnTo>
                  <a:pt x="2458915" y="3999977"/>
                </a:lnTo>
                <a:lnTo>
                  <a:pt x="2493559" y="3961877"/>
                </a:lnTo>
                <a:lnTo>
                  <a:pt x="2523619" y="3936477"/>
                </a:lnTo>
                <a:lnTo>
                  <a:pt x="2547142" y="3898377"/>
                </a:lnTo>
                <a:lnTo>
                  <a:pt x="2562931" y="3860277"/>
                </a:lnTo>
                <a:lnTo>
                  <a:pt x="2571137" y="3809477"/>
                </a:lnTo>
                <a:lnTo>
                  <a:pt x="2571915" y="3771377"/>
                </a:lnTo>
                <a:lnTo>
                  <a:pt x="2565415" y="3720577"/>
                </a:lnTo>
                <a:lnTo>
                  <a:pt x="2551791" y="3682477"/>
                </a:lnTo>
                <a:lnTo>
                  <a:pt x="2531195" y="3644377"/>
                </a:lnTo>
                <a:lnTo>
                  <a:pt x="2503778" y="3606277"/>
                </a:lnTo>
                <a:lnTo>
                  <a:pt x="2469694" y="3580877"/>
                </a:lnTo>
                <a:lnTo>
                  <a:pt x="1842278" y="3123677"/>
                </a:lnTo>
                <a:lnTo>
                  <a:pt x="1808654" y="3098277"/>
                </a:lnTo>
                <a:lnTo>
                  <a:pt x="1772368" y="3085577"/>
                </a:lnTo>
                <a:lnTo>
                  <a:pt x="1734133" y="3072877"/>
                </a:lnTo>
                <a:close/>
              </a:path>
              <a:path w="8107044" h="8547100">
                <a:moveTo>
                  <a:pt x="6312488" y="3110977"/>
                </a:moveTo>
                <a:lnTo>
                  <a:pt x="6221708" y="3110977"/>
                </a:lnTo>
                <a:lnTo>
                  <a:pt x="6177408" y="3123677"/>
                </a:lnTo>
                <a:lnTo>
                  <a:pt x="6134926" y="3136377"/>
                </a:lnTo>
                <a:lnTo>
                  <a:pt x="6095081" y="3161777"/>
                </a:lnTo>
                <a:lnTo>
                  <a:pt x="6058689" y="3199877"/>
                </a:lnTo>
                <a:lnTo>
                  <a:pt x="6026570" y="3225277"/>
                </a:lnTo>
                <a:lnTo>
                  <a:pt x="6015265" y="3237977"/>
                </a:lnTo>
                <a:lnTo>
                  <a:pt x="6002412" y="3250677"/>
                </a:lnTo>
                <a:lnTo>
                  <a:pt x="5988175" y="3263377"/>
                </a:lnTo>
                <a:lnTo>
                  <a:pt x="5972718" y="3276077"/>
                </a:lnTo>
                <a:lnTo>
                  <a:pt x="6258374" y="3415777"/>
                </a:lnTo>
                <a:lnTo>
                  <a:pt x="6271877" y="3415777"/>
                </a:lnTo>
                <a:lnTo>
                  <a:pt x="6278294" y="3428477"/>
                </a:lnTo>
                <a:lnTo>
                  <a:pt x="6284478" y="3428477"/>
                </a:lnTo>
                <a:lnTo>
                  <a:pt x="6326283" y="3466577"/>
                </a:lnTo>
                <a:lnTo>
                  <a:pt x="6365797" y="3504677"/>
                </a:lnTo>
                <a:lnTo>
                  <a:pt x="6402917" y="3542777"/>
                </a:lnTo>
                <a:lnTo>
                  <a:pt x="6437543" y="3580877"/>
                </a:lnTo>
                <a:lnTo>
                  <a:pt x="6469572" y="3631677"/>
                </a:lnTo>
                <a:lnTo>
                  <a:pt x="6528811" y="3542777"/>
                </a:lnTo>
                <a:lnTo>
                  <a:pt x="6546804" y="3504677"/>
                </a:lnTo>
                <a:lnTo>
                  <a:pt x="6557590" y="3453877"/>
                </a:lnTo>
                <a:lnTo>
                  <a:pt x="6561295" y="3403077"/>
                </a:lnTo>
                <a:lnTo>
                  <a:pt x="6558045" y="3364977"/>
                </a:lnTo>
                <a:lnTo>
                  <a:pt x="6547963" y="3314177"/>
                </a:lnTo>
                <a:lnTo>
                  <a:pt x="6531176" y="3276077"/>
                </a:lnTo>
                <a:lnTo>
                  <a:pt x="6507809" y="3237977"/>
                </a:lnTo>
                <a:lnTo>
                  <a:pt x="6477987" y="3199877"/>
                </a:lnTo>
                <a:lnTo>
                  <a:pt x="6441835" y="3174477"/>
                </a:lnTo>
                <a:lnTo>
                  <a:pt x="6400720" y="3149077"/>
                </a:lnTo>
                <a:lnTo>
                  <a:pt x="6357331" y="3123677"/>
                </a:lnTo>
                <a:lnTo>
                  <a:pt x="6312488" y="3110977"/>
                </a:lnTo>
                <a:close/>
              </a:path>
              <a:path w="8107044" h="8547100">
                <a:moveTo>
                  <a:pt x="2195206" y="2450577"/>
                </a:moveTo>
                <a:lnTo>
                  <a:pt x="2108402" y="2450577"/>
                </a:lnTo>
                <a:lnTo>
                  <a:pt x="2063083" y="2463277"/>
                </a:lnTo>
                <a:lnTo>
                  <a:pt x="2021080" y="2488677"/>
                </a:lnTo>
                <a:lnTo>
                  <a:pt x="1983511" y="2514077"/>
                </a:lnTo>
                <a:lnTo>
                  <a:pt x="1951490" y="2552177"/>
                </a:lnTo>
                <a:lnTo>
                  <a:pt x="1928090" y="2590277"/>
                </a:lnTo>
                <a:lnTo>
                  <a:pt x="1912385" y="2628377"/>
                </a:lnTo>
                <a:lnTo>
                  <a:pt x="1904225" y="2666477"/>
                </a:lnTo>
                <a:lnTo>
                  <a:pt x="1903460" y="2717277"/>
                </a:lnTo>
                <a:lnTo>
                  <a:pt x="1909938" y="2755377"/>
                </a:lnTo>
                <a:lnTo>
                  <a:pt x="1923511" y="2793477"/>
                </a:lnTo>
                <a:lnTo>
                  <a:pt x="1944027" y="2831577"/>
                </a:lnTo>
                <a:lnTo>
                  <a:pt x="1971337" y="2869677"/>
                </a:lnTo>
                <a:lnTo>
                  <a:pt x="2632495" y="3364977"/>
                </a:lnTo>
                <a:lnTo>
                  <a:pt x="2671333" y="3377677"/>
                </a:lnTo>
                <a:lnTo>
                  <a:pt x="2712549" y="3403077"/>
                </a:lnTo>
                <a:lnTo>
                  <a:pt x="2840528" y="3403077"/>
                </a:lnTo>
                <a:lnTo>
                  <a:pt x="2881321" y="3390377"/>
                </a:lnTo>
                <a:lnTo>
                  <a:pt x="2919524" y="3364977"/>
                </a:lnTo>
                <a:lnTo>
                  <a:pt x="2954146" y="3339577"/>
                </a:lnTo>
                <a:lnTo>
                  <a:pt x="2984191" y="3301477"/>
                </a:lnTo>
                <a:lnTo>
                  <a:pt x="3009563" y="3263377"/>
                </a:lnTo>
                <a:lnTo>
                  <a:pt x="3025889" y="3212577"/>
                </a:lnTo>
                <a:lnTo>
                  <a:pt x="3032827" y="3161777"/>
                </a:lnTo>
                <a:lnTo>
                  <a:pt x="3030033" y="3123677"/>
                </a:lnTo>
                <a:lnTo>
                  <a:pt x="3018119" y="3072877"/>
                </a:lnTo>
                <a:lnTo>
                  <a:pt x="2997428" y="3022077"/>
                </a:lnTo>
                <a:lnTo>
                  <a:pt x="2968674" y="2983977"/>
                </a:lnTo>
                <a:lnTo>
                  <a:pt x="2932570" y="2958577"/>
                </a:lnTo>
                <a:lnTo>
                  <a:pt x="2433360" y="2590277"/>
                </a:lnTo>
                <a:lnTo>
                  <a:pt x="2429203" y="2590277"/>
                </a:lnTo>
                <a:lnTo>
                  <a:pt x="2303123" y="2488677"/>
                </a:lnTo>
                <a:lnTo>
                  <a:pt x="2269507" y="2475977"/>
                </a:lnTo>
                <a:lnTo>
                  <a:pt x="2233301" y="2463277"/>
                </a:lnTo>
                <a:lnTo>
                  <a:pt x="2195206" y="2450577"/>
                </a:lnTo>
                <a:close/>
              </a:path>
              <a:path w="8107044" h="8547100">
                <a:moveTo>
                  <a:pt x="5911448" y="2844277"/>
                </a:moveTo>
                <a:lnTo>
                  <a:pt x="4300748" y="2844277"/>
                </a:lnTo>
                <a:lnTo>
                  <a:pt x="5091007" y="2869677"/>
                </a:lnTo>
                <a:lnTo>
                  <a:pt x="5134184" y="2869677"/>
                </a:lnTo>
                <a:lnTo>
                  <a:pt x="5147769" y="2882377"/>
                </a:lnTo>
                <a:lnTo>
                  <a:pt x="5782661" y="3187177"/>
                </a:lnTo>
                <a:lnTo>
                  <a:pt x="5778268" y="3149077"/>
                </a:lnTo>
                <a:lnTo>
                  <a:pt x="5780744" y="3123677"/>
                </a:lnTo>
                <a:lnTo>
                  <a:pt x="5789869" y="3098277"/>
                </a:lnTo>
                <a:lnTo>
                  <a:pt x="5805425" y="3060177"/>
                </a:lnTo>
                <a:lnTo>
                  <a:pt x="5814148" y="3060177"/>
                </a:lnTo>
                <a:lnTo>
                  <a:pt x="5823087" y="3047477"/>
                </a:lnTo>
                <a:lnTo>
                  <a:pt x="5832241" y="3034777"/>
                </a:lnTo>
                <a:lnTo>
                  <a:pt x="5841612" y="3022077"/>
                </a:lnTo>
                <a:lnTo>
                  <a:pt x="5844586" y="3022077"/>
                </a:lnTo>
                <a:lnTo>
                  <a:pt x="5847832" y="3009377"/>
                </a:lnTo>
                <a:lnTo>
                  <a:pt x="5851345" y="3009377"/>
                </a:lnTo>
                <a:lnTo>
                  <a:pt x="5855120" y="2996677"/>
                </a:lnTo>
                <a:lnTo>
                  <a:pt x="5880586" y="2958577"/>
                </a:lnTo>
                <a:lnTo>
                  <a:pt x="5898693" y="2920477"/>
                </a:lnTo>
                <a:lnTo>
                  <a:pt x="5909566" y="2869677"/>
                </a:lnTo>
                <a:lnTo>
                  <a:pt x="5911448" y="2844277"/>
                </a:lnTo>
                <a:close/>
              </a:path>
              <a:path w="8107044" h="8547100">
                <a:moveTo>
                  <a:pt x="2814407" y="1917177"/>
                </a:moveTo>
                <a:lnTo>
                  <a:pt x="2686359" y="1917177"/>
                </a:lnTo>
                <a:lnTo>
                  <a:pt x="2645493" y="1929877"/>
                </a:lnTo>
                <a:lnTo>
                  <a:pt x="2607193" y="1955277"/>
                </a:lnTo>
                <a:lnTo>
                  <a:pt x="2572453" y="1980677"/>
                </a:lnTo>
                <a:lnTo>
                  <a:pt x="2542268" y="2018777"/>
                </a:lnTo>
                <a:lnTo>
                  <a:pt x="2518636" y="2056877"/>
                </a:lnTo>
                <a:lnTo>
                  <a:pt x="2502701" y="2094977"/>
                </a:lnTo>
                <a:lnTo>
                  <a:pt x="2494315" y="2133077"/>
                </a:lnTo>
                <a:lnTo>
                  <a:pt x="2493332" y="2183877"/>
                </a:lnTo>
                <a:lnTo>
                  <a:pt x="2499606" y="2221977"/>
                </a:lnTo>
                <a:lnTo>
                  <a:pt x="2512990" y="2260077"/>
                </a:lnTo>
                <a:lnTo>
                  <a:pt x="2533338" y="2298177"/>
                </a:lnTo>
                <a:lnTo>
                  <a:pt x="2560503" y="2336277"/>
                </a:lnTo>
                <a:lnTo>
                  <a:pt x="2594339" y="2361677"/>
                </a:lnTo>
                <a:lnTo>
                  <a:pt x="3094806" y="2729977"/>
                </a:lnTo>
                <a:lnTo>
                  <a:pt x="3097434" y="2729977"/>
                </a:lnTo>
                <a:lnTo>
                  <a:pt x="3223692" y="2831577"/>
                </a:lnTo>
                <a:lnTo>
                  <a:pt x="3262638" y="2844277"/>
                </a:lnTo>
                <a:lnTo>
                  <a:pt x="3303953" y="2869677"/>
                </a:lnTo>
                <a:lnTo>
                  <a:pt x="3432165" y="2869677"/>
                </a:lnTo>
                <a:lnTo>
                  <a:pt x="3473009" y="2856977"/>
                </a:lnTo>
                <a:lnTo>
                  <a:pt x="3511248" y="2831577"/>
                </a:lnTo>
                <a:lnTo>
                  <a:pt x="3545887" y="2806177"/>
                </a:lnTo>
                <a:lnTo>
                  <a:pt x="3575933" y="2768077"/>
                </a:lnTo>
                <a:lnTo>
                  <a:pt x="3599426" y="2729977"/>
                </a:lnTo>
                <a:lnTo>
                  <a:pt x="3615177" y="2691877"/>
                </a:lnTo>
                <a:lnTo>
                  <a:pt x="3623338" y="2653777"/>
                </a:lnTo>
                <a:lnTo>
                  <a:pt x="3624063" y="2602977"/>
                </a:lnTo>
                <a:lnTo>
                  <a:pt x="3617506" y="2564877"/>
                </a:lnTo>
                <a:lnTo>
                  <a:pt x="3603820" y="2526777"/>
                </a:lnTo>
                <a:lnTo>
                  <a:pt x="3583159" y="2488677"/>
                </a:lnTo>
                <a:lnTo>
                  <a:pt x="3555676" y="2450577"/>
                </a:lnTo>
                <a:lnTo>
                  <a:pt x="3521526" y="2425177"/>
                </a:lnTo>
                <a:lnTo>
                  <a:pt x="3321406" y="2272777"/>
                </a:lnTo>
                <a:lnTo>
                  <a:pt x="3318998" y="2272777"/>
                </a:lnTo>
                <a:lnTo>
                  <a:pt x="2894372" y="1955277"/>
                </a:lnTo>
                <a:lnTo>
                  <a:pt x="2855593" y="1942577"/>
                </a:lnTo>
                <a:lnTo>
                  <a:pt x="2814407" y="1917177"/>
                </a:lnTo>
                <a:close/>
              </a:path>
              <a:path w="8107044" h="8547100">
                <a:moveTo>
                  <a:pt x="5664319" y="2526777"/>
                </a:moveTo>
                <a:lnTo>
                  <a:pt x="5573554" y="2526777"/>
                </a:lnTo>
                <a:lnTo>
                  <a:pt x="5529271" y="2539477"/>
                </a:lnTo>
                <a:lnTo>
                  <a:pt x="5486815" y="2552177"/>
                </a:lnTo>
                <a:lnTo>
                  <a:pt x="5447005" y="2577577"/>
                </a:lnTo>
                <a:lnTo>
                  <a:pt x="5410660" y="2615677"/>
                </a:lnTo>
                <a:lnTo>
                  <a:pt x="5378600" y="2641077"/>
                </a:lnTo>
                <a:lnTo>
                  <a:pt x="5377836" y="2641077"/>
                </a:lnTo>
                <a:lnTo>
                  <a:pt x="5377490" y="2653777"/>
                </a:lnTo>
                <a:lnTo>
                  <a:pt x="5307880" y="2742677"/>
                </a:lnTo>
                <a:lnTo>
                  <a:pt x="5276270" y="2768077"/>
                </a:lnTo>
                <a:lnTo>
                  <a:pt x="5238004" y="2793477"/>
                </a:lnTo>
                <a:lnTo>
                  <a:pt x="5911184" y="2793477"/>
                </a:lnTo>
                <a:lnTo>
                  <a:pt x="5900036" y="2729977"/>
                </a:lnTo>
                <a:lnTo>
                  <a:pt x="5883229" y="2691877"/>
                </a:lnTo>
                <a:lnTo>
                  <a:pt x="5859816" y="2653777"/>
                </a:lnTo>
                <a:lnTo>
                  <a:pt x="5829923" y="2615677"/>
                </a:lnTo>
                <a:lnTo>
                  <a:pt x="5793676" y="2590277"/>
                </a:lnTo>
                <a:lnTo>
                  <a:pt x="5752556" y="2564877"/>
                </a:lnTo>
                <a:lnTo>
                  <a:pt x="5709163" y="2539477"/>
                </a:lnTo>
                <a:lnTo>
                  <a:pt x="5664319" y="2526777"/>
                </a:lnTo>
                <a:close/>
              </a:path>
              <a:path w="8107044" h="8547100">
                <a:moveTo>
                  <a:pt x="4988658" y="1980677"/>
                </a:moveTo>
                <a:lnTo>
                  <a:pt x="4898411" y="1980677"/>
                </a:lnTo>
                <a:lnTo>
                  <a:pt x="4854381" y="1993377"/>
                </a:lnTo>
                <a:lnTo>
                  <a:pt x="4812189" y="2006077"/>
                </a:lnTo>
                <a:lnTo>
                  <a:pt x="4772668" y="2031477"/>
                </a:lnTo>
                <a:lnTo>
                  <a:pt x="4736650" y="2056877"/>
                </a:lnTo>
                <a:lnTo>
                  <a:pt x="4704966" y="2094977"/>
                </a:lnTo>
                <a:lnTo>
                  <a:pt x="4589137" y="2247377"/>
                </a:lnTo>
                <a:lnTo>
                  <a:pt x="4588991" y="2247377"/>
                </a:lnTo>
                <a:lnTo>
                  <a:pt x="4585902" y="2260077"/>
                </a:lnTo>
                <a:lnTo>
                  <a:pt x="4576792" y="2260077"/>
                </a:lnTo>
                <a:lnTo>
                  <a:pt x="4575619" y="2272777"/>
                </a:lnTo>
                <a:lnTo>
                  <a:pt x="4563567" y="2272777"/>
                </a:lnTo>
                <a:lnTo>
                  <a:pt x="4561002" y="2285477"/>
                </a:lnTo>
                <a:lnTo>
                  <a:pt x="4545306" y="2285477"/>
                </a:lnTo>
                <a:lnTo>
                  <a:pt x="4540908" y="2298177"/>
                </a:lnTo>
                <a:lnTo>
                  <a:pt x="4507778" y="2298177"/>
                </a:lnTo>
                <a:lnTo>
                  <a:pt x="4503056" y="2310877"/>
                </a:lnTo>
                <a:lnTo>
                  <a:pt x="5236111" y="2310877"/>
                </a:lnTo>
                <a:lnTo>
                  <a:pt x="5238694" y="2272777"/>
                </a:lnTo>
                <a:lnTo>
                  <a:pt x="5235139" y="2221977"/>
                </a:lnTo>
                <a:lnTo>
                  <a:pt x="5224716" y="2183877"/>
                </a:lnTo>
                <a:lnTo>
                  <a:pt x="5207560" y="2145777"/>
                </a:lnTo>
                <a:lnTo>
                  <a:pt x="5183802" y="2107677"/>
                </a:lnTo>
                <a:lnTo>
                  <a:pt x="5153577" y="2069577"/>
                </a:lnTo>
                <a:lnTo>
                  <a:pt x="5117016" y="2031477"/>
                </a:lnTo>
                <a:lnTo>
                  <a:pt x="5076275" y="2006077"/>
                </a:lnTo>
                <a:lnTo>
                  <a:pt x="4988658" y="1980677"/>
                </a:lnTo>
                <a:close/>
              </a:path>
              <a:path w="8107044" h="8547100">
                <a:moveTo>
                  <a:pt x="5761682" y="672112"/>
                </a:moveTo>
                <a:lnTo>
                  <a:pt x="5720819" y="682656"/>
                </a:lnTo>
                <a:lnTo>
                  <a:pt x="5684739" y="705308"/>
                </a:lnTo>
                <a:lnTo>
                  <a:pt x="5656550" y="739265"/>
                </a:lnTo>
                <a:lnTo>
                  <a:pt x="5374359" y="1228454"/>
                </a:lnTo>
                <a:lnTo>
                  <a:pt x="5358675" y="1269707"/>
                </a:lnTo>
                <a:lnTo>
                  <a:pt x="5356718" y="1312264"/>
                </a:lnTo>
                <a:lnTo>
                  <a:pt x="5367656" y="1353023"/>
                </a:lnTo>
                <a:lnTo>
                  <a:pt x="5390657" y="1388883"/>
                </a:lnTo>
                <a:lnTo>
                  <a:pt x="5424892" y="1416742"/>
                </a:lnTo>
                <a:lnTo>
                  <a:pt x="5466145" y="1432426"/>
                </a:lnTo>
                <a:lnTo>
                  <a:pt x="5508702" y="1434384"/>
                </a:lnTo>
                <a:lnTo>
                  <a:pt x="5549461" y="1423448"/>
                </a:lnTo>
                <a:lnTo>
                  <a:pt x="5585321" y="1400449"/>
                </a:lnTo>
                <a:lnTo>
                  <a:pt x="5613179" y="1366220"/>
                </a:lnTo>
                <a:lnTo>
                  <a:pt x="5894029" y="879324"/>
                </a:lnTo>
                <a:lnTo>
                  <a:pt x="5910107" y="838222"/>
                </a:lnTo>
                <a:lnTo>
                  <a:pt x="5912472" y="795686"/>
                </a:lnTo>
                <a:lnTo>
                  <a:pt x="5901927" y="754824"/>
                </a:lnTo>
                <a:lnTo>
                  <a:pt x="5879275" y="718744"/>
                </a:lnTo>
                <a:lnTo>
                  <a:pt x="5845319" y="690554"/>
                </a:lnTo>
                <a:lnTo>
                  <a:pt x="5804218" y="674477"/>
                </a:lnTo>
                <a:lnTo>
                  <a:pt x="5761682" y="672112"/>
                </a:lnTo>
                <a:close/>
              </a:path>
              <a:path w="8107044" h="8547100">
                <a:moveTo>
                  <a:pt x="2347165" y="673398"/>
                </a:moveTo>
                <a:lnTo>
                  <a:pt x="2304608" y="675353"/>
                </a:lnTo>
                <a:lnTo>
                  <a:pt x="2263355" y="691036"/>
                </a:lnTo>
                <a:lnTo>
                  <a:pt x="2229124" y="718894"/>
                </a:lnTo>
                <a:lnTo>
                  <a:pt x="2206122" y="754751"/>
                </a:lnTo>
                <a:lnTo>
                  <a:pt x="2195181" y="795509"/>
                </a:lnTo>
                <a:lnTo>
                  <a:pt x="2197134" y="838066"/>
                </a:lnTo>
                <a:lnTo>
                  <a:pt x="2212812" y="879324"/>
                </a:lnTo>
                <a:lnTo>
                  <a:pt x="2493683" y="1366220"/>
                </a:lnTo>
                <a:lnTo>
                  <a:pt x="2521497" y="1400439"/>
                </a:lnTo>
                <a:lnTo>
                  <a:pt x="2557313" y="1423442"/>
                </a:lnTo>
                <a:lnTo>
                  <a:pt x="2598033" y="1434397"/>
                </a:lnTo>
                <a:lnTo>
                  <a:pt x="2640559" y="1432470"/>
                </a:lnTo>
                <a:lnTo>
                  <a:pt x="2681792" y="1416825"/>
                </a:lnTo>
                <a:lnTo>
                  <a:pt x="2716195" y="1388878"/>
                </a:lnTo>
                <a:lnTo>
                  <a:pt x="2739200" y="1353021"/>
                </a:lnTo>
                <a:lnTo>
                  <a:pt x="2750141" y="1312264"/>
                </a:lnTo>
                <a:lnTo>
                  <a:pt x="2748186" y="1269707"/>
                </a:lnTo>
                <a:lnTo>
                  <a:pt x="2732503" y="1228454"/>
                </a:lnTo>
                <a:lnTo>
                  <a:pt x="2451642" y="741579"/>
                </a:lnTo>
                <a:lnTo>
                  <a:pt x="2423783" y="707343"/>
                </a:lnTo>
                <a:lnTo>
                  <a:pt x="2387924" y="684339"/>
                </a:lnTo>
                <a:lnTo>
                  <a:pt x="2347165" y="673398"/>
                </a:lnTo>
                <a:close/>
              </a:path>
              <a:path w="8107044" h="8547100">
                <a:moveTo>
                  <a:pt x="4053426" y="0"/>
                </a:moveTo>
                <a:lnTo>
                  <a:pt x="4009859" y="7028"/>
                </a:lnTo>
                <a:lnTo>
                  <a:pt x="3972021" y="26599"/>
                </a:lnTo>
                <a:lnTo>
                  <a:pt x="3942183" y="56441"/>
                </a:lnTo>
                <a:lnTo>
                  <a:pt x="3922614" y="94281"/>
                </a:lnTo>
                <a:lnTo>
                  <a:pt x="3915587" y="137849"/>
                </a:lnTo>
                <a:lnTo>
                  <a:pt x="3915587" y="700031"/>
                </a:lnTo>
                <a:lnTo>
                  <a:pt x="3922614" y="743602"/>
                </a:lnTo>
                <a:lnTo>
                  <a:pt x="3942183" y="781443"/>
                </a:lnTo>
                <a:lnTo>
                  <a:pt x="3972021" y="811283"/>
                </a:lnTo>
                <a:lnTo>
                  <a:pt x="4009859" y="830852"/>
                </a:lnTo>
                <a:lnTo>
                  <a:pt x="4053426" y="837880"/>
                </a:lnTo>
                <a:lnTo>
                  <a:pt x="4096998" y="830852"/>
                </a:lnTo>
                <a:lnTo>
                  <a:pt x="4134839" y="811283"/>
                </a:lnTo>
                <a:lnTo>
                  <a:pt x="4164679" y="781443"/>
                </a:lnTo>
                <a:lnTo>
                  <a:pt x="4184248" y="743602"/>
                </a:lnTo>
                <a:lnTo>
                  <a:pt x="4191275" y="700031"/>
                </a:lnTo>
                <a:lnTo>
                  <a:pt x="4191275" y="137849"/>
                </a:lnTo>
                <a:lnTo>
                  <a:pt x="4184248" y="94281"/>
                </a:lnTo>
                <a:lnTo>
                  <a:pt x="4164679" y="56441"/>
                </a:lnTo>
                <a:lnTo>
                  <a:pt x="4134839" y="26599"/>
                </a:lnTo>
                <a:lnTo>
                  <a:pt x="4096998" y="7028"/>
                </a:lnTo>
                <a:lnTo>
                  <a:pt x="4053426" y="0"/>
                </a:lnTo>
                <a:close/>
              </a:path>
            </a:pathLst>
          </a:custGeom>
          <a:solidFill>
            <a:srgbClr val="2A4682">
              <a:alpha val="1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2870" y="883392"/>
            <a:ext cx="9060180" cy="322395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850" dirty="0">
                <a:latin typeface="Oswald" pitchFamily="2" charset="0"/>
              </a:rPr>
              <a:t>Building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2870" y="3393852"/>
            <a:ext cx="11141075" cy="3206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850" dirty="0">
                <a:solidFill>
                  <a:srgbClr val="FFFFFF"/>
                </a:solidFill>
                <a:latin typeface="Oswald" pitchFamily="2" charset="0"/>
                <a:cs typeface="Arial Narrow"/>
              </a:rPr>
              <a:t>Resilience</a:t>
            </a:r>
            <a:endParaRPr sz="20850" dirty="0">
              <a:latin typeface="Oswald" pitchFamily="2" charset="0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120140"/>
            <a:ext cx="20104100" cy="1204595"/>
          </a:xfrm>
          <a:custGeom>
            <a:avLst/>
            <a:gdLst/>
            <a:ahLst/>
            <a:cxnLst/>
            <a:rect l="l" t="t" r="r" b="b"/>
            <a:pathLst>
              <a:path w="20104100" h="1204595">
                <a:moveTo>
                  <a:pt x="20104100" y="0"/>
                </a:moveTo>
                <a:lnTo>
                  <a:pt x="20104100" y="1204151"/>
                </a:lnTo>
                <a:lnTo>
                  <a:pt x="0" y="1204151"/>
                </a:lnTo>
                <a:lnTo>
                  <a:pt x="0" y="0"/>
                </a:lnTo>
                <a:lnTo>
                  <a:pt x="2010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45524" y="6492982"/>
            <a:ext cx="17245965" cy="3709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701155">
              <a:lnSpc>
                <a:spcPct val="100000"/>
              </a:lnSpc>
              <a:spcBef>
                <a:spcPts val="105"/>
              </a:spcBef>
            </a:pPr>
            <a:r>
              <a:rPr sz="5650" spc="370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565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34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565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285" dirty="0">
                <a:solidFill>
                  <a:srgbClr val="FFFFFF"/>
                </a:solidFill>
                <a:latin typeface="Arial Narrow"/>
                <a:cs typeface="Arial Narrow"/>
              </a:rPr>
              <a:t>Resilient</a:t>
            </a:r>
            <a:r>
              <a:rPr sz="565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245" dirty="0">
                <a:solidFill>
                  <a:srgbClr val="FFFFFF"/>
                </a:solidFill>
                <a:latin typeface="Arial Narrow"/>
                <a:cs typeface="Arial Narrow"/>
              </a:rPr>
              <a:t>Operating</a:t>
            </a:r>
            <a:r>
              <a:rPr sz="565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195" dirty="0">
                <a:solidFill>
                  <a:srgbClr val="FFFFFF"/>
                </a:solidFill>
                <a:latin typeface="Arial Narrow"/>
                <a:cs typeface="Arial Narrow"/>
              </a:rPr>
              <a:t>System </a:t>
            </a:r>
            <a:r>
              <a:rPr sz="5650" dirty="0">
                <a:solidFill>
                  <a:srgbClr val="FFFFFF"/>
                </a:solidFill>
                <a:latin typeface="Arial Narrow"/>
                <a:cs typeface="Arial Narrow"/>
              </a:rPr>
              <a:t>(ROS)</a:t>
            </a:r>
            <a:r>
              <a:rPr sz="5650" spc="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120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565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-195" dirty="0">
                <a:solidFill>
                  <a:srgbClr val="FFFFFF"/>
                </a:solidFill>
                <a:latin typeface="Arial Narrow"/>
                <a:cs typeface="Arial Narrow"/>
              </a:rPr>
              <a:t>POWER</a:t>
            </a:r>
            <a:r>
              <a:rPr sz="5650" spc="1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650" spc="210" dirty="0">
                <a:solidFill>
                  <a:srgbClr val="FFFFFF"/>
                </a:solidFill>
                <a:latin typeface="Arial Narrow"/>
                <a:cs typeface="Arial Narrow"/>
              </a:rPr>
              <a:t>Framework</a:t>
            </a:r>
            <a:endParaRPr sz="565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565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5650" dirty="0">
                <a:solidFill>
                  <a:srgbClr val="1F3C7A"/>
                </a:solidFill>
                <a:latin typeface="Arial Narrow"/>
                <a:cs typeface="Arial Narrow"/>
              </a:rPr>
              <a:t>A</a:t>
            </a:r>
            <a:r>
              <a:rPr sz="5650" spc="155" dirty="0">
                <a:solidFill>
                  <a:srgbClr val="1F3C7A"/>
                </a:solidFill>
                <a:latin typeface="Arial Narrow"/>
                <a:cs typeface="Arial Narrow"/>
              </a:rPr>
              <a:t> </a:t>
            </a:r>
            <a:r>
              <a:rPr lang="en-US" sz="5650" spc="330" dirty="0">
                <a:solidFill>
                  <a:srgbClr val="1F3C7A"/>
                </a:solidFill>
                <a:latin typeface="Arial Narrow"/>
                <a:cs typeface="Arial Narrow"/>
              </a:rPr>
              <a:t>Blueprint </a:t>
            </a:r>
            <a:r>
              <a:rPr sz="5650" spc="440" dirty="0">
                <a:solidFill>
                  <a:srgbClr val="1F3C7A"/>
                </a:solidFill>
                <a:latin typeface="Arial Narrow"/>
                <a:cs typeface="Arial Narrow"/>
              </a:rPr>
              <a:t>for</a:t>
            </a:r>
            <a:r>
              <a:rPr sz="5650" spc="155" dirty="0">
                <a:solidFill>
                  <a:srgbClr val="1F3C7A"/>
                </a:solidFill>
                <a:latin typeface="Arial Narrow"/>
                <a:cs typeface="Arial Narrow"/>
              </a:rPr>
              <a:t> </a:t>
            </a:r>
            <a:r>
              <a:rPr sz="5650" spc="180" dirty="0">
                <a:solidFill>
                  <a:srgbClr val="1F3C7A"/>
                </a:solidFill>
                <a:latin typeface="Arial Narrow"/>
                <a:cs typeface="Arial Narrow"/>
              </a:rPr>
              <a:t>Leadership,</a:t>
            </a:r>
            <a:r>
              <a:rPr sz="5650" spc="155" dirty="0">
                <a:solidFill>
                  <a:srgbClr val="1F3C7A"/>
                </a:solidFill>
                <a:latin typeface="Arial Narrow"/>
                <a:cs typeface="Arial Narrow"/>
              </a:rPr>
              <a:t> </a:t>
            </a:r>
            <a:r>
              <a:rPr sz="5650" dirty="0">
                <a:solidFill>
                  <a:srgbClr val="1F3C7A"/>
                </a:solidFill>
                <a:latin typeface="Arial Narrow"/>
                <a:cs typeface="Arial Narrow"/>
              </a:rPr>
              <a:t>Teams,</a:t>
            </a:r>
            <a:r>
              <a:rPr sz="5650" spc="155" dirty="0">
                <a:solidFill>
                  <a:srgbClr val="1F3C7A"/>
                </a:solidFill>
                <a:latin typeface="Arial Narrow"/>
                <a:cs typeface="Arial Narrow"/>
              </a:rPr>
              <a:t> </a:t>
            </a:r>
            <a:r>
              <a:rPr sz="5650" spc="180" dirty="0">
                <a:solidFill>
                  <a:srgbClr val="1F3C7A"/>
                </a:solidFill>
                <a:latin typeface="Arial Narrow"/>
                <a:cs typeface="Arial Narrow"/>
              </a:rPr>
              <a:t>and</a:t>
            </a:r>
            <a:r>
              <a:rPr sz="5650" spc="155" dirty="0">
                <a:solidFill>
                  <a:srgbClr val="1F3C7A"/>
                </a:solidFill>
                <a:latin typeface="Arial Narrow"/>
                <a:cs typeface="Arial Narrow"/>
              </a:rPr>
              <a:t> </a:t>
            </a:r>
            <a:r>
              <a:rPr sz="5650" spc="200" dirty="0">
                <a:solidFill>
                  <a:srgbClr val="1F3C7A"/>
                </a:solidFill>
                <a:latin typeface="Arial Narrow"/>
                <a:cs typeface="Arial Narrow"/>
              </a:rPr>
              <a:t>Organizations</a:t>
            </a:r>
            <a:endParaRPr sz="565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172C53"/>
                </a:solidFill>
                <a:latin typeface="Oswald" pitchFamily="2" charset="0"/>
              </a:rPr>
              <a:t>W – WORK THE CHALLENGE</a:t>
            </a:r>
          </a:p>
        </p:txBody>
      </p:sp>
      <p:sp>
        <p:nvSpPr>
          <p:cNvPr id="3" name="object 3"/>
          <p:cNvSpPr/>
          <p:nvPr/>
        </p:nvSpPr>
        <p:spPr>
          <a:xfrm>
            <a:off x="1573805" y="2168054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257" y="0"/>
                </a:lnTo>
              </a:path>
            </a:pathLst>
          </a:custGeom>
          <a:ln w="199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16916" y="1277448"/>
            <a:ext cx="6690995" cy="8754745"/>
            <a:chOff x="11716916" y="1277448"/>
            <a:chExt cx="6690995" cy="8754745"/>
          </a:xfrm>
        </p:grpSpPr>
        <p:sp>
          <p:nvSpPr>
            <p:cNvPr id="5" name="object 5"/>
            <p:cNvSpPr/>
            <p:nvPr/>
          </p:nvSpPr>
          <p:spPr>
            <a:xfrm>
              <a:off x="11716916" y="1277448"/>
              <a:ext cx="6690995" cy="8754110"/>
            </a:xfrm>
            <a:custGeom>
              <a:avLst/>
              <a:gdLst/>
              <a:ahLst/>
              <a:cxnLst/>
              <a:rect l="l" t="t" r="r" b="b"/>
              <a:pathLst>
                <a:path w="6690994" h="8754110">
                  <a:moveTo>
                    <a:pt x="5796210" y="0"/>
                  </a:moveTo>
                  <a:lnTo>
                    <a:pt x="894695" y="0"/>
                  </a:lnTo>
                  <a:lnTo>
                    <a:pt x="847364" y="1246"/>
                  </a:lnTo>
                  <a:lnTo>
                    <a:pt x="800655" y="4943"/>
                  </a:lnTo>
                  <a:lnTo>
                    <a:pt x="754630" y="11027"/>
                  </a:lnTo>
                  <a:lnTo>
                    <a:pt x="709354" y="19436"/>
                  </a:lnTo>
                  <a:lnTo>
                    <a:pt x="664888" y="30106"/>
                  </a:lnTo>
                  <a:lnTo>
                    <a:pt x="621296" y="42975"/>
                  </a:lnTo>
                  <a:lnTo>
                    <a:pt x="578641" y="57979"/>
                  </a:lnTo>
                  <a:lnTo>
                    <a:pt x="536986" y="75055"/>
                  </a:lnTo>
                  <a:lnTo>
                    <a:pt x="496394" y="94140"/>
                  </a:lnTo>
                  <a:lnTo>
                    <a:pt x="456929" y="115172"/>
                  </a:lnTo>
                  <a:lnTo>
                    <a:pt x="418653" y="138086"/>
                  </a:lnTo>
                  <a:lnTo>
                    <a:pt x="381629" y="162821"/>
                  </a:lnTo>
                  <a:lnTo>
                    <a:pt x="345920" y="189312"/>
                  </a:lnTo>
                  <a:lnTo>
                    <a:pt x="311590" y="217497"/>
                  </a:lnTo>
                  <a:lnTo>
                    <a:pt x="278701" y="247312"/>
                  </a:lnTo>
                  <a:lnTo>
                    <a:pt x="247317" y="278696"/>
                  </a:lnTo>
                  <a:lnTo>
                    <a:pt x="217501" y="311584"/>
                  </a:lnTo>
                  <a:lnTo>
                    <a:pt x="189316" y="345914"/>
                  </a:lnTo>
                  <a:lnTo>
                    <a:pt x="162824" y="381622"/>
                  </a:lnTo>
                  <a:lnTo>
                    <a:pt x="138089" y="418645"/>
                  </a:lnTo>
                  <a:lnTo>
                    <a:pt x="115174" y="456921"/>
                  </a:lnTo>
                  <a:lnTo>
                    <a:pt x="94143" y="496386"/>
                  </a:lnTo>
                  <a:lnTo>
                    <a:pt x="75057" y="536977"/>
                  </a:lnTo>
                  <a:lnTo>
                    <a:pt x="57980" y="578632"/>
                  </a:lnTo>
                  <a:lnTo>
                    <a:pt x="42976" y="621287"/>
                  </a:lnTo>
                  <a:lnTo>
                    <a:pt x="30107" y="664878"/>
                  </a:lnTo>
                  <a:lnTo>
                    <a:pt x="19437" y="709344"/>
                  </a:lnTo>
                  <a:lnTo>
                    <a:pt x="11027" y="754620"/>
                  </a:lnTo>
                  <a:lnTo>
                    <a:pt x="4943" y="800644"/>
                  </a:lnTo>
                  <a:lnTo>
                    <a:pt x="1246" y="847354"/>
                  </a:lnTo>
                  <a:lnTo>
                    <a:pt x="0" y="894684"/>
                  </a:lnTo>
                  <a:lnTo>
                    <a:pt x="0" y="7858975"/>
                  </a:lnTo>
                  <a:lnTo>
                    <a:pt x="1246" y="7906306"/>
                  </a:lnTo>
                  <a:lnTo>
                    <a:pt x="4943" y="7953015"/>
                  </a:lnTo>
                  <a:lnTo>
                    <a:pt x="11027" y="7999039"/>
                  </a:lnTo>
                  <a:lnTo>
                    <a:pt x="19437" y="8044315"/>
                  </a:lnTo>
                  <a:lnTo>
                    <a:pt x="30107" y="8088781"/>
                  </a:lnTo>
                  <a:lnTo>
                    <a:pt x="42976" y="8132373"/>
                  </a:lnTo>
                  <a:lnTo>
                    <a:pt x="57980" y="8175027"/>
                  </a:lnTo>
                  <a:lnTo>
                    <a:pt x="75057" y="8216682"/>
                  </a:lnTo>
                  <a:lnTo>
                    <a:pt x="94143" y="8257273"/>
                  </a:lnTo>
                  <a:lnTo>
                    <a:pt x="115174" y="8296738"/>
                  </a:lnTo>
                  <a:lnTo>
                    <a:pt x="138089" y="8335014"/>
                  </a:lnTo>
                  <a:lnTo>
                    <a:pt x="162824" y="8372038"/>
                  </a:lnTo>
                  <a:lnTo>
                    <a:pt x="189316" y="8407746"/>
                  </a:lnTo>
                  <a:lnTo>
                    <a:pt x="217501" y="8442075"/>
                  </a:lnTo>
                  <a:lnTo>
                    <a:pt x="247317" y="8474963"/>
                  </a:lnTo>
                  <a:lnTo>
                    <a:pt x="278701" y="8506347"/>
                  </a:lnTo>
                  <a:lnTo>
                    <a:pt x="311590" y="8536162"/>
                  </a:lnTo>
                  <a:lnTo>
                    <a:pt x="345920" y="8564347"/>
                  </a:lnTo>
                  <a:lnTo>
                    <a:pt x="381629" y="8590839"/>
                  </a:lnTo>
                  <a:lnTo>
                    <a:pt x="418653" y="8615573"/>
                  </a:lnTo>
                  <a:lnTo>
                    <a:pt x="456929" y="8638487"/>
                  </a:lnTo>
                  <a:lnTo>
                    <a:pt x="496394" y="8659519"/>
                  </a:lnTo>
                  <a:lnTo>
                    <a:pt x="536986" y="8678604"/>
                  </a:lnTo>
                  <a:lnTo>
                    <a:pt x="578641" y="8695680"/>
                  </a:lnTo>
                  <a:lnTo>
                    <a:pt x="621296" y="8710684"/>
                  </a:lnTo>
                  <a:lnTo>
                    <a:pt x="664888" y="8723553"/>
                  </a:lnTo>
                  <a:lnTo>
                    <a:pt x="709354" y="8734223"/>
                  </a:lnTo>
                  <a:lnTo>
                    <a:pt x="754630" y="8742632"/>
                  </a:lnTo>
                  <a:lnTo>
                    <a:pt x="800655" y="8748716"/>
                  </a:lnTo>
                  <a:lnTo>
                    <a:pt x="847364" y="8752413"/>
                  </a:lnTo>
                  <a:lnTo>
                    <a:pt x="894695" y="8753660"/>
                  </a:lnTo>
                  <a:lnTo>
                    <a:pt x="5796210" y="8753660"/>
                  </a:lnTo>
                  <a:lnTo>
                    <a:pt x="5843541" y="8752413"/>
                  </a:lnTo>
                  <a:lnTo>
                    <a:pt x="5890250" y="8748716"/>
                  </a:lnTo>
                  <a:lnTo>
                    <a:pt x="5936275" y="8742632"/>
                  </a:lnTo>
                  <a:lnTo>
                    <a:pt x="5981551" y="8734223"/>
                  </a:lnTo>
                  <a:lnTo>
                    <a:pt x="6026017" y="8723553"/>
                  </a:lnTo>
                  <a:lnTo>
                    <a:pt x="6069608" y="8710684"/>
                  </a:lnTo>
                  <a:lnTo>
                    <a:pt x="6112263" y="8695680"/>
                  </a:lnTo>
                  <a:lnTo>
                    <a:pt x="6153917" y="8678604"/>
                  </a:lnTo>
                  <a:lnTo>
                    <a:pt x="6194509" y="8659519"/>
                  </a:lnTo>
                  <a:lnTo>
                    <a:pt x="6233974" y="8638487"/>
                  </a:lnTo>
                  <a:lnTo>
                    <a:pt x="6272250" y="8615573"/>
                  </a:lnTo>
                  <a:lnTo>
                    <a:pt x="6309273" y="8590839"/>
                  </a:lnTo>
                  <a:lnTo>
                    <a:pt x="6344981" y="8564347"/>
                  </a:lnTo>
                  <a:lnTo>
                    <a:pt x="6379311" y="8536162"/>
                  </a:lnTo>
                  <a:lnTo>
                    <a:pt x="6412199" y="8506347"/>
                  </a:lnTo>
                  <a:lnTo>
                    <a:pt x="6443582" y="8474963"/>
                  </a:lnTo>
                  <a:lnTo>
                    <a:pt x="6473398" y="8442075"/>
                  </a:lnTo>
                  <a:lnTo>
                    <a:pt x="6501583" y="8407746"/>
                  </a:lnTo>
                  <a:lnTo>
                    <a:pt x="6528074" y="8372038"/>
                  </a:lnTo>
                  <a:lnTo>
                    <a:pt x="6552809" y="8335014"/>
                  </a:lnTo>
                  <a:lnTo>
                    <a:pt x="6575723" y="8296738"/>
                  </a:lnTo>
                  <a:lnTo>
                    <a:pt x="6596754" y="8257273"/>
                  </a:lnTo>
                  <a:lnTo>
                    <a:pt x="6615840" y="8216682"/>
                  </a:lnTo>
                  <a:lnTo>
                    <a:pt x="6632916" y="8175027"/>
                  </a:lnTo>
                  <a:lnTo>
                    <a:pt x="6647920" y="8132373"/>
                  </a:lnTo>
                  <a:lnTo>
                    <a:pt x="6660788" y="8088781"/>
                  </a:lnTo>
                  <a:lnTo>
                    <a:pt x="6671459" y="8044315"/>
                  </a:lnTo>
                  <a:lnTo>
                    <a:pt x="6679868" y="7999039"/>
                  </a:lnTo>
                  <a:lnTo>
                    <a:pt x="6685952" y="7953015"/>
                  </a:lnTo>
                  <a:lnTo>
                    <a:pt x="6689649" y="7906306"/>
                  </a:lnTo>
                  <a:lnTo>
                    <a:pt x="6690895" y="7858975"/>
                  </a:lnTo>
                  <a:lnTo>
                    <a:pt x="6690895" y="894684"/>
                  </a:lnTo>
                  <a:lnTo>
                    <a:pt x="6689649" y="847354"/>
                  </a:lnTo>
                  <a:lnTo>
                    <a:pt x="6685952" y="800644"/>
                  </a:lnTo>
                  <a:lnTo>
                    <a:pt x="6679868" y="754620"/>
                  </a:lnTo>
                  <a:lnTo>
                    <a:pt x="6671459" y="709344"/>
                  </a:lnTo>
                  <a:lnTo>
                    <a:pt x="6660788" y="664878"/>
                  </a:lnTo>
                  <a:lnTo>
                    <a:pt x="6647920" y="621287"/>
                  </a:lnTo>
                  <a:lnTo>
                    <a:pt x="6632916" y="578632"/>
                  </a:lnTo>
                  <a:lnTo>
                    <a:pt x="6615840" y="536977"/>
                  </a:lnTo>
                  <a:lnTo>
                    <a:pt x="6596754" y="496386"/>
                  </a:lnTo>
                  <a:lnTo>
                    <a:pt x="6575723" y="456921"/>
                  </a:lnTo>
                  <a:lnTo>
                    <a:pt x="6552809" y="418645"/>
                  </a:lnTo>
                  <a:lnTo>
                    <a:pt x="6528074" y="381622"/>
                  </a:lnTo>
                  <a:lnTo>
                    <a:pt x="6501583" y="345914"/>
                  </a:lnTo>
                  <a:lnTo>
                    <a:pt x="6473398" y="311584"/>
                  </a:lnTo>
                  <a:lnTo>
                    <a:pt x="6443582" y="278696"/>
                  </a:lnTo>
                  <a:lnTo>
                    <a:pt x="6412199" y="247312"/>
                  </a:lnTo>
                  <a:lnTo>
                    <a:pt x="6379311" y="217497"/>
                  </a:lnTo>
                  <a:lnTo>
                    <a:pt x="6344981" y="189312"/>
                  </a:lnTo>
                  <a:lnTo>
                    <a:pt x="6309273" y="162821"/>
                  </a:lnTo>
                  <a:lnTo>
                    <a:pt x="6272250" y="138086"/>
                  </a:lnTo>
                  <a:lnTo>
                    <a:pt x="6233974" y="115172"/>
                  </a:lnTo>
                  <a:lnTo>
                    <a:pt x="6194509" y="94140"/>
                  </a:lnTo>
                  <a:lnTo>
                    <a:pt x="6153917" y="75055"/>
                  </a:lnTo>
                  <a:lnTo>
                    <a:pt x="6112263" y="57979"/>
                  </a:lnTo>
                  <a:lnTo>
                    <a:pt x="6069608" y="42975"/>
                  </a:lnTo>
                  <a:lnTo>
                    <a:pt x="6026017" y="30106"/>
                  </a:lnTo>
                  <a:lnTo>
                    <a:pt x="5981551" y="19436"/>
                  </a:lnTo>
                  <a:lnTo>
                    <a:pt x="5936275" y="11027"/>
                  </a:lnTo>
                  <a:lnTo>
                    <a:pt x="5890250" y="4943"/>
                  </a:lnTo>
                  <a:lnTo>
                    <a:pt x="5843541" y="1246"/>
                  </a:lnTo>
                  <a:lnTo>
                    <a:pt x="5796210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88201" y="1759108"/>
              <a:ext cx="3556000" cy="1805305"/>
            </a:xfrm>
            <a:custGeom>
              <a:avLst/>
              <a:gdLst/>
              <a:ahLst/>
              <a:cxnLst/>
              <a:rect l="l" t="t" r="r" b="b"/>
              <a:pathLst>
                <a:path w="3556000" h="1805304">
                  <a:moveTo>
                    <a:pt x="318655" y="1792859"/>
                  </a:moveTo>
                  <a:lnTo>
                    <a:pt x="265468" y="1788820"/>
                  </a:lnTo>
                  <a:lnTo>
                    <a:pt x="212293" y="1786775"/>
                  </a:lnTo>
                  <a:lnTo>
                    <a:pt x="159143" y="1786737"/>
                  </a:lnTo>
                  <a:lnTo>
                    <a:pt x="106045" y="1788706"/>
                  </a:lnTo>
                  <a:lnTo>
                    <a:pt x="52984" y="1792706"/>
                  </a:lnTo>
                  <a:lnTo>
                    <a:pt x="0" y="1798726"/>
                  </a:lnTo>
                  <a:lnTo>
                    <a:pt x="53174" y="1802803"/>
                  </a:lnTo>
                  <a:lnTo>
                    <a:pt x="106349" y="1804847"/>
                  </a:lnTo>
                  <a:lnTo>
                    <a:pt x="159486" y="1804860"/>
                  </a:lnTo>
                  <a:lnTo>
                    <a:pt x="212598" y="1802866"/>
                  </a:lnTo>
                  <a:lnTo>
                    <a:pt x="265658" y="1798853"/>
                  </a:lnTo>
                  <a:lnTo>
                    <a:pt x="318655" y="1792859"/>
                  </a:lnTo>
                  <a:close/>
                </a:path>
                <a:path w="3556000" h="1805304">
                  <a:moveTo>
                    <a:pt x="1768894" y="159169"/>
                  </a:moveTo>
                  <a:lnTo>
                    <a:pt x="1766912" y="106057"/>
                  </a:lnTo>
                  <a:lnTo>
                    <a:pt x="1762912" y="53009"/>
                  </a:lnTo>
                  <a:lnTo>
                    <a:pt x="1756892" y="0"/>
                  </a:lnTo>
                  <a:lnTo>
                    <a:pt x="1752828" y="53187"/>
                  </a:lnTo>
                  <a:lnTo>
                    <a:pt x="1750783" y="106362"/>
                  </a:lnTo>
                  <a:lnTo>
                    <a:pt x="1750771" y="159499"/>
                  </a:lnTo>
                  <a:lnTo>
                    <a:pt x="1752765" y="212610"/>
                  </a:lnTo>
                  <a:lnTo>
                    <a:pt x="1756765" y="265658"/>
                  </a:lnTo>
                  <a:lnTo>
                    <a:pt x="1762772" y="318668"/>
                  </a:lnTo>
                  <a:lnTo>
                    <a:pt x="1766811" y="265480"/>
                  </a:lnTo>
                  <a:lnTo>
                    <a:pt x="1768856" y="212318"/>
                  </a:lnTo>
                  <a:lnTo>
                    <a:pt x="1768894" y="159169"/>
                  </a:lnTo>
                  <a:close/>
                </a:path>
                <a:path w="3556000" h="1805304">
                  <a:moveTo>
                    <a:pt x="3555606" y="1756905"/>
                  </a:moveTo>
                  <a:lnTo>
                    <a:pt x="3502418" y="1752841"/>
                  </a:lnTo>
                  <a:lnTo>
                    <a:pt x="3449256" y="1750796"/>
                  </a:lnTo>
                  <a:lnTo>
                    <a:pt x="3396107" y="1750783"/>
                  </a:lnTo>
                  <a:lnTo>
                    <a:pt x="3342995" y="1752777"/>
                  </a:lnTo>
                  <a:lnTo>
                    <a:pt x="3289947" y="1756778"/>
                  </a:lnTo>
                  <a:lnTo>
                    <a:pt x="3236938" y="1762772"/>
                  </a:lnTo>
                  <a:lnTo>
                    <a:pt x="3290138" y="1766824"/>
                  </a:lnTo>
                  <a:lnTo>
                    <a:pt x="3343313" y="1768868"/>
                  </a:lnTo>
                  <a:lnTo>
                    <a:pt x="3396450" y="1768906"/>
                  </a:lnTo>
                  <a:lnTo>
                    <a:pt x="3449561" y="1766938"/>
                  </a:lnTo>
                  <a:lnTo>
                    <a:pt x="3502609" y="1762937"/>
                  </a:lnTo>
                  <a:lnTo>
                    <a:pt x="3555606" y="1756905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5135" y="1986830"/>
              <a:ext cx="3577670" cy="80452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801231" y="9129051"/>
              <a:ext cx="2816860" cy="903605"/>
            </a:xfrm>
            <a:custGeom>
              <a:avLst/>
              <a:gdLst/>
              <a:ahLst/>
              <a:cxnLst/>
              <a:rect l="l" t="t" r="r" b="b"/>
              <a:pathLst>
                <a:path w="2816859" h="903604">
                  <a:moveTo>
                    <a:pt x="257960" y="0"/>
                  </a:moveTo>
                  <a:lnTo>
                    <a:pt x="0" y="903051"/>
                  </a:lnTo>
                  <a:lnTo>
                    <a:pt x="2779705" y="903051"/>
                  </a:lnTo>
                  <a:lnTo>
                    <a:pt x="2816626" y="44218"/>
                  </a:lnTo>
                  <a:lnTo>
                    <a:pt x="25796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94674" y="9424121"/>
              <a:ext cx="3002280" cy="608330"/>
            </a:xfrm>
            <a:custGeom>
              <a:avLst/>
              <a:gdLst/>
              <a:ahLst/>
              <a:cxnLst/>
              <a:rect l="l" t="t" r="r" b="b"/>
              <a:pathLst>
                <a:path w="3002280" h="608329">
                  <a:moveTo>
                    <a:pt x="116425" y="0"/>
                  </a:moveTo>
                  <a:lnTo>
                    <a:pt x="0" y="607981"/>
                  </a:lnTo>
                  <a:lnTo>
                    <a:pt x="3002201" y="607981"/>
                  </a:lnTo>
                  <a:lnTo>
                    <a:pt x="2990244" y="53904"/>
                  </a:lnTo>
                  <a:lnTo>
                    <a:pt x="116425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9472" y="2486643"/>
            <a:ext cx="10152158" cy="8297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5300" dirty="0">
                <a:solidFill>
                  <a:srgbClr val="172C53"/>
                </a:solidFill>
                <a:latin typeface="Oswald" pitchFamily="2" charset="0"/>
                <a:cs typeface="Arial Narrow"/>
              </a:rPr>
              <a:t>Think Bold, Adapt Fast, Think Smart</a:t>
            </a:r>
          </a:p>
        </p:txBody>
      </p:sp>
      <p:sp>
        <p:nvSpPr>
          <p:cNvPr id="11" name="object 11"/>
          <p:cNvSpPr/>
          <p:nvPr/>
        </p:nvSpPr>
        <p:spPr>
          <a:xfrm>
            <a:off x="1622985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4112" y="3905695"/>
            <a:ext cx="3204845" cy="339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Concept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lang="en-US" sz="3300" b="0" dirty="0">
                <a:solidFill>
                  <a:srgbClr val="FFFFFF"/>
                </a:solidFill>
                <a:latin typeface="Satoshi Light"/>
                <a:cs typeface="Satoshi Light"/>
              </a:rPr>
              <a:t>Navigating complexity with curiosity , engagement, and adaptability.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8667" y="8530056"/>
            <a:ext cx="7023100" cy="16668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20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Reflection</a:t>
            </a:r>
            <a:r>
              <a:rPr sz="3300" b="1" spc="-17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Question</a:t>
            </a:r>
            <a:endParaRPr sz="3300" dirty="0">
              <a:latin typeface="Satoshi"/>
              <a:cs typeface="Satoshi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How</a:t>
            </a:r>
            <a:r>
              <a:rPr sz="3300" b="0" spc="-7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could</a:t>
            </a:r>
            <a:r>
              <a:rPr sz="33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seeing</a:t>
            </a:r>
            <a:r>
              <a:rPr sz="3300" b="0" spc="-7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stress</a:t>
            </a:r>
            <a:r>
              <a:rPr sz="33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as</a:t>
            </a:r>
            <a:r>
              <a:rPr sz="3300" b="0" spc="-7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a</a:t>
            </a:r>
            <a:r>
              <a:rPr sz="33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challenge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change</a:t>
            </a:r>
            <a:r>
              <a:rPr sz="3300" b="0" spc="-15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how</a:t>
            </a:r>
            <a:r>
              <a:rPr sz="3300" b="0" spc="-15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</a:t>
            </a:r>
            <a:r>
              <a:rPr sz="3300" b="0" spc="-15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approach</a:t>
            </a:r>
            <a:r>
              <a:rPr sz="3300" b="0" spc="-15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difficulties?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20756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1884" y="3905695"/>
            <a:ext cx="3315970" cy="2884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Daily</a:t>
            </a:r>
            <a:r>
              <a:rPr sz="33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Practice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lang="en-US" sz="3300" b="0" dirty="0">
                <a:solidFill>
                  <a:srgbClr val="FFFFFF"/>
                </a:solidFill>
                <a:latin typeface="Satoshi Light"/>
                <a:cs typeface="Satoshi Light"/>
              </a:rPr>
              <a:t>Always be adding something new to your routine or team.</a:t>
            </a:r>
            <a:endParaRPr sz="3300" dirty="0">
              <a:latin typeface="Satoshi Light"/>
              <a:cs typeface="Satosh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172C53"/>
                </a:solidFill>
                <a:latin typeface="Oswald" pitchFamily="2" charset="0"/>
              </a:rPr>
              <a:t>E – ENGAGE</a:t>
            </a:r>
          </a:p>
        </p:txBody>
      </p:sp>
      <p:sp>
        <p:nvSpPr>
          <p:cNvPr id="3" name="object 3"/>
          <p:cNvSpPr/>
          <p:nvPr/>
        </p:nvSpPr>
        <p:spPr>
          <a:xfrm>
            <a:off x="1573805" y="2168054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257" y="0"/>
                </a:lnTo>
              </a:path>
            </a:pathLst>
          </a:custGeom>
          <a:ln w="199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840878" y="1277448"/>
            <a:ext cx="8709025" cy="8754110"/>
            <a:chOff x="10840878" y="1277448"/>
            <a:chExt cx="8709025" cy="8754110"/>
          </a:xfrm>
        </p:grpSpPr>
        <p:sp>
          <p:nvSpPr>
            <p:cNvPr id="5" name="object 5"/>
            <p:cNvSpPr/>
            <p:nvPr/>
          </p:nvSpPr>
          <p:spPr>
            <a:xfrm>
              <a:off x="11716916" y="1277448"/>
              <a:ext cx="6690995" cy="8754110"/>
            </a:xfrm>
            <a:custGeom>
              <a:avLst/>
              <a:gdLst/>
              <a:ahLst/>
              <a:cxnLst/>
              <a:rect l="l" t="t" r="r" b="b"/>
              <a:pathLst>
                <a:path w="6690994" h="8754110">
                  <a:moveTo>
                    <a:pt x="5796210" y="0"/>
                  </a:moveTo>
                  <a:lnTo>
                    <a:pt x="894695" y="0"/>
                  </a:lnTo>
                  <a:lnTo>
                    <a:pt x="847364" y="1246"/>
                  </a:lnTo>
                  <a:lnTo>
                    <a:pt x="800655" y="4943"/>
                  </a:lnTo>
                  <a:lnTo>
                    <a:pt x="754630" y="11027"/>
                  </a:lnTo>
                  <a:lnTo>
                    <a:pt x="709354" y="19436"/>
                  </a:lnTo>
                  <a:lnTo>
                    <a:pt x="664888" y="30106"/>
                  </a:lnTo>
                  <a:lnTo>
                    <a:pt x="621296" y="42975"/>
                  </a:lnTo>
                  <a:lnTo>
                    <a:pt x="578641" y="57979"/>
                  </a:lnTo>
                  <a:lnTo>
                    <a:pt x="536986" y="75055"/>
                  </a:lnTo>
                  <a:lnTo>
                    <a:pt x="496394" y="94140"/>
                  </a:lnTo>
                  <a:lnTo>
                    <a:pt x="456929" y="115172"/>
                  </a:lnTo>
                  <a:lnTo>
                    <a:pt x="418653" y="138086"/>
                  </a:lnTo>
                  <a:lnTo>
                    <a:pt x="381629" y="162821"/>
                  </a:lnTo>
                  <a:lnTo>
                    <a:pt x="345920" y="189312"/>
                  </a:lnTo>
                  <a:lnTo>
                    <a:pt x="311590" y="217497"/>
                  </a:lnTo>
                  <a:lnTo>
                    <a:pt x="278701" y="247312"/>
                  </a:lnTo>
                  <a:lnTo>
                    <a:pt x="247317" y="278696"/>
                  </a:lnTo>
                  <a:lnTo>
                    <a:pt x="217501" y="311584"/>
                  </a:lnTo>
                  <a:lnTo>
                    <a:pt x="189316" y="345914"/>
                  </a:lnTo>
                  <a:lnTo>
                    <a:pt x="162824" y="381622"/>
                  </a:lnTo>
                  <a:lnTo>
                    <a:pt x="138089" y="418645"/>
                  </a:lnTo>
                  <a:lnTo>
                    <a:pt x="115174" y="456921"/>
                  </a:lnTo>
                  <a:lnTo>
                    <a:pt x="94143" y="496386"/>
                  </a:lnTo>
                  <a:lnTo>
                    <a:pt x="75057" y="536977"/>
                  </a:lnTo>
                  <a:lnTo>
                    <a:pt x="57980" y="578632"/>
                  </a:lnTo>
                  <a:lnTo>
                    <a:pt x="42976" y="621287"/>
                  </a:lnTo>
                  <a:lnTo>
                    <a:pt x="30107" y="664878"/>
                  </a:lnTo>
                  <a:lnTo>
                    <a:pt x="19437" y="709344"/>
                  </a:lnTo>
                  <a:lnTo>
                    <a:pt x="11027" y="754620"/>
                  </a:lnTo>
                  <a:lnTo>
                    <a:pt x="4943" y="800644"/>
                  </a:lnTo>
                  <a:lnTo>
                    <a:pt x="1246" y="847354"/>
                  </a:lnTo>
                  <a:lnTo>
                    <a:pt x="0" y="894684"/>
                  </a:lnTo>
                  <a:lnTo>
                    <a:pt x="0" y="7858975"/>
                  </a:lnTo>
                  <a:lnTo>
                    <a:pt x="1246" y="7906306"/>
                  </a:lnTo>
                  <a:lnTo>
                    <a:pt x="4943" y="7953015"/>
                  </a:lnTo>
                  <a:lnTo>
                    <a:pt x="11027" y="7999039"/>
                  </a:lnTo>
                  <a:lnTo>
                    <a:pt x="19437" y="8044315"/>
                  </a:lnTo>
                  <a:lnTo>
                    <a:pt x="30107" y="8088781"/>
                  </a:lnTo>
                  <a:lnTo>
                    <a:pt x="42976" y="8132373"/>
                  </a:lnTo>
                  <a:lnTo>
                    <a:pt x="57980" y="8175027"/>
                  </a:lnTo>
                  <a:lnTo>
                    <a:pt x="75057" y="8216682"/>
                  </a:lnTo>
                  <a:lnTo>
                    <a:pt x="94143" y="8257273"/>
                  </a:lnTo>
                  <a:lnTo>
                    <a:pt x="115174" y="8296738"/>
                  </a:lnTo>
                  <a:lnTo>
                    <a:pt x="138089" y="8335014"/>
                  </a:lnTo>
                  <a:lnTo>
                    <a:pt x="162824" y="8372038"/>
                  </a:lnTo>
                  <a:lnTo>
                    <a:pt x="189316" y="8407746"/>
                  </a:lnTo>
                  <a:lnTo>
                    <a:pt x="217501" y="8442075"/>
                  </a:lnTo>
                  <a:lnTo>
                    <a:pt x="247317" y="8474963"/>
                  </a:lnTo>
                  <a:lnTo>
                    <a:pt x="278701" y="8506347"/>
                  </a:lnTo>
                  <a:lnTo>
                    <a:pt x="311590" y="8536162"/>
                  </a:lnTo>
                  <a:lnTo>
                    <a:pt x="345920" y="8564347"/>
                  </a:lnTo>
                  <a:lnTo>
                    <a:pt x="381629" y="8590839"/>
                  </a:lnTo>
                  <a:lnTo>
                    <a:pt x="418653" y="8615573"/>
                  </a:lnTo>
                  <a:lnTo>
                    <a:pt x="456929" y="8638487"/>
                  </a:lnTo>
                  <a:lnTo>
                    <a:pt x="496394" y="8659519"/>
                  </a:lnTo>
                  <a:lnTo>
                    <a:pt x="536986" y="8678604"/>
                  </a:lnTo>
                  <a:lnTo>
                    <a:pt x="578641" y="8695680"/>
                  </a:lnTo>
                  <a:lnTo>
                    <a:pt x="621296" y="8710684"/>
                  </a:lnTo>
                  <a:lnTo>
                    <a:pt x="664888" y="8723553"/>
                  </a:lnTo>
                  <a:lnTo>
                    <a:pt x="709354" y="8734223"/>
                  </a:lnTo>
                  <a:lnTo>
                    <a:pt x="754630" y="8742632"/>
                  </a:lnTo>
                  <a:lnTo>
                    <a:pt x="800655" y="8748716"/>
                  </a:lnTo>
                  <a:lnTo>
                    <a:pt x="847364" y="8752413"/>
                  </a:lnTo>
                  <a:lnTo>
                    <a:pt x="894695" y="8753660"/>
                  </a:lnTo>
                  <a:lnTo>
                    <a:pt x="5796210" y="8753660"/>
                  </a:lnTo>
                  <a:lnTo>
                    <a:pt x="5843541" y="8752413"/>
                  </a:lnTo>
                  <a:lnTo>
                    <a:pt x="5890250" y="8748716"/>
                  </a:lnTo>
                  <a:lnTo>
                    <a:pt x="5936275" y="8742632"/>
                  </a:lnTo>
                  <a:lnTo>
                    <a:pt x="5981551" y="8734223"/>
                  </a:lnTo>
                  <a:lnTo>
                    <a:pt x="6026017" y="8723553"/>
                  </a:lnTo>
                  <a:lnTo>
                    <a:pt x="6069608" y="8710684"/>
                  </a:lnTo>
                  <a:lnTo>
                    <a:pt x="6112263" y="8695680"/>
                  </a:lnTo>
                  <a:lnTo>
                    <a:pt x="6153917" y="8678604"/>
                  </a:lnTo>
                  <a:lnTo>
                    <a:pt x="6194509" y="8659519"/>
                  </a:lnTo>
                  <a:lnTo>
                    <a:pt x="6233974" y="8638487"/>
                  </a:lnTo>
                  <a:lnTo>
                    <a:pt x="6272250" y="8615573"/>
                  </a:lnTo>
                  <a:lnTo>
                    <a:pt x="6309273" y="8590839"/>
                  </a:lnTo>
                  <a:lnTo>
                    <a:pt x="6344981" y="8564347"/>
                  </a:lnTo>
                  <a:lnTo>
                    <a:pt x="6379311" y="8536162"/>
                  </a:lnTo>
                  <a:lnTo>
                    <a:pt x="6412199" y="8506347"/>
                  </a:lnTo>
                  <a:lnTo>
                    <a:pt x="6443582" y="8474963"/>
                  </a:lnTo>
                  <a:lnTo>
                    <a:pt x="6473398" y="8442075"/>
                  </a:lnTo>
                  <a:lnTo>
                    <a:pt x="6501583" y="8407746"/>
                  </a:lnTo>
                  <a:lnTo>
                    <a:pt x="6528074" y="8372038"/>
                  </a:lnTo>
                  <a:lnTo>
                    <a:pt x="6552809" y="8335014"/>
                  </a:lnTo>
                  <a:lnTo>
                    <a:pt x="6575723" y="8296738"/>
                  </a:lnTo>
                  <a:lnTo>
                    <a:pt x="6596754" y="8257273"/>
                  </a:lnTo>
                  <a:lnTo>
                    <a:pt x="6615840" y="8216682"/>
                  </a:lnTo>
                  <a:lnTo>
                    <a:pt x="6632916" y="8175027"/>
                  </a:lnTo>
                  <a:lnTo>
                    <a:pt x="6647920" y="8132373"/>
                  </a:lnTo>
                  <a:lnTo>
                    <a:pt x="6660788" y="8088781"/>
                  </a:lnTo>
                  <a:lnTo>
                    <a:pt x="6671459" y="8044315"/>
                  </a:lnTo>
                  <a:lnTo>
                    <a:pt x="6679868" y="7999039"/>
                  </a:lnTo>
                  <a:lnTo>
                    <a:pt x="6685952" y="7953015"/>
                  </a:lnTo>
                  <a:lnTo>
                    <a:pt x="6689649" y="7906306"/>
                  </a:lnTo>
                  <a:lnTo>
                    <a:pt x="6690895" y="7858975"/>
                  </a:lnTo>
                  <a:lnTo>
                    <a:pt x="6690895" y="894684"/>
                  </a:lnTo>
                  <a:lnTo>
                    <a:pt x="6689649" y="847354"/>
                  </a:lnTo>
                  <a:lnTo>
                    <a:pt x="6685952" y="800644"/>
                  </a:lnTo>
                  <a:lnTo>
                    <a:pt x="6679868" y="754620"/>
                  </a:lnTo>
                  <a:lnTo>
                    <a:pt x="6671459" y="709344"/>
                  </a:lnTo>
                  <a:lnTo>
                    <a:pt x="6660788" y="664878"/>
                  </a:lnTo>
                  <a:lnTo>
                    <a:pt x="6647920" y="621287"/>
                  </a:lnTo>
                  <a:lnTo>
                    <a:pt x="6632916" y="578632"/>
                  </a:lnTo>
                  <a:lnTo>
                    <a:pt x="6615840" y="536977"/>
                  </a:lnTo>
                  <a:lnTo>
                    <a:pt x="6596754" y="496386"/>
                  </a:lnTo>
                  <a:lnTo>
                    <a:pt x="6575723" y="456921"/>
                  </a:lnTo>
                  <a:lnTo>
                    <a:pt x="6552809" y="418645"/>
                  </a:lnTo>
                  <a:lnTo>
                    <a:pt x="6528074" y="381622"/>
                  </a:lnTo>
                  <a:lnTo>
                    <a:pt x="6501583" y="345914"/>
                  </a:lnTo>
                  <a:lnTo>
                    <a:pt x="6473398" y="311584"/>
                  </a:lnTo>
                  <a:lnTo>
                    <a:pt x="6443582" y="278696"/>
                  </a:lnTo>
                  <a:lnTo>
                    <a:pt x="6412199" y="247312"/>
                  </a:lnTo>
                  <a:lnTo>
                    <a:pt x="6379311" y="217497"/>
                  </a:lnTo>
                  <a:lnTo>
                    <a:pt x="6344981" y="189312"/>
                  </a:lnTo>
                  <a:lnTo>
                    <a:pt x="6309273" y="162821"/>
                  </a:lnTo>
                  <a:lnTo>
                    <a:pt x="6272250" y="138086"/>
                  </a:lnTo>
                  <a:lnTo>
                    <a:pt x="6233974" y="115172"/>
                  </a:lnTo>
                  <a:lnTo>
                    <a:pt x="6194509" y="94140"/>
                  </a:lnTo>
                  <a:lnTo>
                    <a:pt x="6153917" y="75055"/>
                  </a:lnTo>
                  <a:lnTo>
                    <a:pt x="6112263" y="57979"/>
                  </a:lnTo>
                  <a:lnTo>
                    <a:pt x="6069608" y="42975"/>
                  </a:lnTo>
                  <a:lnTo>
                    <a:pt x="6026017" y="30106"/>
                  </a:lnTo>
                  <a:lnTo>
                    <a:pt x="5981551" y="19436"/>
                  </a:lnTo>
                  <a:lnTo>
                    <a:pt x="5936275" y="11027"/>
                  </a:lnTo>
                  <a:lnTo>
                    <a:pt x="5890250" y="4943"/>
                  </a:lnTo>
                  <a:lnTo>
                    <a:pt x="5843541" y="1246"/>
                  </a:lnTo>
                  <a:lnTo>
                    <a:pt x="5796210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21408" y="1984088"/>
              <a:ext cx="5469890" cy="2060575"/>
            </a:xfrm>
            <a:custGeom>
              <a:avLst/>
              <a:gdLst/>
              <a:ahLst/>
              <a:cxnLst/>
              <a:rect l="l" t="t" r="r" b="b"/>
              <a:pathLst>
                <a:path w="5469890" h="2060575">
                  <a:moveTo>
                    <a:pt x="992954" y="0"/>
                  </a:moveTo>
                  <a:lnTo>
                    <a:pt x="0" y="906925"/>
                  </a:lnTo>
                  <a:lnTo>
                    <a:pt x="14313" y="922579"/>
                  </a:lnTo>
                  <a:lnTo>
                    <a:pt x="992105" y="29475"/>
                  </a:lnTo>
                  <a:lnTo>
                    <a:pt x="2213168" y="1281008"/>
                  </a:lnTo>
                  <a:lnTo>
                    <a:pt x="4521024" y="2060492"/>
                  </a:lnTo>
                  <a:lnTo>
                    <a:pt x="5469362" y="755819"/>
                  </a:lnTo>
                  <a:lnTo>
                    <a:pt x="5452221" y="743349"/>
                  </a:lnTo>
                  <a:lnTo>
                    <a:pt x="4513035" y="2035414"/>
                  </a:lnTo>
                  <a:lnTo>
                    <a:pt x="2224790" y="1262568"/>
                  </a:lnTo>
                  <a:lnTo>
                    <a:pt x="99295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0878" y="5848995"/>
              <a:ext cx="228129" cy="2281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99873" y="1884756"/>
              <a:ext cx="228129" cy="2281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68133" y="2619600"/>
              <a:ext cx="228129" cy="228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78057" y="8639284"/>
              <a:ext cx="228129" cy="2281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6325" y="3141803"/>
              <a:ext cx="228129" cy="2281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939971" y="3252247"/>
              <a:ext cx="8375015" cy="5510530"/>
            </a:xfrm>
            <a:custGeom>
              <a:avLst/>
              <a:gdLst/>
              <a:ahLst/>
              <a:cxnLst/>
              <a:rect l="l" t="t" r="r" b="b"/>
              <a:pathLst>
                <a:path w="8375015" h="5510530">
                  <a:moveTo>
                    <a:pt x="8374431" y="3200514"/>
                  </a:moveTo>
                  <a:lnTo>
                    <a:pt x="7308164" y="775538"/>
                  </a:lnTo>
                  <a:lnTo>
                    <a:pt x="7288758" y="784072"/>
                  </a:lnTo>
                  <a:lnTo>
                    <a:pt x="8349069" y="3195497"/>
                  </a:lnTo>
                  <a:lnTo>
                    <a:pt x="6866890" y="4621441"/>
                  </a:lnTo>
                  <a:lnTo>
                    <a:pt x="3944848" y="2931071"/>
                  </a:lnTo>
                  <a:lnTo>
                    <a:pt x="5010366" y="7264"/>
                  </a:lnTo>
                  <a:lnTo>
                    <a:pt x="4990452" y="0"/>
                  </a:lnTo>
                  <a:lnTo>
                    <a:pt x="3926217" y="2920288"/>
                  </a:lnTo>
                  <a:lnTo>
                    <a:pt x="3918839" y="2916021"/>
                  </a:lnTo>
                  <a:lnTo>
                    <a:pt x="3918839" y="2940532"/>
                  </a:lnTo>
                  <a:lnTo>
                    <a:pt x="2993453" y="5479847"/>
                  </a:lnTo>
                  <a:lnTo>
                    <a:pt x="157048" y="4944300"/>
                  </a:lnTo>
                  <a:lnTo>
                    <a:pt x="1012977" y="3622154"/>
                  </a:lnTo>
                  <a:lnTo>
                    <a:pt x="29946" y="2710243"/>
                  </a:lnTo>
                  <a:lnTo>
                    <a:pt x="1245616" y="1394079"/>
                  </a:lnTo>
                  <a:lnTo>
                    <a:pt x="3918839" y="2940532"/>
                  </a:lnTo>
                  <a:lnTo>
                    <a:pt x="3918839" y="2916021"/>
                  </a:lnTo>
                  <a:lnTo>
                    <a:pt x="1249832" y="1372019"/>
                  </a:lnTo>
                  <a:lnTo>
                    <a:pt x="274523" y="508368"/>
                  </a:lnTo>
                  <a:lnTo>
                    <a:pt x="260464" y="524243"/>
                  </a:lnTo>
                  <a:lnTo>
                    <a:pt x="1228445" y="1381417"/>
                  </a:lnTo>
                  <a:lnTo>
                    <a:pt x="0" y="2711412"/>
                  </a:lnTo>
                  <a:lnTo>
                    <a:pt x="985507" y="3625608"/>
                  </a:lnTo>
                  <a:lnTo>
                    <a:pt x="130683" y="4946027"/>
                  </a:lnTo>
                  <a:lnTo>
                    <a:pt x="139573" y="4951781"/>
                  </a:lnTo>
                  <a:lnTo>
                    <a:pt x="137617" y="4962182"/>
                  </a:lnTo>
                  <a:lnTo>
                    <a:pt x="3007195" y="5504040"/>
                  </a:lnTo>
                  <a:lnTo>
                    <a:pt x="3937470" y="2951302"/>
                  </a:lnTo>
                  <a:lnTo>
                    <a:pt x="6841236" y="4631106"/>
                  </a:lnTo>
                  <a:lnTo>
                    <a:pt x="6832219" y="4633582"/>
                  </a:lnTo>
                  <a:lnTo>
                    <a:pt x="8246554" y="5510123"/>
                  </a:lnTo>
                  <a:lnTo>
                    <a:pt x="8257718" y="5492115"/>
                  </a:lnTo>
                  <a:lnTo>
                    <a:pt x="6880009" y="4638268"/>
                  </a:lnTo>
                  <a:lnTo>
                    <a:pt x="8374431" y="3200514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18140" y="2893260"/>
              <a:ext cx="4819322" cy="43975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954943" y="3515964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59" h="505460">
                  <a:moveTo>
                    <a:pt x="252547" y="0"/>
                  </a:moveTo>
                  <a:lnTo>
                    <a:pt x="207153" y="4069"/>
                  </a:lnTo>
                  <a:lnTo>
                    <a:pt x="164427" y="15801"/>
                  </a:lnTo>
                  <a:lnTo>
                    <a:pt x="125084" y="34484"/>
                  </a:lnTo>
                  <a:lnTo>
                    <a:pt x="89836" y="59402"/>
                  </a:lnTo>
                  <a:lnTo>
                    <a:pt x="59397" y="89842"/>
                  </a:lnTo>
                  <a:lnTo>
                    <a:pt x="34481" y="125092"/>
                  </a:lnTo>
                  <a:lnTo>
                    <a:pt x="15800" y="164436"/>
                  </a:lnTo>
                  <a:lnTo>
                    <a:pt x="4069" y="207163"/>
                  </a:lnTo>
                  <a:lnTo>
                    <a:pt x="0" y="252557"/>
                  </a:lnTo>
                  <a:lnTo>
                    <a:pt x="5897" y="307040"/>
                  </a:lnTo>
                  <a:lnTo>
                    <a:pt x="22751" y="357435"/>
                  </a:lnTo>
                  <a:lnTo>
                    <a:pt x="49305" y="402472"/>
                  </a:lnTo>
                  <a:lnTo>
                    <a:pt x="84303" y="440880"/>
                  </a:lnTo>
                  <a:lnTo>
                    <a:pt x="126488" y="471388"/>
                  </a:lnTo>
                  <a:lnTo>
                    <a:pt x="186180" y="496296"/>
                  </a:lnTo>
                  <a:lnTo>
                    <a:pt x="252547" y="505105"/>
                  </a:lnTo>
                  <a:lnTo>
                    <a:pt x="295618" y="501453"/>
                  </a:lnTo>
                  <a:lnTo>
                    <a:pt x="336314" y="490890"/>
                  </a:lnTo>
                  <a:lnTo>
                    <a:pt x="374025" y="474006"/>
                  </a:lnTo>
                  <a:lnTo>
                    <a:pt x="408144" y="451389"/>
                  </a:lnTo>
                  <a:lnTo>
                    <a:pt x="440905" y="420733"/>
                  </a:lnTo>
                  <a:lnTo>
                    <a:pt x="467786" y="384707"/>
                  </a:lnTo>
                  <a:lnTo>
                    <a:pt x="487983" y="344126"/>
                  </a:lnTo>
                  <a:lnTo>
                    <a:pt x="500690" y="299804"/>
                  </a:lnTo>
                  <a:lnTo>
                    <a:pt x="505105" y="252557"/>
                  </a:lnTo>
                  <a:lnTo>
                    <a:pt x="501035" y="207163"/>
                  </a:lnTo>
                  <a:lnTo>
                    <a:pt x="489303" y="164436"/>
                  </a:lnTo>
                  <a:lnTo>
                    <a:pt x="470620" y="125092"/>
                  </a:lnTo>
                  <a:lnTo>
                    <a:pt x="445702" y="89842"/>
                  </a:lnTo>
                  <a:lnTo>
                    <a:pt x="415262" y="59402"/>
                  </a:lnTo>
                  <a:lnTo>
                    <a:pt x="380012" y="34484"/>
                  </a:lnTo>
                  <a:lnTo>
                    <a:pt x="340668" y="15801"/>
                  </a:lnTo>
                  <a:lnTo>
                    <a:pt x="297941" y="4069"/>
                  </a:lnTo>
                  <a:lnTo>
                    <a:pt x="252547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69318" y="3530391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149" y="0"/>
                  </a:moveTo>
                  <a:lnTo>
                    <a:pt x="190154" y="4838"/>
                  </a:lnTo>
                  <a:lnTo>
                    <a:pt x="145451" y="18715"/>
                  </a:lnTo>
                  <a:lnTo>
                    <a:pt x="104998" y="40672"/>
                  </a:lnTo>
                  <a:lnTo>
                    <a:pt x="69753" y="69753"/>
                  </a:lnTo>
                  <a:lnTo>
                    <a:pt x="40672" y="104998"/>
                  </a:lnTo>
                  <a:lnTo>
                    <a:pt x="18715" y="145451"/>
                  </a:lnTo>
                  <a:lnTo>
                    <a:pt x="4838" y="190154"/>
                  </a:lnTo>
                  <a:lnTo>
                    <a:pt x="0" y="238149"/>
                  </a:lnTo>
                  <a:lnTo>
                    <a:pt x="4838" y="286144"/>
                  </a:lnTo>
                  <a:lnTo>
                    <a:pt x="18715" y="330847"/>
                  </a:lnTo>
                  <a:lnTo>
                    <a:pt x="40672" y="371300"/>
                  </a:lnTo>
                  <a:lnTo>
                    <a:pt x="69753" y="406546"/>
                  </a:lnTo>
                  <a:lnTo>
                    <a:pt x="104998" y="435626"/>
                  </a:lnTo>
                  <a:lnTo>
                    <a:pt x="145451" y="457584"/>
                  </a:lnTo>
                  <a:lnTo>
                    <a:pt x="190154" y="471461"/>
                  </a:lnTo>
                  <a:lnTo>
                    <a:pt x="238149" y="476299"/>
                  </a:lnTo>
                  <a:lnTo>
                    <a:pt x="286144" y="471461"/>
                  </a:lnTo>
                  <a:lnTo>
                    <a:pt x="330847" y="457584"/>
                  </a:lnTo>
                  <a:lnTo>
                    <a:pt x="371300" y="435626"/>
                  </a:lnTo>
                  <a:lnTo>
                    <a:pt x="406546" y="406546"/>
                  </a:lnTo>
                  <a:lnTo>
                    <a:pt x="435626" y="371300"/>
                  </a:lnTo>
                  <a:lnTo>
                    <a:pt x="457584" y="330847"/>
                  </a:lnTo>
                  <a:lnTo>
                    <a:pt x="471461" y="286144"/>
                  </a:lnTo>
                  <a:lnTo>
                    <a:pt x="476299" y="238149"/>
                  </a:lnTo>
                  <a:lnTo>
                    <a:pt x="471461" y="190154"/>
                  </a:lnTo>
                  <a:lnTo>
                    <a:pt x="457584" y="145451"/>
                  </a:lnTo>
                  <a:lnTo>
                    <a:pt x="435626" y="104998"/>
                  </a:lnTo>
                  <a:lnTo>
                    <a:pt x="406546" y="69753"/>
                  </a:lnTo>
                  <a:lnTo>
                    <a:pt x="371300" y="40672"/>
                  </a:lnTo>
                  <a:lnTo>
                    <a:pt x="330847" y="18715"/>
                  </a:lnTo>
                  <a:lnTo>
                    <a:pt x="286144" y="4838"/>
                  </a:lnTo>
                  <a:lnTo>
                    <a:pt x="23814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64601" y="3572667"/>
              <a:ext cx="299085" cy="448945"/>
            </a:xfrm>
            <a:custGeom>
              <a:avLst/>
              <a:gdLst/>
              <a:ahLst/>
              <a:cxnLst/>
              <a:rect l="l" t="t" r="r" b="b"/>
              <a:pathLst>
                <a:path w="299084" h="448945">
                  <a:moveTo>
                    <a:pt x="24941" y="64170"/>
                  </a:moveTo>
                  <a:lnTo>
                    <a:pt x="18770" y="70356"/>
                  </a:lnTo>
                  <a:lnTo>
                    <a:pt x="11382" y="84758"/>
                  </a:lnTo>
                  <a:lnTo>
                    <a:pt x="8466" y="106251"/>
                  </a:lnTo>
                  <a:lnTo>
                    <a:pt x="13895" y="128932"/>
                  </a:lnTo>
                  <a:lnTo>
                    <a:pt x="21481" y="146602"/>
                  </a:lnTo>
                  <a:lnTo>
                    <a:pt x="21601" y="146881"/>
                  </a:lnTo>
                  <a:lnTo>
                    <a:pt x="25517" y="154180"/>
                  </a:lnTo>
                  <a:lnTo>
                    <a:pt x="9826" y="158892"/>
                  </a:lnTo>
                  <a:lnTo>
                    <a:pt x="2076" y="164389"/>
                  </a:lnTo>
                  <a:lnTo>
                    <a:pt x="0" y="174206"/>
                  </a:lnTo>
                  <a:lnTo>
                    <a:pt x="1330" y="191875"/>
                  </a:lnTo>
                  <a:lnTo>
                    <a:pt x="7131" y="210155"/>
                  </a:lnTo>
                  <a:lnTo>
                    <a:pt x="17036" y="220866"/>
                  </a:lnTo>
                  <a:lnTo>
                    <a:pt x="26391" y="225904"/>
                  </a:lnTo>
                  <a:lnTo>
                    <a:pt x="30543" y="227162"/>
                  </a:lnTo>
                  <a:lnTo>
                    <a:pt x="27144" y="236725"/>
                  </a:lnTo>
                  <a:lnTo>
                    <a:pt x="41793" y="273648"/>
                  </a:lnTo>
                  <a:lnTo>
                    <a:pt x="77662" y="281820"/>
                  </a:lnTo>
                  <a:lnTo>
                    <a:pt x="81013" y="292186"/>
                  </a:lnTo>
                  <a:lnTo>
                    <a:pt x="95358" y="293757"/>
                  </a:lnTo>
                  <a:lnTo>
                    <a:pt x="96196" y="294909"/>
                  </a:lnTo>
                  <a:lnTo>
                    <a:pt x="97138" y="295851"/>
                  </a:lnTo>
                  <a:lnTo>
                    <a:pt x="97861" y="296793"/>
                  </a:lnTo>
                  <a:lnTo>
                    <a:pt x="99547" y="299306"/>
                  </a:lnTo>
                  <a:lnTo>
                    <a:pt x="101431" y="301924"/>
                  </a:lnTo>
                  <a:lnTo>
                    <a:pt x="103410" y="304437"/>
                  </a:lnTo>
                  <a:lnTo>
                    <a:pt x="105735" y="332908"/>
                  </a:lnTo>
                  <a:lnTo>
                    <a:pt x="105725" y="334269"/>
                  </a:lnTo>
                  <a:lnTo>
                    <a:pt x="104829" y="360456"/>
                  </a:lnTo>
                  <a:lnTo>
                    <a:pt x="104820" y="360735"/>
                  </a:lnTo>
                  <a:lnTo>
                    <a:pt x="99460" y="384912"/>
                  </a:lnTo>
                  <a:lnTo>
                    <a:pt x="88552" y="403691"/>
                  </a:lnTo>
                  <a:lnTo>
                    <a:pt x="88866" y="403900"/>
                  </a:lnTo>
                  <a:lnTo>
                    <a:pt x="88971" y="404110"/>
                  </a:lnTo>
                  <a:lnTo>
                    <a:pt x="76705" y="405523"/>
                  </a:lnTo>
                  <a:lnTo>
                    <a:pt x="64430" y="407094"/>
                  </a:lnTo>
                  <a:lnTo>
                    <a:pt x="52174" y="408821"/>
                  </a:lnTo>
                  <a:lnTo>
                    <a:pt x="32219" y="411858"/>
                  </a:lnTo>
                  <a:lnTo>
                    <a:pt x="24470" y="413219"/>
                  </a:lnTo>
                  <a:lnTo>
                    <a:pt x="16827" y="414685"/>
                  </a:lnTo>
                  <a:lnTo>
                    <a:pt x="45698" y="429009"/>
                  </a:lnTo>
                  <a:lnTo>
                    <a:pt x="76524" y="439593"/>
                  </a:lnTo>
                  <a:lnTo>
                    <a:pt x="109018" y="446152"/>
                  </a:lnTo>
                  <a:lnTo>
                    <a:pt x="142896" y="448401"/>
                  </a:lnTo>
                  <a:lnTo>
                    <a:pt x="185966" y="444750"/>
                  </a:lnTo>
                  <a:lnTo>
                    <a:pt x="226658" y="434187"/>
                  </a:lnTo>
                  <a:lnTo>
                    <a:pt x="264366" y="417303"/>
                  </a:lnTo>
                  <a:lnTo>
                    <a:pt x="298151" y="394906"/>
                  </a:lnTo>
                  <a:lnTo>
                    <a:pt x="229899" y="394906"/>
                  </a:lnTo>
                  <a:lnTo>
                    <a:pt x="229689" y="394267"/>
                  </a:lnTo>
                  <a:lnTo>
                    <a:pt x="229480" y="393953"/>
                  </a:lnTo>
                  <a:lnTo>
                    <a:pt x="211594" y="389105"/>
                  </a:lnTo>
                  <a:lnTo>
                    <a:pt x="198383" y="381602"/>
                  </a:lnTo>
                  <a:lnTo>
                    <a:pt x="180546" y="341117"/>
                  </a:lnTo>
                  <a:lnTo>
                    <a:pt x="180591" y="334269"/>
                  </a:lnTo>
                  <a:lnTo>
                    <a:pt x="187806" y="332908"/>
                  </a:lnTo>
                  <a:lnTo>
                    <a:pt x="194821" y="330614"/>
                  </a:lnTo>
                  <a:lnTo>
                    <a:pt x="227032" y="308416"/>
                  </a:lnTo>
                  <a:lnTo>
                    <a:pt x="246547" y="274595"/>
                  </a:lnTo>
                  <a:lnTo>
                    <a:pt x="253110" y="236725"/>
                  </a:lnTo>
                  <a:lnTo>
                    <a:pt x="253209" y="235892"/>
                  </a:lnTo>
                  <a:lnTo>
                    <a:pt x="253879" y="216326"/>
                  </a:lnTo>
                  <a:lnTo>
                    <a:pt x="252830" y="196378"/>
                  </a:lnTo>
                  <a:lnTo>
                    <a:pt x="258119" y="192611"/>
                  </a:lnTo>
                  <a:lnTo>
                    <a:pt x="263104" y="187451"/>
                  </a:lnTo>
                  <a:lnTo>
                    <a:pt x="267245" y="180681"/>
                  </a:lnTo>
                  <a:lnTo>
                    <a:pt x="270002" y="172085"/>
                  </a:lnTo>
                  <a:lnTo>
                    <a:pt x="269436" y="158892"/>
                  </a:lnTo>
                  <a:lnTo>
                    <a:pt x="269325" y="156305"/>
                  </a:lnTo>
                  <a:lnTo>
                    <a:pt x="262934" y="146602"/>
                  </a:lnTo>
                  <a:lnTo>
                    <a:pt x="255601" y="141708"/>
                  </a:lnTo>
                  <a:lnTo>
                    <a:pt x="252097" y="140358"/>
                  </a:lnTo>
                  <a:lnTo>
                    <a:pt x="266579" y="137508"/>
                  </a:lnTo>
                  <a:lnTo>
                    <a:pt x="274112" y="132872"/>
                  </a:lnTo>
                  <a:lnTo>
                    <a:pt x="277129" y="123131"/>
                  </a:lnTo>
                  <a:lnTo>
                    <a:pt x="277998" y="106251"/>
                  </a:lnTo>
                  <a:lnTo>
                    <a:pt x="278065" y="104967"/>
                  </a:lnTo>
                  <a:lnTo>
                    <a:pt x="274449" y="86867"/>
                  </a:lnTo>
                  <a:lnTo>
                    <a:pt x="265473" y="77572"/>
                  </a:lnTo>
                  <a:lnTo>
                    <a:pt x="256302" y="74148"/>
                  </a:lnTo>
                  <a:lnTo>
                    <a:pt x="252097" y="73659"/>
                  </a:lnTo>
                  <a:lnTo>
                    <a:pt x="253471" y="71460"/>
                  </a:lnTo>
                  <a:lnTo>
                    <a:pt x="46983" y="71460"/>
                  </a:lnTo>
                  <a:lnTo>
                    <a:pt x="33371" y="65019"/>
                  </a:lnTo>
                  <a:lnTo>
                    <a:pt x="33926" y="65019"/>
                  </a:lnTo>
                  <a:lnTo>
                    <a:pt x="24941" y="64170"/>
                  </a:lnTo>
                  <a:close/>
                </a:path>
                <a:path w="299084" h="448945">
                  <a:moveTo>
                    <a:pt x="298481" y="394687"/>
                  </a:moveTo>
                  <a:lnTo>
                    <a:pt x="241811" y="394687"/>
                  </a:lnTo>
                  <a:lnTo>
                    <a:pt x="229899" y="394906"/>
                  </a:lnTo>
                  <a:lnTo>
                    <a:pt x="298151" y="394906"/>
                  </a:lnTo>
                  <a:lnTo>
                    <a:pt x="298481" y="394687"/>
                  </a:lnTo>
                  <a:close/>
                </a:path>
                <a:path w="299084" h="448945">
                  <a:moveTo>
                    <a:pt x="108264" y="14572"/>
                  </a:moveTo>
                  <a:lnTo>
                    <a:pt x="58115" y="33249"/>
                  </a:lnTo>
                  <a:lnTo>
                    <a:pt x="46983" y="71460"/>
                  </a:lnTo>
                  <a:lnTo>
                    <a:pt x="253471" y="71460"/>
                  </a:lnTo>
                  <a:lnTo>
                    <a:pt x="257144" y="65585"/>
                  </a:lnTo>
                  <a:lnTo>
                    <a:pt x="257921" y="58934"/>
                  </a:lnTo>
                  <a:lnTo>
                    <a:pt x="253614" y="50144"/>
                  </a:lnTo>
                  <a:lnTo>
                    <a:pt x="243406" y="35650"/>
                  </a:lnTo>
                  <a:lnTo>
                    <a:pt x="235654" y="29158"/>
                  </a:lnTo>
                  <a:lnTo>
                    <a:pt x="112635" y="29158"/>
                  </a:lnTo>
                  <a:lnTo>
                    <a:pt x="112479" y="26214"/>
                  </a:lnTo>
                  <a:lnTo>
                    <a:pt x="112370" y="24151"/>
                  </a:lnTo>
                  <a:lnTo>
                    <a:pt x="112350" y="23784"/>
                  </a:lnTo>
                  <a:lnTo>
                    <a:pt x="112238" y="21662"/>
                  </a:lnTo>
                  <a:lnTo>
                    <a:pt x="112208" y="21095"/>
                  </a:lnTo>
                  <a:lnTo>
                    <a:pt x="112089" y="18848"/>
                  </a:lnTo>
                  <a:lnTo>
                    <a:pt x="108264" y="14572"/>
                  </a:lnTo>
                  <a:close/>
                </a:path>
                <a:path w="299084" h="448945">
                  <a:moveTo>
                    <a:pt x="169298" y="0"/>
                  </a:moveTo>
                  <a:lnTo>
                    <a:pt x="132248" y="10786"/>
                  </a:lnTo>
                  <a:lnTo>
                    <a:pt x="112635" y="29158"/>
                  </a:lnTo>
                  <a:lnTo>
                    <a:pt x="235654" y="29158"/>
                  </a:lnTo>
                  <a:lnTo>
                    <a:pt x="232139" y="26214"/>
                  </a:lnTo>
                  <a:lnTo>
                    <a:pt x="200852" y="26214"/>
                  </a:lnTo>
                  <a:lnTo>
                    <a:pt x="189414" y="9103"/>
                  </a:lnTo>
                  <a:lnTo>
                    <a:pt x="180464" y="1096"/>
                  </a:lnTo>
                  <a:lnTo>
                    <a:pt x="169298" y="0"/>
                  </a:lnTo>
                  <a:close/>
                </a:path>
                <a:path w="299084" h="448945">
                  <a:moveTo>
                    <a:pt x="215423" y="21662"/>
                  </a:moveTo>
                  <a:lnTo>
                    <a:pt x="204945" y="24151"/>
                  </a:lnTo>
                  <a:lnTo>
                    <a:pt x="200593" y="26214"/>
                  </a:lnTo>
                  <a:lnTo>
                    <a:pt x="232139" y="26214"/>
                  </a:lnTo>
                  <a:lnTo>
                    <a:pt x="229238" y="23784"/>
                  </a:lnTo>
                  <a:lnTo>
                    <a:pt x="215423" y="21662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54943" y="3515964"/>
              <a:ext cx="505459" cy="505459"/>
            </a:xfrm>
            <a:custGeom>
              <a:avLst/>
              <a:gdLst/>
              <a:ahLst/>
              <a:cxnLst/>
              <a:rect l="l" t="t" r="r" b="b"/>
              <a:pathLst>
                <a:path w="505459" h="505460">
                  <a:moveTo>
                    <a:pt x="252547" y="0"/>
                  </a:moveTo>
                  <a:lnTo>
                    <a:pt x="207153" y="4069"/>
                  </a:lnTo>
                  <a:lnTo>
                    <a:pt x="164427" y="15801"/>
                  </a:lnTo>
                  <a:lnTo>
                    <a:pt x="125084" y="34484"/>
                  </a:lnTo>
                  <a:lnTo>
                    <a:pt x="89836" y="59402"/>
                  </a:lnTo>
                  <a:lnTo>
                    <a:pt x="59397" y="89842"/>
                  </a:lnTo>
                  <a:lnTo>
                    <a:pt x="34481" y="125092"/>
                  </a:lnTo>
                  <a:lnTo>
                    <a:pt x="15800" y="164436"/>
                  </a:lnTo>
                  <a:lnTo>
                    <a:pt x="4069" y="207163"/>
                  </a:lnTo>
                  <a:lnTo>
                    <a:pt x="0" y="252557"/>
                  </a:lnTo>
                  <a:lnTo>
                    <a:pt x="5897" y="307040"/>
                  </a:lnTo>
                  <a:lnTo>
                    <a:pt x="22751" y="357435"/>
                  </a:lnTo>
                  <a:lnTo>
                    <a:pt x="49305" y="402472"/>
                  </a:lnTo>
                  <a:lnTo>
                    <a:pt x="84303" y="440880"/>
                  </a:lnTo>
                  <a:lnTo>
                    <a:pt x="126488" y="471388"/>
                  </a:lnTo>
                  <a:lnTo>
                    <a:pt x="186180" y="496296"/>
                  </a:lnTo>
                  <a:lnTo>
                    <a:pt x="252547" y="505105"/>
                  </a:lnTo>
                  <a:lnTo>
                    <a:pt x="295618" y="501453"/>
                  </a:lnTo>
                  <a:lnTo>
                    <a:pt x="336314" y="490890"/>
                  </a:lnTo>
                  <a:lnTo>
                    <a:pt x="374025" y="474006"/>
                  </a:lnTo>
                  <a:lnTo>
                    <a:pt x="408144" y="451389"/>
                  </a:lnTo>
                  <a:lnTo>
                    <a:pt x="440905" y="420733"/>
                  </a:lnTo>
                  <a:lnTo>
                    <a:pt x="467786" y="384707"/>
                  </a:lnTo>
                  <a:lnTo>
                    <a:pt x="487983" y="344126"/>
                  </a:lnTo>
                  <a:lnTo>
                    <a:pt x="500690" y="299804"/>
                  </a:lnTo>
                  <a:lnTo>
                    <a:pt x="505105" y="252557"/>
                  </a:lnTo>
                  <a:lnTo>
                    <a:pt x="501035" y="207163"/>
                  </a:lnTo>
                  <a:lnTo>
                    <a:pt x="489303" y="164436"/>
                  </a:lnTo>
                  <a:lnTo>
                    <a:pt x="470620" y="125092"/>
                  </a:lnTo>
                  <a:lnTo>
                    <a:pt x="445702" y="89842"/>
                  </a:lnTo>
                  <a:lnTo>
                    <a:pt x="415262" y="59402"/>
                  </a:lnTo>
                  <a:lnTo>
                    <a:pt x="380012" y="34484"/>
                  </a:lnTo>
                  <a:lnTo>
                    <a:pt x="340668" y="15801"/>
                  </a:lnTo>
                  <a:lnTo>
                    <a:pt x="297941" y="4069"/>
                  </a:lnTo>
                  <a:lnTo>
                    <a:pt x="25254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55078" y="7979523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79" h="449579">
                  <a:moveTo>
                    <a:pt x="224485" y="0"/>
                  </a:moveTo>
                  <a:lnTo>
                    <a:pt x="179241" y="4560"/>
                  </a:lnTo>
                  <a:lnTo>
                    <a:pt x="137102" y="17640"/>
                  </a:lnTo>
                  <a:lnTo>
                    <a:pt x="98970" y="38336"/>
                  </a:lnTo>
                  <a:lnTo>
                    <a:pt x="65747" y="65747"/>
                  </a:lnTo>
                  <a:lnTo>
                    <a:pt x="38336" y="98970"/>
                  </a:lnTo>
                  <a:lnTo>
                    <a:pt x="17640" y="137102"/>
                  </a:lnTo>
                  <a:lnTo>
                    <a:pt x="4560" y="179241"/>
                  </a:lnTo>
                  <a:lnTo>
                    <a:pt x="0" y="224485"/>
                  </a:lnTo>
                  <a:lnTo>
                    <a:pt x="4560" y="269728"/>
                  </a:lnTo>
                  <a:lnTo>
                    <a:pt x="17640" y="311867"/>
                  </a:lnTo>
                  <a:lnTo>
                    <a:pt x="38336" y="349999"/>
                  </a:lnTo>
                  <a:lnTo>
                    <a:pt x="65747" y="383222"/>
                  </a:lnTo>
                  <a:lnTo>
                    <a:pt x="98970" y="410633"/>
                  </a:lnTo>
                  <a:lnTo>
                    <a:pt x="137102" y="431330"/>
                  </a:lnTo>
                  <a:lnTo>
                    <a:pt x="179241" y="444410"/>
                  </a:lnTo>
                  <a:lnTo>
                    <a:pt x="224485" y="448970"/>
                  </a:lnTo>
                  <a:lnTo>
                    <a:pt x="269725" y="444410"/>
                  </a:lnTo>
                  <a:lnTo>
                    <a:pt x="311863" y="431330"/>
                  </a:lnTo>
                  <a:lnTo>
                    <a:pt x="349995" y="410633"/>
                  </a:lnTo>
                  <a:lnTo>
                    <a:pt x="383218" y="383222"/>
                  </a:lnTo>
                  <a:lnTo>
                    <a:pt x="410630" y="349999"/>
                  </a:lnTo>
                  <a:lnTo>
                    <a:pt x="431328" y="311867"/>
                  </a:lnTo>
                  <a:lnTo>
                    <a:pt x="444409" y="269728"/>
                  </a:lnTo>
                  <a:lnTo>
                    <a:pt x="448970" y="224485"/>
                  </a:lnTo>
                  <a:lnTo>
                    <a:pt x="444409" y="179241"/>
                  </a:lnTo>
                  <a:lnTo>
                    <a:pt x="431328" y="137102"/>
                  </a:lnTo>
                  <a:lnTo>
                    <a:pt x="410630" y="98970"/>
                  </a:lnTo>
                  <a:lnTo>
                    <a:pt x="383218" y="65747"/>
                  </a:lnTo>
                  <a:lnTo>
                    <a:pt x="349995" y="38336"/>
                  </a:lnTo>
                  <a:lnTo>
                    <a:pt x="311863" y="17640"/>
                  </a:lnTo>
                  <a:lnTo>
                    <a:pt x="269725" y="4560"/>
                  </a:lnTo>
                  <a:lnTo>
                    <a:pt x="224485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67901" y="7992304"/>
              <a:ext cx="423545" cy="423545"/>
            </a:xfrm>
            <a:custGeom>
              <a:avLst/>
              <a:gdLst/>
              <a:ahLst/>
              <a:cxnLst/>
              <a:rect l="l" t="t" r="r" b="b"/>
              <a:pathLst>
                <a:path w="423545" h="423545">
                  <a:moveTo>
                    <a:pt x="211648" y="0"/>
                  </a:moveTo>
                  <a:lnTo>
                    <a:pt x="163116" y="5594"/>
                  </a:lnTo>
                  <a:lnTo>
                    <a:pt x="118567" y="21527"/>
                  </a:lnTo>
                  <a:lnTo>
                    <a:pt x="79270" y="46527"/>
                  </a:lnTo>
                  <a:lnTo>
                    <a:pt x="46494" y="79320"/>
                  </a:lnTo>
                  <a:lnTo>
                    <a:pt x="21510" y="118634"/>
                  </a:lnTo>
                  <a:lnTo>
                    <a:pt x="5589" y="163195"/>
                  </a:lnTo>
                  <a:lnTo>
                    <a:pt x="0" y="211731"/>
                  </a:lnTo>
                  <a:lnTo>
                    <a:pt x="6600" y="264369"/>
                  </a:lnTo>
                  <a:lnTo>
                    <a:pt x="25302" y="312154"/>
                  </a:lnTo>
                  <a:lnTo>
                    <a:pt x="54457" y="353446"/>
                  </a:lnTo>
                  <a:lnTo>
                    <a:pt x="92416" y="386606"/>
                  </a:lnTo>
                  <a:lnTo>
                    <a:pt x="148195" y="413681"/>
                  </a:lnTo>
                  <a:lnTo>
                    <a:pt x="211648" y="423369"/>
                  </a:lnTo>
                  <a:lnTo>
                    <a:pt x="261037" y="417575"/>
                  </a:lnTo>
                  <a:lnTo>
                    <a:pt x="306274" y="401093"/>
                  </a:lnTo>
                  <a:lnTo>
                    <a:pt x="346032" y="375277"/>
                  </a:lnTo>
                  <a:lnTo>
                    <a:pt x="378983" y="341476"/>
                  </a:lnTo>
                  <a:lnTo>
                    <a:pt x="411618" y="281484"/>
                  </a:lnTo>
                  <a:lnTo>
                    <a:pt x="423379" y="211731"/>
                  </a:lnTo>
                  <a:lnTo>
                    <a:pt x="417785" y="163195"/>
                  </a:lnTo>
                  <a:lnTo>
                    <a:pt x="401852" y="118634"/>
                  </a:lnTo>
                  <a:lnTo>
                    <a:pt x="376852" y="79320"/>
                  </a:lnTo>
                  <a:lnTo>
                    <a:pt x="344058" y="46527"/>
                  </a:lnTo>
                  <a:lnTo>
                    <a:pt x="304745" y="21527"/>
                  </a:lnTo>
                  <a:lnTo>
                    <a:pt x="260183" y="5594"/>
                  </a:lnTo>
                  <a:lnTo>
                    <a:pt x="211648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22455" y="8049440"/>
              <a:ext cx="324485" cy="366395"/>
            </a:xfrm>
            <a:custGeom>
              <a:avLst/>
              <a:gdLst/>
              <a:ahLst/>
              <a:cxnLst/>
              <a:rect l="l" t="t" r="r" b="b"/>
              <a:pathLst>
                <a:path w="324484" h="366395">
                  <a:moveTo>
                    <a:pt x="271899" y="82929"/>
                  </a:moveTo>
                  <a:lnTo>
                    <a:pt x="69423" y="82929"/>
                  </a:lnTo>
                  <a:lnTo>
                    <a:pt x="69234" y="85944"/>
                  </a:lnTo>
                  <a:lnTo>
                    <a:pt x="69234" y="91955"/>
                  </a:lnTo>
                  <a:lnTo>
                    <a:pt x="77718" y="137940"/>
                  </a:lnTo>
                  <a:lnTo>
                    <a:pt x="94605" y="167346"/>
                  </a:lnTo>
                  <a:lnTo>
                    <a:pt x="112277" y="183420"/>
                  </a:lnTo>
                  <a:lnTo>
                    <a:pt x="123117" y="189407"/>
                  </a:lnTo>
                  <a:lnTo>
                    <a:pt x="126562" y="193774"/>
                  </a:lnTo>
                  <a:lnTo>
                    <a:pt x="130374" y="197596"/>
                  </a:lnTo>
                  <a:lnTo>
                    <a:pt x="134573" y="200664"/>
                  </a:lnTo>
                  <a:lnTo>
                    <a:pt x="139264" y="206729"/>
                  </a:lnTo>
                  <a:lnTo>
                    <a:pt x="144420" y="212332"/>
                  </a:lnTo>
                  <a:lnTo>
                    <a:pt x="150048" y="217431"/>
                  </a:lnTo>
                  <a:lnTo>
                    <a:pt x="156153" y="221982"/>
                  </a:lnTo>
                  <a:lnTo>
                    <a:pt x="158852" y="232420"/>
                  </a:lnTo>
                  <a:lnTo>
                    <a:pt x="160546" y="244411"/>
                  </a:lnTo>
                  <a:lnTo>
                    <a:pt x="160441" y="257238"/>
                  </a:lnTo>
                  <a:lnTo>
                    <a:pt x="157745" y="270190"/>
                  </a:lnTo>
                  <a:lnTo>
                    <a:pt x="149432" y="272658"/>
                  </a:lnTo>
                  <a:lnTo>
                    <a:pt x="142062" y="275822"/>
                  </a:lnTo>
                  <a:lnTo>
                    <a:pt x="135599" y="279613"/>
                  </a:lnTo>
                  <a:lnTo>
                    <a:pt x="130007" y="283959"/>
                  </a:lnTo>
                  <a:lnTo>
                    <a:pt x="109628" y="287908"/>
                  </a:lnTo>
                  <a:lnTo>
                    <a:pt x="69321" y="297799"/>
                  </a:lnTo>
                  <a:lnTo>
                    <a:pt x="37864" y="329476"/>
                  </a:lnTo>
                  <a:lnTo>
                    <a:pt x="64610" y="344996"/>
                  </a:lnTo>
                  <a:lnTo>
                    <a:pt x="93639" y="356548"/>
                  </a:lnTo>
                  <a:lnTo>
                    <a:pt x="124589" y="363754"/>
                  </a:lnTo>
                  <a:lnTo>
                    <a:pt x="157096" y="366240"/>
                  </a:lnTo>
                  <a:lnTo>
                    <a:pt x="206485" y="360444"/>
                  </a:lnTo>
                  <a:lnTo>
                    <a:pt x="251722" y="343959"/>
                  </a:lnTo>
                  <a:lnTo>
                    <a:pt x="291480" y="318139"/>
                  </a:lnTo>
                  <a:lnTo>
                    <a:pt x="324431" y="284336"/>
                  </a:lnTo>
                  <a:lnTo>
                    <a:pt x="320986" y="281363"/>
                  </a:lnTo>
                  <a:lnTo>
                    <a:pt x="318012" y="279028"/>
                  </a:lnTo>
                  <a:lnTo>
                    <a:pt x="315499" y="277635"/>
                  </a:lnTo>
                  <a:lnTo>
                    <a:pt x="315216" y="277447"/>
                  </a:lnTo>
                  <a:lnTo>
                    <a:pt x="316095" y="277447"/>
                  </a:lnTo>
                  <a:lnTo>
                    <a:pt x="307486" y="276686"/>
                  </a:lnTo>
                  <a:lnTo>
                    <a:pt x="287921" y="275227"/>
                  </a:lnTo>
                  <a:lnTo>
                    <a:pt x="260923" y="273783"/>
                  </a:lnTo>
                  <a:lnTo>
                    <a:pt x="231083" y="273164"/>
                  </a:lnTo>
                  <a:lnTo>
                    <a:pt x="225313" y="271122"/>
                  </a:lnTo>
                  <a:lnTo>
                    <a:pt x="219073" y="269353"/>
                  </a:lnTo>
                  <a:lnTo>
                    <a:pt x="212560" y="268138"/>
                  </a:lnTo>
                  <a:lnTo>
                    <a:pt x="210602" y="262745"/>
                  </a:lnTo>
                  <a:lnTo>
                    <a:pt x="209303" y="255112"/>
                  </a:lnTo>
                  <a:lnTo>
                    <a:pt x="209492" y="244411"/>
                  </a:lnTo>
                  <a:lnTo>
                    <a:pt x="209586" y="240683"/>
                  </a:lnTo>
                  <a:lnTo>
                    <a:pt x="209670" y="238736"/>
                  </a:lnTo>
                  <a:lnTo>
                    <a:pt x="209775" y="237427"/>
                  </a:lnTo>
                  <a:lnTo>
                    <a:pt x="209858" y="236034"/>
                  </a:lnTo>
                  <a:lnTo>
                    <a:pt x="209953" y="234631"/>
                  </a:lnTo>
                  <a:lnTo>
                    <a:pt x="236903" y="224989"/>
                  </a:lnTo>
                  <a:lnTo>
                    <a:pt x="252650" y="203410"/>
                  </a:lnTo>
                  <a:lnTo>
                    <a:pt x="259009" y="172128"/>
                  </a:lnTo>
                  <a:lnTo>
                    <a:pt x="257937" y="137940"/>
                  </a:lnTo>
                  <a:lnTo>
                    <a:pt x="257873" y="135891"/>
                  </a:lnTo>
                  <a:lnTo>
                    <a:pt x="257794" y="133378"/>
                  </a:lnTo>
                  <a:lnTo>
                    <a:pt x="264879" y="120404"/>
                  </a:lnTo>
                  <a:lnTo>
                    <a:pt x="270148" y="104570"/>
                  </a:lnTo>
                  <a:lnTo>
                    <a:pt x="272243" y="85944"/>
                  </a:lnTo>
                  <a:lnTo>
                    <a:pt x="271936" y="83250"/>
                  </a:lnTo>
                  <a:lnTo>
                    <a:pt x="271899" y="82929"/>
                  </a:lnTo>
                  <a:close/>
                </a:path>
                <a:path w="324484" h="366395">
                  <a:moveTo>
                    <a:pt x="43549" y="0"/>
                  </a:moveTo>
                  <a:lnTo>
                    <a:pt x="14536" y="14679"/>
                  </a:lnTo>
                  <a:lnTo>
                    <a:pt x="278" y="48018"/>
                  </a:lnTo>
                  <a:lnTo>
                    <a:pt x="172" y="64594"/>
                  </a:lnTo>
                  <a:lnTo>
                    <a:pt x="54" y="82929"/>
                  </a:lnTo>
                  <a:lnTo>
                    <a:pt x="0" y="91321"/>
                  </a:lnTo>
                  <a:lnTo>
                    <a:pt x="12922" y="135891"/>
                  </a:lnTo>
                  <a:lnTo>
                    <a:pt x="27499" y="168725"/>
                  </a:lnTo>
                  <a:lnTo>
                    <a:pt x="33221" y="187435"/>
                  </a:lnTo>
                  <a:lnTo>
                    <a:pt x="30864" y="199008"/>
                  </a:lnTo>
                  <a:lnTo>
                    <a:pt x="21204" y="210433"/>
                  </a:lnTo>
                  <a:lnTo>
                    <a:pt x="25481" y="209133"/>
                  </a:lnTo>
                  <a:lnTo>
                    <a:pt x="34890" y="202476"/>
                  </a:lnTo>
                  <a:lnTo>
                    <a:pt x="44299" y="186327"/>
                  </a:lnTo>
                  <a:lnTo>
                    <a:pt x="48575" y="156550"/>
                  </a:lnTo>
                  <a:lnTo>
                    <a:pt x="57732" y="156550"/>
                  </a:lnTo>
                  <a:lnTo>
                    <a:pt x="58200" y="146609"/>
                  </a:lnTo>
                  <a:lnTo>
                    <a:pt x="50984" y="114289"/>
                  </a:lnTo>
                  <a:lnTo>
                    <a:pt x="47664" y="97218"/>
                  </a:lnTo>
                  <a:lnTo>
                    <a:pt x="51200" y="87442"/>
                  </a:lnTo>
                  <a:lnTo>
                    <a:pt x="59237" y="83250"/>
                  </a:lnTo>
                  <a:lnTo>
                    <a:pt x="69423" y="82929"/>
                  </a:lnTo>
                  <a:lnTo>
                    <a:pt x="271899" y="82929"/>
                  </a:lnTo>
                  <a:lnTo>
                    <a:pt x="269804" y="64594"/>
                  </a:lnTo>
                  <a:lnTo>
                    <a:pt x="265842" y="52589"/>
                  </a:lnTo>
                  <a:lnTo>
                    <a:pt x="260198" y="42679"/>
                  </a:lnTo>
                  <a:lnTo>
                    <a:pt x="253214" y="34653"/>
                  </a:lnTo>
                  <a:lnTo>
                    <a:pt x="245229" y="28302"/>
                  </a:lnTo>
                  <a:lnTo>
                    <a:pt x="249118" y="22711"/>
                  </a:lnTo>
                  <a:lnTo>
                    <a:pt x="97621" y="22711"/>
                  </a:lnTo>
                  <a:lnTo>
                    <a:pt x="88423" y="13852"/>
                  </a:lnTo>
                  <a:lnTo>
                    <a:pt x="76479" y="6196"/>
                  </a:lnTo>
                  <a:lnTo>
                    <a:pt x="61588" y="1119"/>
                  </a:lnTo>
                  <a:lnTo>
                    <a:pt x="43549" y="0"/>
                  </a:lnTo>
                  <a:close/>
                </a:path>
                <a:path w="324484" h="366395">
                  <a:moveTo>
                    <a:pt x="57732" y="156550"/>
                  </a:moveTo>
                  <a:lnTo>
                    <a:pt x="48575" y="156550"/>
                  </a:lnTo>
                  <a:lnTo>
                    <a:pt x="48939" y="159398"/>
                  </a:lnTo>
                  <a:lnTo>
                    <a:pt x="49676" y="166845"/>
                  </a:lnTo>
                  <a:lnTo>
                    <a:pt x="50258" y="177241"/>
                  </a:lnTo>
                  <a:lnTo>
                    <a:pt x="50156" y="188936"/>
                  </a:lnTo>
                  <a:lnTo>
                    <a:pt x="52734" y="184158"/>
                  </a:lnTo>
                  <a:lnTo>
                    <a:pt x="57100" y="169973"/>
                  </a:lnTo>
                  <a:lnTo>
                    <a:pt x="57732" y="156550"/>
                  </a:lnTo>
                  <a:close/>
                </a:path>
                <a:path w="324484" h="366395">
                  <a:moveTo>
                    <a:pt x="146019" y="1251"/>
                  </a:moveTo>
                  <a:lnTo>
                    <a:pt x="120546" y="8103"/>
                  </a:lnTo>
                  <a:lnTo>
                    <a:pt x="97621" y="22711"/>
                  </a:lnTo>
                  <a:lnTo>
                    <a:pt x="249118" y="22711"/>
                  </a:lnTo>
                  <a:lnTo>
                    <a:pt x="250538" y="20669"/>
                  </a:lnTo>
                  <a:lnTo>
                    <a:pt x="252580" y="14900"/>
                  </a:lnTo>
                  <a:lnTo>
                    <a:pt x="249878" y="12387"/>
                  </a:lnTo>
                  <a:lnTo>
                    <a:pt x="248869" y="11549"/>
                  </a:lnTo>
                  <a:lnTo>
                    <a:pt x="193576" y="11549"/>
                  </a:lnTo>
                  <a:lnTo>
                    <a:pt x="171281" y="2338"/>
                  </a:lnTo>
                  <a:lnTo>
                    <a:pt x="146019" y="1251"/>
                  </a:lnTo>
                  <a:close/>
                </a:path>
                <a:path w="324484" h="366395">
                  <a:moveTo>
                    <a:pt x="233558" y="3620"/>
                  </a:moveTo>
                  <a:lnTo>
                    <a:pt x="219164" y="5537"/>
                  </a:lnTo>
                  <a:lnTo>
                    <a:pt x="193576" y="11549"/>
                  </a:lnTo>
                  <a:lnTo>
                    <a:pt x="248869" y="11549"/>
                  </a:lnTo>
                  <a:lnTo>
                    <a:pt x="242036" y="5877"/>
                  </a:lnTo>
                  <a:lnTo>
                    <a:pt x="233558" y="362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55078" y="7979523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79" h="449579">
                  <a:moveTo>
                    <a:pt x="224485" y="0"/>
                  </a:moveTo>
                  <a:lnTo>
                    <a:pt x="179241" y="4560"/>
                  </a:lnTo>
                  <a:lnTo>
                    <a:pt x="137102" y="17640"/>
                  </a:lnTo>
                  <a:lnTo>
                    <a:pt x="98970" y="38336"/>
                  </a:lnTo>
                  <a:lnTo>
                    <a:pt x="65747" y="65747"/>
                  </a:lnTo>
                  <a:lnTo>
                    <a:pt x="38336" y="98970"/>
                  </a:lnTo>
                  <a:lnTo>
                    <a:pt x="17640" y="137102"/>
                  </a:lnTo>
                  <a:lnTo>
                    <a:pt x="4560" y="179241"/>
                  </a:lnTo>
                  <a:lnTo>
                    <a:pt x="0" y="224485"/>
                  </a:lnTo>
                  <a:lnTo>
                    <a:pt x="4560" y="269728"/>
                  </a:lnTo>
                  <a:lnTo>
                    <a:pt x="17640" y="311867"/>
                  </a:lnTo>
                  <a:lnTo>
                    <a:pt x="38336" y="349999"/>
                  </a:lnTo>
                  <a:lnTo>
                    <a:pt x="65747" y="383222"/>
                  </a:lnTo>
                  <a:lnTo>
                    <a:pt x="98970" y="410633"/>
                  </a:lnTo>
                  <a:lnTo>
                    <a:pt x="137102" y="431330"/>
                  </a:lnTo>
                  <a:lnTo>
                    <a:pt x="179241" y="444410"/>
                  </a:lnTo>
                  <a:lnTo>
                    <a:pt x="224485" y="448970"/>
                  </a:lnTo>
                  <a:lnTo>
                    <a:pt x="269725" y="444410"/>
                  </a:lnTo>
                  <a:lnTo>
                    <a:pt x="311863" y="431330"/>
                  </a:lnTo>
                  <a:lnTo>
                    <a:pt x="349995" y="410633"/>
                  </a:lnTo>
                  <a:lnTo>
                    <a:pt x="383218" y="383222"/>
                  </a:lnTo>
                  <a:lnTo>
                    <a:pt x="410630" y="349999"/>
                  </a:lnTo>
                  <a:lnTo>
                    <a:pt x="431328" y="311867"/>
                  </a:lnTo>
                  <a:lnTo>
                    <a:pt x="444409" y="269728"/>
                  </a:lnTo>
                  <a:lnTo>
                    <a:pt x="448970" y="224485"/>
                  </a:lnTo>
                  <a:lnTo>
                    <a:pt x="444409" y="179241"/>
                  </a:lnTo>
                  <a:lnTo>
                    <a:pt x="431328" y="137102"/>
                  </a:lnTo>
                  <a:lnTo>
                    <a:pt x="410630" y="98970"/>
                  </a:lnTo>
                  <a:lnTo>
                    <a:pt x="383218" y="65747"/>
                  </a:lnTo>
                  <a:lnTo>
                    <a:pt x="349995" y="38336"/>
                  </a:lnTo>
                  <a:lnTo>
                    <a:pt x="311863" y="17640"/>
                  </a:lnTo>
                  <a:lnTo>
                    <a:pt x="269725" y="4560"/>
                  </a:lnTo>
                  <a:lnTo>
                    <a:pt x="224485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053954" y="6202477"/>
              <a:ext cx="495934" cy="495934"/>
            </a:xfrm>
            <a:custGeom>
              <a:avLst/>
              <a:gdLst/>
              <a:ahLst/>
              <a:cxnLst/>
              <a:rect l="l" t="t" r="r" b="b"/>
              <a:pathLst>
                <a:path w="495934" h="495934">
                  <a:moveTo>
                    <a:pt x="247783" y="0"/>
                  </a:moveTo>
                  <a:lnTo>
                    <a:pt x="197846" y="5033"/>
                  </a:lnTo>
                  <a:lnTo>
                    <a:pt x="151335" y="19470"/>
                  </a:lnTo>
                  <a:lnTo>
                    <a:pt x="109246" y="42314"/>
                  </a:lnTo>
                  <a:lnTo>
                    <a:pt x="72575" y="72569"/>
                  </a:lnTo>
                  <a:lnTo>
                    <a:pt x="42318" y="109239"/>
                  </a:lnTo>
                  <a:lnTo>
                    <a:pt x="19472" y="151327"/>
                  </a:lnTo>
                  <a:lnTo>
                    <a:pt x="5034" y="197836"/>
                  </a:lnTo>
                  <a:lnTo>
                    <a:pt x="0" y="247772"/>
                  </a:lnTo>
                  <a:lnTo>
                    <a:pt x="5034" y="297708"/>
                  </a:lnTo>
                  <a:lnTo>
                    <a:pt x="19472" y="344219"/>
                  </a:lnTo>
                  <a:lnTo>
                    <a:pt x="42318" y="386309"/>
                  </a:lnTo>
                  <a:lnTo>
                    <a:pt x="72575" y="422980"/>
                  </a:lnTo>
                  <a:lnTo>
                    <a:pt x="109246" y="453237"/>
                  </a:lnTo>
                  <a:lnTo>
                    <a:pt x="151335" y="476083"/>
                  </a:lnTo>
                  <a:lnTo>
                    <a:pt x="197846" y="490521"/>
                  </a:lnTo>
                  <a:lnTo>
                    <a:pt x="247783" y="495555"/>
                  </a:lnTo>
                  <a:lnTo>
                    <a:pt x="297718" y="490521"/>
                  </a:lnTo>
                  <a:lnTo>
                    <a:pt x="344228" y="476083"/>
                  </a:lnTo>
                  <a:lnTo>
                    <a:pt x="386316" y="453237"/>
                  </a:lnTo>
                  <a:lnTo>
                    <a:pt x="422985" y="422980"/>
                  </a:lnTo>
                  <a:lnTo>
                    <a:pt x="453240" y="386309"/>
                  </a:lnTo>
                  <a:lnTo>
                    <a:pt x="476084" y="344219"/>
                  </a:lnTo>
                  <a:lnTo>
                    <a:pt x="490521" y="297708"/>
                  </a:lnTo>
                  <a:lnTo>
                    <a:pt x="495555" y="247772"/>
                  </a:lnTo>
                  <a:lnTo>
                    <a:pt x="490521" y="197836"/>
                  </a:lnTo>
                  <a:lnTo>
                    <a:pt x="476084" y="151327"/>
                  </a:lnTo>
                  <a:lnTo>
                    <a:pt x="453240" y="109239"/>
                  </a:lnTo>
                  <a:lnTo>
                    <a:pt x="422985" y="72569"/>
                  </a:lnTo>
                  <a:lnTo>
                    <a:pt x="386316" y="42314"/>
                  </a:lnTo>
                  <a:lnTo>
                    <a:pt x="344228" y="19470"/>
                  </a:lnTo>
                  <a:lnTo>
                    <a:pt x="297718" y="5033"/>
                  </a:lnTo>
                  <a:lnTo>
                    <a:pt x="247783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068125" y="6216644"/>
              <a:ext cx="467359" cy="467359"/>
            </a:xfrm>
            <a:custGeom>
              <a:avLst/>
              <a:gdLst/>
              <a:ahLst/>
              <a:cxnLst/>
              <a:rect l="l" t="t" r="r" b="b"/>
              <a:pathLst>
                <a:path w="467359" h="467359">
                  <a:moveTo>
                    <a:pt x="233605" y="0"/>
                  </a:moveTo>
                  <a:lnTo>
                    <a:pt x="186524" y="4745"/>
                  </a:lnTo>
                  <a:lnTo>
                    <a:pt x="142673" y="18357"/>
                  </a:lnTo>
                  <a:lnTo>
                    <a:pt x="102991" y="39894"/>
                  </a:lnTo>
                  <a:lnTo>
                    <a:pt x="68419" y="68419"/>
                  </a:lnTo>
                  <a:lnTo>
                    <a:pt x="39894" y="102991"/>
                  </a:lnTo>
                  <a:lnTo>
                    <a:pt x="18357" y="142673"/>
                  </a:lnTo>
                  <a:lnTo>
                    <a:pt x="4745" y="186524"/>
                  </a:lnTo>
                  <a:lnTo>
                    <a:pt x="0" y="233605"/>
                  </a:lnTo>
                  <a:lnTo>
                    <a:pt x="6398" y="288130"/>
                  </a:lnTo>
                  <a:lnTo>
                    <a:pt x="24605" y="338074"/>
                  </a:lnTo>
                  <a:lnTo>
                    <a:pt x="53136" y="381934"/>
                  </a:lnTo>
                  <a:lnTo>
                    <a:pt x="90510" y="418207"/>
                  </a:lnTo>
                  <a:lnTo>
                    <a:pt x="156662" y="454312"/>
                  </a:lnTo>
                  <a:lnTo>
                    <a:pt x="194054" y="463967"/>
                  </a:lnTo>
                  <a:lnTo>
                    <a:pt x="233605" y="467305"/>
                  </a:lnTo>
                  <a:lnTo>
                    <a:pt x="280981" y="462497"/>
                  </a:lnTo>
                  <a:lnTo>
                    <a:pt x="325076" y="448711"/>
                  </a:lnTo>
                  <a:lnTo>
                    <a:pt x="364930" y="426901"/>
                  </a:lnTo>
                  <a:lnTo>
                    <a:pt x="399582" y="398025"/>
                  </a:lnTo>
                  <a:lnTo>
                    <a:pt x="428070" y="363036"/>
                  </a:lnTo>
                  <a:lnTo>
                    <a:pt x="456923" y="302369"/>
                  </a:lnTo>
                  <a:lnTo>
                    <a:pt x="467210" y="233605"/>
                  </a:lnTo>
                  <a:lnTo>
                    <a:pt x="462465" y="186524"/>
                  </a:lnTo>
                  <a:lnTo>
                    <a:pt x="448853" y="142673"/>
                  </a:lnTo>
                  <a:lnTo>
                    <a:pt x="427316" y="102991"/>
                  </a:lnTo>
                  <a:lnTo>
                    <a:pt x="398791" y="68419"/>
                  </a:lnTo>
                  <a:lnTo>
                    <a:pt x="364218" y="39894"/>
                  </a:lnTo>
                  <a:lnTo>
                    <a:pt x="324537" y="18357"/>
                  </a:lnTo>
                  <a:lnTo>
                    <a:pt x="280686" y="4745"/>
                  </a:lnTo>
                  <a:lnTo>
                    <a:pt x="233605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57613" y="6265090"/>
              <a:ext cx="339090" cy="419100"/>
            </a:xfrm>
            <a:custGeom>
              <a:avLst/>
              <a:gdLst/>
              <a:ahLst/>
              <a:cxnLst/>
              <a:rect l="l" t="t" r="r" b="b"/>
              <a:pathLst>
                <a:path w="339090" h="419100">
                  <a:moveTo>
                    <a:pt x="146988" y="0"/>
                  </a:moveTo>
                  <a:lnTo>
                    <a:pt x="128495" y="1508"/>
                  </a:lnTo>
                  <a:lnTo>
                    <a:pt x="112601" y="5288"/>
                  </a:lnTo>
                  <a:lnTo>
                    <a:pt x="99124" y="11030"/>
                  </a:lnTo>
                  <a:lnTo>
                    <a:pt x="81400" y="15214"/>
                  </a:lnTo>
                  <a:lnTo>
                    <a:pt x="35430" y="45657"/>
                  </a:lnTo>
                  <a:lnTo>
                    <a:pt x="19628" y="90006"/>
                  </a:lnTo>
                  <a:lnTo>
                    <a:pt x="24615" y="107483"/>
                  </a:lnTo>
                  <a:lnTo>
                    <a:pt x="34100" y="121571"/>
                  </a:lnTo>
                  <a:lnTo>
                    <a:pt x="43019" y="143132"/>
                  </a:lnTo>
                  <a:lnTo>
                    <a:pt x="44206" y="167092"/>
                  </a:lnTo>
                  <a:lnTo>
                    <a:pt x="38130" y="188528"/>
                  </a:lnTo>
                  <a:lnTo>
                    <a:pt x="25263" y="202521"/>
                  </a:lnTo>
                  <a:lnTo>
                    <a:pt x="18047" y="213511"/>
                  </a:lnTo>
                  <a:lnTo>
                    <a:pt x="23148" y="227980"/>
                  </a:lnTo>
                  <a:lnTo>
                    <a:pt x="32386" y="244049"/>
                  </a:lnTo>
                  <a:lnTo>
                    <a:pt x="37587" y="259839"/>
                  </a:lnTo>
                  <a:lnTo>
                    <a:pt x="32747" y="275461"/>
                  </a:lnTo>
                  <a:lnTo>
                    <a:pt x="21282" y="292443"/>
                  </a:lnTo>
                  <a:lnTo>
                    <a:pt x="9164" y="311022"/>
                  </a:lnTo>
                  <a:lnTo>
                    <a:pt x="2363" y="331439"/>
                  </a:lnTo>
                  <a:lnTo>
                    <a:pt x="338" y="349095"/>
                  </a:lnTo>
                  <a:lnTo>
                    <a:pt x="0" y="359189"/>
                  </a:lnTo>
                  <a:lnTo>
                    <a:pt x="1023" y="369752"/>
                  </a:lnTo>
                  <a:lnTo>
                    <a:pt x="32481" y="390430"/>
                  </a:lnTo>
                  <a:lnTo>
                    <a:pt x="67175" y="405866"/>
                  </a:lnTo>
                  <a:lnTo>
                    <a:pt x="104567" y="415522"/>
                  </a:lnTo>
                  <a:lnTo>
                    <a:pt x="144118" y="418860"/>
                  </a:lnTo>
                  <a:lnTo>
                    <a:pt x="191494" y="414052"/>
                  </a:lnTo>
                  <a:lnTo>
                    <a:pt x="235589" y="400263"/>
                  </a:lnTo>
                  <a:lnTo>
                    <a:pt x="275443" y="378453"/>
                  </a:lnTo>
                  <a:lnTo>
                    <a:pt x="310095" y="349576"/>
                  </a:lnTo>
                  <a:lnTo>
                    <a:pt x="338583" y="314591"/>
                  </a:lnTo>
                  <a:lnTo>
                    <a:pt x="314826" y="298839"/>
                  </a:lnTo>
                  <a:lnTo>
                    <a:pt x="306249" y="291725"/>
                  </a:lnTo>
                  <a:lnTo>
                    <a:pt x="302008" y="284697"/>
                  </a:lnTo>
                  <a:lnTo>
                    <a:pt x="303405" y="272068"/>
                  </a:lnTo>
                  <a:lnTo>
                    <a:pt x="310770" y="262021"/>
                  </a:lnTo>
                  <a:lnTo>
                    <a:pt x="318712" y="250086"/>
                  </a:lnTo>
                  <a:lnTo>
                    <a:pt x="321840" y="231798"/>
                  </a:lnTo>
                  <a:lnTo>
                    <a:pt x="313066" y="213821"/>
                  </a:lnTo>
                  <a:lnTo>
                    <a:pt x="296052" y="201722"/>
                  </a:lnTo>
                  <a:lnTo>
                    <a:pt x="281505" y="189121"/>
                  </a:lnTo>
                  <a:lnTo>
                    <a:pt x="280134" y="169643"/>
                  </a:lnTo>
                  <a:lnTo>
                    <a:pt x="290303" y="138824"/>
                  </a:lnTo>
                  <a:lnTo>
                    <a:pt x="292921" y="118011"/>
                  </a:lnTo>
                  <a:lnTo>
                    <a:pt x="266554" y="56096"/>
                  </a:lnTo>
                  <a:lnTo>
                    <a:pt x="236984" y="24391"/>
                  </a:lnTo>
                  <a:lnTo>
                    <a:pt x="188852" y="4353"/>
                  </a:lnTo>
                  <a:lnTo>
                    <a:pt x="168264" y="1072"/>
                  </a:lnTo>
                  <a:lnTo>
                    <a:pt x="146988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53954" y="6202477"/>
              <a:ext cx="495934" cy="495934"/>
            </a:xfrm>
            <a:custGeom>
              <a:avLst/>
              <a:gdLst/>
              <a:ahLst/>
              <a:cxnLst/>
              <a:rect l="l" t="t" r="r" b="b"/>
              <a:pathLst>
                <a:path w="495934" h="495934">
                  <a:moveTo>
                    <a:pt x="247783" y="0"/>
                  </a:moveTo>
                  <a:lnTo>
                    <a:pt x="197846" y="5033"/>
                  </a:lnTo>
                  <a:lnTo>
                    <a:pt x="151335" y="19470"/>
                  </a:lnTo>
                  <a:lnTo>
                    <a:pt x="109246" y="42314"/>
                  </a:lnTo>
                  <a:lnTo>
                    <a:pt x="72575" y="72569"/>
                  </a:lnTo>
                  <a:lnTo>
                    <a:pt x="42318" y="109239"/>
                  </a:lnTo>
                  <a:lnTo>
                    <a:pt x="19472" y="151327"/>
                  </a:lnTo>
                  <a:lnTo>
                    <a:pt x="5034" y="197836"/>
                  </a:lnTo>
                  <a:lnTo>
                    <a:pt x="0" y="247772"/>
                  </a:lnTo>
                  <a:lnTo>
                    <a:pt x="5034" y="297708"/>
                  </a:lnTo>
                  <a:lnTo>
                    <a:pt x="19472" y="344219"/>
                  </a:lnTo>
                  <a:lnTo>
                    <a:pt x="42318" y="386309"/>
                  </a:lnTo>
                  <a:lnTo>
                    <a:pt x="72575" y="422980"/>
                  </a:lnTo>
                  <a:lnTo>
                    <a:pt x="109246" y="453237"/>
                  </a:lnTo>
                  <a:lnTo>
                    <a:pt x="151335" y="476083"/>
                  </a:lnTo>
                  <a:lnTo>
                    <a:pt x="197846" y="490521"/>
                  </a:lnTo>
                  <a:lnTo>
                    <a:pt x="247783" y="495555"/>
                  </a:lnTo>
                  <a:lnTo>
                    <a:pt x="297718" y="490521"/>
                  </a:lnTo>
                  <a:lnTo>
                    <a:pt x="344228" y="476083"/>
                  </a:lnTo>
                  <a:lnTo>
                    <a:pt x="386316" y="453237"/>
                  </a:lnTo>
                  <a:lnTo>
                    <a:pt x="422985" y="422980"/>
                  </a:lnTo>
                  <a:lnTo>
                    <a:pt x="453240" y="386309"/>
                  </a:lnTo>
                  <a:lnTo>
                    <a:pt x="476084" y="344219"/>
                  </a:lnTo>
                  <a:lnTo>
                    <a:pt x="490521" y="297708"/>
                  </a:lnTo>
                  <a:lnTo>
                    <a:pt x="495555" y="247772"/>
                  </a:lnTo>
                  <a:lnTo>
                    <a:pt x="490521" y="197836"/>
                  </a:lnTo>
                  <a:lnTo>
                    <a:pt x="476084" y="151327"/>
                  </a:lnTo>
                  <a:lnTo>
                    <a:pt x="453240" y="109239"/>
                  </a:lnTo>
                  <a:lnTo>
                    <a:pt x="422985" y="72569"/>
                  </a:lnTo>
                  <a:lnTo>
                    <a:pt x="386316" y="42314"/>
                  </a:lnTo>
                  <a:lnTo>
                    <a:pt x="344228" y="19470"/>
                  </a:lnTo>
                  <a:lnTo>
                    <a:pt x="297718" y="5033"/>
                  </a:lnTo>
                  <a:lnTo>
                    <a:pt x="247783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892063" y="6371590"/>
              <a:ext cx="2102485" cy="459740"/>
            </a:xfrm>
            <a:custGeom>
              <a:avLst/>
              <a:gdLst/>
              <a:ahLst/>
              <a:cxnLst/>
              <a:rect l="l" t="t" r="r" b="b"/>
              <a:pathLst>
                <a:path w="2102484" h="459740">
                  <a:moveTo>
                    <a:pt x="2098061" y="0"/>
                  </a:moveTo>
                  <a:lnTo>
                    <a:pt x="0" y="438730"/>
                  </a:lnTo>
                  <a:lnTo>
                    <a:pt x="4345" y="459472"/>
                  </a:lnTo>
                  <a:lnTo>
                    <a:pt x="2102407" y="20742"/>
                  </a:lnTo>
                  <a:lnTo>
                    <a:pt x="2098061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337730" y="3978147"/>
              <a:ext cx="1899920" cy="840105"/>
            </a:xfrm>
            <a:custGeom>
              <a:avLst/>
              <a:gdLst/>
              <a:ahLst/>
              <a:cxnLst/>
              <a:rect l="l" t="t" r="r" b="b"/>
              <a:pathLst>
                <a:path w="1899919" h="840104">
                  <a:moveTo>
                    <a:pt x="1891303" y="0"/>
                  </a:moveTo>
                  <a:lnTo>
                    <a:pt x="0" y="820100"/>
                  </a:lnTo>
                  <a:lnTo>
                    <a:pt x="8429" y="839545"/>
                  </a:lnTo>
                  <a:lnTo>
                    <a:pt x="1899732" y="19444"/>
                  </a:lnTo>
                  <a:lnTo>
                    <a:pt x="1891303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75338" y="6035418"/>
              <a:ext cx="1225550" cy="1938020"/>
            </a:xfrm>
            <a:custGeom>
              <a:avLst/>
              <a:gdLst/>
              <a:ahLst/>
              <a:cxnLst/>
              <a:rect l="l" t="t" r="r" b="b"/>
              <a:pathLst>
                <a:path w="1225550" h="1938020">
                  <a:moveTo>
                    <a:pt x="17968" y="0"/>
                  </a:moveTo>
                  <a:lnTo>
                    <a:pt x="0" y="11266"/>
                  </a:lnTo>
                  <a:lnTo>
                    <a:pt x="1207094" y="1937930"/>
                  </a:lnTo>
                  <a:lnTo>
                    <a:pt x="1225062" y="1926663"/>
                  </a:lnTo>
                  <a:lnTo>
                    <a:pt x="17968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92052" y="2893269"/>
              <a:ext cx="5908675" cy="5080635"/>
            </a:xfrm>
            <a:custGeom>
              <a:avLst/>
              <a:gdLst/>
              <a:ahLst/>
              <a:cxnLst/>
              <a:rect l="l" t="t" r="r" b="b"/>
              <a:pathLst>
                <a:path w="5908675" h="5080634">
                  <a:moveTo>
                    <a:pt x="2102408" y="3499066"/>
                  </a:moveTo>
                  <a:lnTo>
                    <a:pt x="2098065" y="3478326"/>
                  </a:lnTo>
                  <a:lnTo>
                    <a:pt x="0" y="3917061"/>
                  </a:lnTo>
                  <a:lnTo>
                    <a:pt x="4356" y="3937800"/>
                  </a:lnTo>
                  <a:lnTo>
                    <a:pt x="2102408" y="3499066"/>
                  </a:lnTo>
                  <a:close/>
                </a:path>
                <a:path w="5908675" h="5080634">
                  <a:moveTo>
                    <a:pt x="2654160" y="1306334"/>
                  </a:moveTo>
                  <a:lnTo>
                    <a:pt x="1845525" y="0"/>
                  </a:lnTo>
                  <a:lnTo>
                    <a:pt x="1827491" y="11163"/>
                  </a:lnTo>
                  <a:lnTo>
                    <a:pt x="2636113" y="1317498"/>
                  </a:lnTo>
                  <a:lnTo>
                    <a:pt x="2654160" y="1306334"/>
                  </a:lnTo>
                  <a:close/>
                </a:path>
                <a:path w="5908675" h="5080634">
                  <a:moveTo>
                    <a:pt x="5908345" y="5068824"/>
                  </a:moveTo>
                  <a:lnTo>
                    <a:pt x="4701248" y="3142157"/>
                  </a:lnTo>
                  <a:lnTo>
                    <a:pt x="4683277" y="3153422"/>
                  </a:lnTo>
                  <a:lnTo>
                    <a:pt x="5890374" y="5080089"/>
                  </a:lnTo>
                  <a:lnTo>
                    <a:pt x="5908345" y="5068824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83009" y="2500478"/>
              <a:ext cx="6361430" cy="6255385"/>
            </a:xfrm>
            <a:custGeom>
              <a:avLst/>
              <a:gdLst/>
              <a:ahLst/>
              <a:cxnLst/>
              <a:rect l="l" t="t" r="r" b="b"/>
              <a:pathLst>
                <a:path w="6361430" h="6255384">
                  <a:moveTo>
                    <a:pt x="4648758" y="0"/>
                  </a:moveTo>
                  <a:lnTo>
                    <a:pt x="1840237" y="388386"/>
                  </a:lnTo>
                  <a:lnTo>
                    <a:pt x="290472" y="2127788"/>
                  </a:lnTo>
                  <a:lnTo>
                    <a:pt x="0" y="4324203"/>
                  </a:lnTo>
                  <a:lnTo>
                    <a:pt x="2054021" y="6255170"/>
                  </a:lnTo>
                  <a:lnTo>
                    <a:pt x="2167807" y="6232229"/>
                  </a:lnTo>
                  <a:lnTo>
                    <a:pt x="2060565" y="6232229"/>
                  </a:lnTo>
                  <a:lnTo>
                    <a:pt x="22449" y="4316214"/>
                  </a:lnTo>
                  <a:lnTo>
                    <a:pt x="310639" y="2137023"/>
                  </a:lnTo>
                  <a:lnTo>
                    <a:pt x="1850875" y="408333"/>
                  </a:lnTo>
                  <a:lnTo>
                    <a:pt x="4642141" y="22323"/>
                  </a:lnTo>
                  <a:lnTo>
                    <a:pt x="4674539" y="22323"/>
                  </a:lnTo>
                  <a:lnTo>
                    <a:pt x="4648758" y="0"/>
                  </a:lnTo>
                  <a:close/>
                </a:path>
                <a:path w="6361430" h="6255384">
                  <a:moveTo>
                    <a:pt x="4674539" y="22323"/>
                  </a:moveTo>
                  <a:lnTo>
                    <a:pt x="4642141" y="22323"/>
                  </a:lnTo>
                  <a:lnTo>
                    <a:pt x="6339094" y="1491755"/>
                  </a:lnTo>
                  <a:lnTo>
                    <a:pt x="5898731" y="5458378"/>
                  </a:lnTo>
                  <a:lnTo>
                    <a:pt x="2060565" y="6232229"/>
                  </a:lnTo>
                  <a:lnTo>
                    <a:pt x="2167807" y="6232229"/>
                  </a:lnTo>
                  <a:lnTo>
                    <a:pt x="5918092" y="5476095"/>
                  </a:lnTo>
                  <a:lnTo>
                    <a:pt x="6361387" y="1483022"/>
                  </a:lnTo>
                  <a:lnTo>
                    <a:pt x="4674539" y="22323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83009" y="2500478"/>
              <a:ext cx="6361430" cy="6255385"/>
            </a:xfrm>
            <a:custGeom>
              <a:avLst/>
              <a:gdLst/>
              <a:ahLst/>
              <a:cxnLst/>
              <a:rect l="l" t="t" r="r" b="b"/>
              <a:pathLst>
                <a:path w="6361430" h="6255384">
                  <a:moveTo>
                    <a:pt x="4648758" y="0"/>
                  </a:moveTo>
                  <a:lnTo>
                    <a:pt x="1840237" y="388386"/>
                  </a:lnTo>
                  <a:lnTo>
                    <a:pt x="290472" y="2127788"/>
                  </a:lnTo>
                  <a:lnTo>
                    <a:pt x="0" y="4324203"/>
                  </a:lnTo>
                  <a:lnTo>
                    <a:pt x="2054021" y="6255170"/>
                  </a:lnTo>
                  <a:lnTo>
                    <a:pt x="2167807" y="6232229"/>
                  </a:lnTo>
                  <a:lnTo>
                    <a:pt x="2060565" y="6232229"/>
                  </a:lnTo>
                  <a:lnTo>
                    <a:pt x="22449" y="4316214"/>
                  </a:lnTo>
                  <a:lnTo>
                    <a:pt x="310639" y="2137023"/>
                  </a:lnTo>
                  <a:lnTo>
                    <a:pt x="1850875" y="408333"/>
                  </a:lnTo>
                  <a:lnTo>
                    <a:pt x="4642141" y="22323"/>
                  </a:lnTo>
                  <a:lnTo>
                    <a:pt x="4674539" y="22323"/>
                  </a:lnTo>
                  <a:lnTo>
                    <a:pt x="4648758" y="0"/>
                  </a:lnTo>
                  <a:close/>
                </a:path>
                <a:path w="6361430" h="6255384">
                  <a:moveTo>
                    <a:pt x="4674539" y="22323"/>
                  </a:moveTo>
                  <a:lnTo>
                    <a:pt x="4642141" y="22323"/>
                  </a:lnTo>
                  <a:lnTo>
                    <a:pt x="6339094" y="1491755"/>
                  </a:lnTo>
                  <a:lnTo>
                    <a:pt x="5898731" y="5458378"/>
                  </a:lnTo>
                  <a:lnTo>
                    <a:pt x="2060565" y="6232229"/>
                  </a:lnTo>
                  <a:lnTo>
                    <a:pt x="2167807" y="6232229"/>
                  </a:lnTo>
                  <a:lnTo>
                    <a:pt x="5918092" y="5476095"/>
                  </a:lnTo>
                  <a:lnTo>
                    <a:pt x="6361387" y="1483022"/>
                  </a:lnTo>
                  <a:lnTo>
                    <a:pt x="4674539" y="22323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00230" y="6278840"/>
              <a:ext cx="184130" cy="27772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92259" y="5949002"/>
              <a:ext cx="184130" cy="2777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31447" y="3325003"/>
              <a:ext cx="1413862" cy="141386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121447" y="2168235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60">
                  <a:moveTo>
                    <a:pt x="385820" y="0"/>
                  </a:moveTo>
                  <a:lnTo>
                    <a:pt x="337424" y="3005"/>
                  </a:lnTo>
                  <a:lnTo>
                    <a:pt x="290821" y="11782"/>
                  </a:lnTo>
                  <a:lnTo>
                    <a:pt x="246374" y="25968"/>
                  </a:lnTo>
                  <a:lnTo>
                    <a:pt x="204444" y="45202"/>
                  </a:lnTo>
                  <a:lnTo>
                    <a:pt x="165393" y="69122"/>
                  </a:lnTo>
                  <a:lnTo>
                    <a:pt x="129581" y="97367"/>
                  </a:lnTo>
                  <a:lnTo>
                    <a:pt x="97372" y="129576"/>
                  </a:lnTo>
                  <a:lnTo>
                    <a:pt x="69126" y="165386"/>
                  </a:lnTo>
                  <a:lnTo>
                    <a:pt x="45205" y="204436"/>
                  </a:lnTo>
                  <a:lnTo>
                    <a:pt x="25970" y="246365"/>
                  </a:lnTo>
                  <a:lnTo>
                    <a:pt x="11783" y="290811"/>
                  </a:lnTo>
                  <a:lnTo>
                    <a:pt x="3006" y="337413"/>
                  </a:lnTo>
                  <a:lnTo>
                    <a:pt x="0" y="385810"/>
                  </a:lnTo>
                  <a:lnTo>
                    <a:pt x="3006" y="434206"/>
                  </a:lnTo>
                  <a:lnTo>
                    <a:pt x="11783" y="480808"/>
                  </a:lnTo>
                  <a:lnTo>
                    <a:pt x="25970" y="525254"/>
                  </a:lnTo>
                  <a:lnTo>
                    <a:pt x="45205" y="567183"/>
                  </a:lnTo>
                  <a:lnTo>
                    <a:pt x="69126" y="606234"/>
                  </a:lnTo>
                  <a:lnTo>
                    <a:pt x="97372" y="642044"/>
                  </a:lnTo>
                  <a:lnTo>
                    <a:pt x="129581" y="674252"/>
                  </a:lnTo>
                  <a:lnTo>
                    <a:pt x="165393" y="702497"/>
                  </a:lnTo>
                  <a:lnTo>
                    <a:pt x="204444" y="726417"/>
                  </a:lnTo>
                  <a:lnTo>
                    <a:pt x="246374" y="745651"/>
                  </a:lnTo>
                  <a:lnTo>
                    <a:pt x="290821" y="759837"/>
                  </a:lnTo>
                  <a:lnTo>
                    <a:pt x="337424" y="768614"/>
                  </a:lnTo>
                  <a:lnTo>
                    <a:pt x="385820" y="771620"/>
                  </a:lnTo>
                  <a:lnTo>
                    <a:pt x="434214" y="768614"/>
                  </a:lnTo>
                  <a:lnTo>
                    <a:pt x="480815" y="759837"/>
                  </a:lnTo>
                  <a:lnTo>
                    <a:pt x="525261" y="745651"/>
                  </a:lnTo>
                  <a:lnTo>
                    <a:pt x="567189" y="726417"/>
                  </a:lnTo>
                  <a:lnTo>
                    <a:pt x="606240" y="702497"/>
                  </a:lnTo>
                  <a:lnTo>
                    <a:pt x="642050" y="674252"/>
                  </a:lnTo>
                  <a:lnTo>
                    <a:pt x="674259" y="642044"/>
                  </a:lnTo>
                  <a:lnTo>
                    <a:pt x="702505" y="606234"/>
                  </a:lnTo>
                  <a:lnTo>
                    <a:pt x="726426" y="567183"/>
                  </a:lnTo>
                  <a:lnTo>
                    <a:pt x="745660" y="525254"/>
                  </a:lnTo>
                  <a:lnTo>
                    <a:pt x="759847" y="480808"/>
                  </a:lnTo>
                  <a:lnTo>
                    <a:pt x="768624" y="434206"/>
                  </a:lnTo>
                  <a:lnTo>
                    <a:pt x="771630" y="385810"/>
                  </a:lnTo>
                  <a:lnTo>
                    <a:pt x="768624" y="337413"/>
                  </a:lnTo>
                  <a:lnTo>
                    <a:pt x="759847" y="290811"/>
                  </a:lnTo>
                  <a:lnTo>
                    <a:pt x="745660" y="246365"/>
                  </a:lnTo>
                  <a:lnTo>
                    <a:pt x="726426" y="204436"/>
                  </a:lnTo>
                  <a:lnTo>
                    <a:pt x="702505" y="165386"/>
                  </a:lnTo>
                  <a:lnTo>
                    <a:pt x="674259" y="129576"/>
                  </a:lnTo>
                  <a:lnTo>
                    <a:pt x="642050" y="97367"/>
                  </a:lnTo>
                  <a:lnTo>
                    <a:pt x="606240" y="69122"/>
                  </a:lnTo>
                  <a:lnTo>
                    <a:pt x="567189" y="45202"/>
                  </a:lnTo>
                  <a:lnTo>
                    <a:pt x="525261" y="25968"/>
                  </a:lnTo>
                  <a:lnTo>
                    <a:pt x="480815" y="11782"/>
                  </a:lnTo>
                  <a:lnTo>
                    <a:pt x="434214" y="300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43427" y="2190222"/>
              <a:ext cx="727710" cy="727710"/>
            </a:xfrm>
            <a:custGeom>
              <a:avLst/>
              <a:gdLst/>
              <a:ahLst/>
              <a:cxnLst/>
              <a:rect l="l" t="t" r="r" b="b"/>
              <a:pathLst>
                <a:path w="727709" h="727710">
                  <a:moveTo>
                    <a:pt x="363894" y="0"/>
                  </a:moveTo>
                  <a:lnTo>
                    <a:pt x="314497" y="3320"/>
                  </a:lnTo>
                  <a:lnTo>
                    <a:pt x="267126" y="12992"/>
                  </a:lnTo>
                  <a:lnTo>
                    <a:pt x="222213" y="28584"/>
                  </a:lnTo>
                  <a:lnTo>
                    <a:pt x="180190" y="49662"/>
                  </a:lnTo>
                  <a:lnTo>
                    <a:pt x="141491" y="75795"/>
                  </a:lnTo>
                  <a:lnTo>
                    <a:pt x="106549" y="106549"/>
                  </a:lnTo>
                  <a:lnTo>
                    <a:pt x="75795" y="141491"/>
                  </a:lnTo>
                  <a:lnTo>
                    <a:pt x="49662" y="180190"/>
                  </a:lnTo>
                  <a:lnTo>
                    <a:pt x="28584" y="222213"/>
                  </a:lnTo>
                  <a:lnTo>
                    <a:pt x="12992" y="267126"/>
                  </a:lnTo>
                  <a:lnTo>
                    <a:pt x="3320" y="314497"/>
                  </a:lnTo>
                  <a:lnTo>
                    <a:pt x="0" y="363894"/>
                  </a:lnTo>
                  <a:lnTo>
                    <a:pt x="3662" y="415808"/>
                  </a:lnTo>
                  <a:lnTo>
                    <a:pt x="14327" y="465449"/>
                  </a:lnTo>
                  <a:lnTo>
                    <a:pt x="31510" y="512311"/>
                  </a:lnTo>
                  <a:lnTo>
                    <a:pt x="54727" y="555887"/>
                  </a:lnTo>
                  <a:lnTo>
                    <a:pt x="83494" y="595667"/>
                  </a:lnTo>
                  <a:lnTo>
                    <a:pt x="114102" y="628364"/>
                  </a:lnTo>
                  <a:lnTo>
                    <a:pt x="148498" y="657088"/>
                  </a:lnTo>
                  <a:lnTo>
                    <a:pt x="186300" y="681455"/>
                  </a:lnTo>
                  <a:lnTo>
                    <a:pt x="227124" y="701079"/>
                  </a:lnTo>
                  <a:lnTo>
                    <a:pt x="270587" y="715573"/>
                  </a:lnTo>
                  <a:lnTo>
                    <a:pt x="316304" y="724553"/>
                  </a:lnTo>
                  <a:lnTo>
                    <a:pt x="363894" y="727632"/>
                  </a:lnTo>
                  <a:lnTo>
                    <a:pt x="415571" y="723983"/>
                  </a:lnTo>
                  <a:lnTo>
                    <a:pt x="465012" y="713373"/>
                  </a:lnTo>
                  <a:lnTo>
                    <a:pt x="511717" y="696303"/>
                  </a:lnTo>
                  <a:lnTo>
                    <a:pt x="555183" y="673275"/>
                  </a:lnTo>
                  <a:lnTo>
                    <a:pt x="594907" y="644791"/>
                  </a:lnTo>
                  <a:lnTo>
                    <a:pt x="630389" y="611353"/>
                  </a:lnTo>
                  <a:lnTo>
                    <a:pt x="663659" y="569858"/>
                  </a:lnTo>
                  <a:lnTo>
                    <a:pt x="690672" y="523736"/>
                  </a:lnTo>
                  <a:lnTo>
                    <a:pt x="710776" y="473615"/>
                  </a:lnTo>
                  <a:lnTo>
                    <a:pt x="723317" y="420125"/>
                  </a:lnTo>
                  <a:lnTo>
                    <a:pt x="727642" y="363894"/>
                  </a:lnTo>
                  <a:lnTo>
                    <a:pt x="724322" y="314497"/>
                  </a:lnTo>
                  <a:lnTo>
                    <a:pt x="714650" y="267126"/>
                  </a:lnTo>
                  <a:lnTo>
                    <a:pt x="699060" y="222213"/>
                  </a:lnTo>
                  <a:lnTo>
                    <a:pt x="677985" y="180190"/>
                  </a:lnTo>
                  <a:lnTo>
                    <a:pt x="651858" y="141491"/>
                  </a:lnTo>
                  <a:lnTo>
                    <a:pt x="621111" y="106549"/>
                  </a:lnTo>
                  <a:lnTo>
                    <a:pt x="586180" y="75795"/>
                  </a:lnTo>
                  <a:lnTo>
                    <a:pt x="547495" y="49662"/>
                  </a:lnTo>
                  <a:lnTo>
                    <a:pt x="505491" y="28584"/>
                  </a:lnTo>
                  <a:lnTo>
                    <a:pt x="460601" y="12992"/>
                  </a:lnTo>
                  <a:lnTo>
                    <a:pt x="413257" y="3320"/>
                  </a:lnTo>
                  <a:lnTo>
                    <a:pt x="363894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226921" y="2231807"/>
              <a:ext cx="547370" cy="686435"/>
            </a:xfrm>
            <a:custGeom>
              <a:avLst/>
              <a:gdLst/>
              <a:ahLst/>
              <a:cxnLst/>
              <a:rect l="l" t="t" r="r" b="b"/>
              <a:pathLst>
                <a:path w="547369" h="686435">
                  <a:moveTo>
                    <a:pt x="73421" y="519376"/>
                  </a:moveTo>
                  <a:lnTo>
                    <a:pt x="69579" y="519376"/>
                  </a:lnTo>
                  <a:lnTo>
                    <a:pt x="57958" y="520123"/>
                  </a:lnTo>
                  <a:lnTo>
                    <a:pt x="47509" y="522235"/>
                  </a:lnTo>
                  <a:lnTo>
                    <a:pt x="38138" y="525517"/>
                  </a:lnTo>
                  <a:lnTo>
                    <a:pt x="29758" y="529774"/>
                  </a:lnTo>
                  <a:lnTo>
                    <a:pt x="23360" y="530894"/>
                  </a:lnTo>
                  <a:lnTo>
                    <a:pt x="23193" y="532015"/>
                  </a:lnTo>
                  <a:lnTo>
                    <a:pt x="23193" y="533931"/>
                  </a:lnTo>
                  <a:lnTo>
                    <a:pt x="15999" y="539376"/>
                  </a:lnTo>
                  <a:lnTo>
                    <a:pt x="10397" y="545606"/>
                  </a:lnTo>
                  <a:lnTo>
                    <a:pt x="5758" y="552161"/>
                  </a:lnTo>
                  <a:lnTo>
                    <a:pt x="3842" y="552642"/>
                  </a:lnTo>
                  <a:lnTo>
                    <a:pt x="1926" y="553281"/>
                  </a:lnTo>
                  <a:lnTo>
                    <a:pt x="0" y="554087"/>
                  </a:lnTo>
                  <a:lnTo>
                    <a:pt x="30607" y="586781"/>
                  </a:lnTo>
                  <a:lnTo>
                    <a:pt x="65004" y="615504"/>
                  </a:lnTo>
                  <a:lnTo>
                    <a:pt x="102805" y="639871"/>
                  </a:lnTo>
                  <a:lnTo>
                    <a:pt x="143629" y="659496"/>
                  </a:lnTo>
                  <a:lnTo>
                    <a:pt x="187092" y="673992"/>
                  </a:lnTo>
                  <a:lnTo>
                    <a:pt x="232810" y="682972"/>
                  </a:lnTo>
                  <a:lnTo>
                    <a:pt x="280399" y="686052"/>
                  </a:lnTo>
                  <a:lnTo>
                    <a:pt x="332076" y="682403"/>
                  </a:lnTo>
                  <a:lnTo>
                    <a:pt x="381517" y="671791"/>
                  </a:lnTo>
                  <a:lnTo>
                    <a:pt x="428222" y="654718"/>
                  </a:lnTo>
                  <a:lnTo>
                    <a:pt x="471688" y="631687"/>
                  </a:lnTo>
                  <a:lnTo>
                    <a:pt x="511412" y="603201"/>
                  </a:lnTo>
                  <a:lnTo>
                    <a:pt x="546894" y="569762"/>
                  </a:lnTo>
                  <a:lnTo>
                    <a:pt x="511230" y="561673"/>
                  </a:lnTo>
                  <a:lnTo>
                    <a:pt x="470214" y="554604"/>
                  </a:lnTo>
                  <a:lnTo>
                    <a:pt x="425269" y="548436"/>
                  </a:lnTo>
                  <a:lnTo>
                    <a:pt x="377820" y="543051"/>
                  </a:lnTo>
                  <a:lnTo>
                    <a:pt x="374214" y="530413"/>
                  </a:lnTo>
                  <a:lnTo>
                    <a:pt x="226181" y="530413"/>
                  </a:lnTo>
                  <a:lnTo>
                    <a:pt x="103651" y="522099"/>
                  </a:lnTo>
                  <a:lnTo>
                    <a:pt x="103811" y="520123"/>
                  </a:lnTo>
                  <a:lnTo>
                    <a:pt x="82356" y="520123"/>
                  </a:lnTo>
                  <a:lnTo>
                    <a:pt x="77264" y="519533"/>
                  </a:lnTo>
                  <a:lnTo>
                    <a:pt x="73421" y="519376"/>
                  </a:lnTo>
                  <a:close/>
                </a:path>
                <a:path w="547369" h="686435">
                  <a:moveTo>
                    <a:pt x="431296" y="220893"/>
                  </a:moveTo>
                  <a:lnTo>
                    <a:pt x="133409" y="220893"/>
                  </a:lnTo>
                  <a:lnTo>
                    <a:pt x="133409" y="221218"/>
                  </a:lnTo>
                  <a:lnTo>
                    <a:pt x="128265" y="257015"/>
                  </a:lnTo>
                  <a:lnTo>
                    <a:pt x="127266" y="289720"/>
                  </a:lnTo>
                  <a:lnTo>
                    <a:pt x="127170" y="292858"/>
                  </a:lnTo>
                  <a:lnTo>
                    <a:pt x="129673" y="327231"/>
                  </a:lnTo>
                  <a:lnTo>
                    <a:pt x="137723" y="367423"/>
                  </a:lnTo>
                  <a:lnTo>
                    <a:pt x="164637" y="414148"/>
                  </a:lnTo>
                  <a:lnTo>
                    <a:pt x="202192" y="443232"/>
                  </a:lnTo>
                  <a:lnTo>
                    <a:pt x="239904" y="455361"/>
                  </a:lnTo>
                  <a:lnTo>
                    <a:pt x="253049" y="456677"/>
                  </a:lnTo>
                  <a:lnTo>
                    <a:pt x="253309" y="467069"/>
                  </a:lnTo>
                  <a:lnTo>
                    <a:pt x="245051" y="507535"/>
                  </a:lnTo>
                  <a:lnTo>
                    <a:pt x="226181" y="530413"/>
                  </a:lnTo>
                  <a:lnTo>
                    <a:pt x="374214" y="530413"/>
                  </a:lnTo>
                  <a:lnTo>
                    <a:pt x="367813" y="507983"/>
                  </a:lnTo>
                  <a:lnTo>
                    <a:pt x="364997" y="467609"/>
                  </a:lnTo>
                  <a:lnTo>
                    <a:pt x="364960" y="467069"/>
                  </a:lnTo>
                  <a:lnTo>
                    <a:pt x="367537" y="423516"/>
                  </a:lnTo>
                  <a:lnTo>
                    <a:pt x="373821" y="380532"/>
                  </a:lnTo>
                  <a:lnTo>
                    <a:pt x="379327" y="372374"/>
                  </a:lnTo>
                  <a:lnTo>
                    <a:pt x="384956" y="363098"/>
                  </a:lnTo>
                  <a:lnTo>
                    <a:pt x="390823" y="352395"/>
                  </a:lnTo>
                  <a:lnTo>
                    <a:pt x="396689" y="340544"/>
                  </a:lnTo>
                  <a:lnTo>
                    <a:pt x="407428" y="333188"/>
                  </a:lnTo>
                  <a:lnTo>
                    <a:pt x="416983" y="324391"/>
                  </a:lnTo>
                  <a:lnTo>
                    <a:pt x="425189" y="314274"/>
                  </a:lnTo>
                  <a:lnTo>
                    <a:pt x="431882" y="302954"/>
                  </a:lnTo>
                  <a:lnTo>
                    <a:pt x="435885" y="289720"/>
                  </a:lnTo>
                  <a:lnTo>
                    <a:pt x="435840" y="276741"/>
                  </a:lnTo>
                  <a:lnTo>
                    <a:pt x="432017" y="264871"/>
                  </a:lnTo>
                  <a:lnTo>
                    <a:pt x="424688" y="254966"/>
                  </a:lnTo>
                  <a:lnTo>
                    <a:pt x="427266" y="243152"/>
                  </a:lnTo>
                  <a:lnTo>
                    <a:pt x="429485" y="231697"/>
                  </a:lnTo>
                  <a:lnTo>
                    <a:pt x="431241" y="221218"/>
                  </a:lnTo>
                  <a:lnTo>
                    <a:pt x="431296" y="220893"/>
                  </a:lnTo>
                  <a:close/>
                </a:path>
                <a:path w="547369" h="686435">
                  <a:moveTo>
                    <a:pt x="104131" y="515875"/>
                  </a:moveTo>
                  <a:lnTo>
                    <a:pt x="80829" y="520123"/>
                  </a:lnTo>
                  <a:lnTo>
                    <a:pt x="103811" y="520123"/>
                  </a:lnTo>
                  <a:lnTo>
                    <a:pt x="104131" y="515875"/>
                  </a:lnTo>
                  <a:close/>
                </a:path>
                <a:path w="547369" h="686435">
                  <a:moveTo>
                    <a:pt x="129085" y="212098"/>
                  </a:moveTo>
                  <a:lnTo>
                    <a:pt x="127011" y="213543"/>
                  </a:lnTo>
                  <a:lnTo>
                    <a:pt x="126530" y="215941"/>
                  </a:lnTo>
                  <a:lnTo>
                    <a:pt x="126530" y="216255"/>
                  </a:lnTo>
                  <a:lnTo>
                    <a:pt x="126362" y="216579"/>
                  </a:lnTo>
                  <a:lnTo>
                    <a:pt x="126362" y="218977"/>
                  </a:lnTo>
                  <a:lnTo>
                    <a:pt x="127766" y="220598"/>
                  </a:lnTo>
                  <a:lnTo>
                    <a:pt x="129566" y="220893"/>
                  </a:lnTo>
                  <a:lnTo>
                    <a:pt x="130844" y="221061"/>
                  </a:lnTo>
                  <a:lnTo>
                    <a:pt x="132121" y="220893"/>
                  </a:lnTo>
                  <a:lnTo>
                    <a:pt x="431296" y="220893"/>
                  </a:lnTo>
                  <a:lnTo>
                    <a:pt x="432487" y="212422"/>
                  </a:lnTo>
                  <a:lnTo>
                    <a:pt x="131325" y="212422"/>
                  </a:lnTo>
                  <a:lnTo>
                    <a:pt x="129085" y="212098"/>
                  </a:lnTo>
                  <a:close/>
                </a:path>
                <a:path w="547369" h="686435">
                  <a:moveTo>
                    <a:pt x="148962" y="34853"/>
                  </a:moveTo>
                  <a:lnTo>
                    <a:pt x="144652" y="37348"/>
                  </a:lnTo>
                  <a:lnTo>
                    <a:pt x="137880" y="47024"/>
                  </a:lnTo>
                  <a:lnTo>
                    <a:pt x="131146" y="64224"/>
                  </a:lnTo>
                  <a:lnTo>
                    <a:pt x="128969" y="86734"/>
                  </a:lnTo>
                  <a:lnTo>
                    <a:pt x="131410" y="110145"/>
                  </a:lnTo>
                  <a:lnTo>
                    <a:pt x="138529" y="130048"/>
                  </a:lnTo>
                  <a:lnTo>
                    <a:pt x="135283" y="147276"/>
                  </a:lnTo>
                  <a:lnTo>
                    <a:pt x="132727" y="167370"/>
                  </a:lnTo>
                  <a:lnTo>
                    <a:pt x="131551" y="189355"/>
                  </a:lnTo>
                  <a:lnTo>
                    <a:pt x="132352" y="209857"/>
                  </a:lnTo>
                  <a:lnTo>
                    <a:pt x="132446" y="212255"/>
                  </a:lnTo>
                  <a:lnTo>
                    <a:pt x="131964" y="212255"/>
                  </a:lnTo>
                  <a:lnTo>
                    <a:pt x="131650" y="212422"/>
                  </a:lnTo>
                  <a:lnTo>
                    <a:pt x="432487" y="212422"/>
                  </a:lnTo>
                  <a:lnTo>
                    <a:pt x="432845" y="209857"/>
                  </a:lnTo>
                  <a:lnTo>
                    <a:pt x="439093" y="199835"/>
                  </a:lnTo>
                  <a:lnTo>
                    <a:pt x="452839" y="175388"/>
                  </a:lnTo>
                  <a:lnTo>
                    <a:pt x="466585" y="144943"/>
                  </a:lnTo>
                  <a:lnTo>
                    <a:pt x="472833" y="116928"/>
                  </a:lnTo>
                  <a:lnTo>
                    <a:pt x="472833" y="112289"/>
                  </a:lnTo>
                  <a:lnTo>
                    <a:pt x="442490" y="88307"/>
                  </a:lnTo>
                  <a:lnTo>
                    <a:pt x="436363" y="84772"/>
                  </a:lnTo>
                  <a:lnTo>
                    <a:pt x="431810" y="72049"/>
                  </a:lnTo>
                  <a:lnTo>
                    <a:pt x="427405" y="52787"/>
                  </a:lnTo>
                  <a:lnTo>
                    <a:pt x="421288" y="35446"/>
                  </a:lnTo>
                  <a:lnTo>
                    <a:pt x="157409" y="35446"/>
                  </a:lnTo>
                  <a:lnTo>
                    <a:pt x="148962" y="34853"/>
                  </a:lnTo>
                  <a:close/>
                </a:path>
                <a:path w="547369" h="686435">
                  <a:moveTo>
                    <a:pt x="213386" y="0"/>
                  </a:moveTo>
                  <a:lnTo>
                    <a:pt x="203072" y="5178"/>
                  </a:lnTo>
                  <a:lnTo>
                    <a:pt x="199948" y="16148"/>
                  </a:lnTo>
                  <a:lnTo>
                    <a:pt x="199849" y="16492"/>
                  </a:lnTo>
                  <a:lnTo>
                    <a:pt x="194580" y="27517"/>
                  </a:lnTo>
                  <a:lnTo>
                    <a:pt x="194119" y="28349"/>
                  </a:lnTo>
                  <a:lnTo>
                    <a:pt x="176591" y="35035"/>
                  </a:lnTo>
                  <a:lnTo>
                    <a:pt x="157409" y="35446"/>
                  </a:lnTo>
                  <a:lnTo>
                    <a:pt x="421288" y="35446"/>
                  </a:lnTo>
                  <a:lnTo>
                    <a:pt x="421203" y="35204"/>
                  </a:lnTo>
                  <a:lnTo>
                    <a:pt x="414484" y="30013"/>
                  </a:lnTo>
                  <a:lnTo>
                    <a:pt x="381513" y="30013"/>
                  </a:lnTo>
                  <a:lnTo>
                    <a:pt x="367423" y="27517"/>
                  </a:lnTo>
                  <a:lnTo>
                    <a:pt x="363594" y="25581"/>
                  </a:lnTo>
                  <a:lnTo>
                    <a:pt x="274275" y="25581"/>
                  </a:lnTo>
                  <a:lnTo>
                    <a:pt x="259290" y="24470"/>
                  </a:lnTo>
                  <a:lnTo>
                    <a:pt x="243570" y="16148"/>
                  </a:lnTo>
                  <a:lnTo>
                    <a:pt x="234418" y="8155"/>
                  </a:lnTo>
                  <a:lnTo>
                    <a:pt x="226226" y="2202"/>
                  </a:lnTo>
                  <a:lnTo>
                    <a:pt x="213386" y="0"/>
                  </a:lnTo>
                  <a:close/>
                </a:path>
                <a:path w="547369" h="686435">
                  <a:moveTo>
                    <a:pt x="411254" y="27517"/>
                  </a:moveTo>
                  <a:lnTo>
                    <a:pt x="400580" y="28349"/>
                  </a:lnTo>
                  <a:lnTo>
                    <a:pt x="391616" y="29736"/>
                  </a:lnTo>
                  <a:lnTo>
                    <a:pt x="381513" y="30013"/>
                  </a:lnTo>
                  <a:lnTo>
                    <a:pt x="414484" y="30013"/>
                  </a:lnTo>
                  <a:lnTo>
                    <a:pt x="411254" y="27517"/>
                  </a:lnTo>
                  <a:close/>
                </a:path>
                <a:path w="547369" h="686435">
                  <a:moveTo>
                    <a:pt x="308556" y="314"/>
                  </a:moveTo>
                  <a:lnTo>
                    <a:pt x="291409" y="6859"/>
                  </a:lnTo>
                  <a:lnTo>
                    <a:pt x="282482" y="17496"/>
                  </a:lnTo>
                  <a:lnTo>
                    <a:pt x="274275" y="25581"/>
                  </a:lnTo>
                  <a:lnTo>
                    <a:pt x="363594" y="25581"/>
                  </a:lnTo>
                  <a:lnTo>
                    <a:pt x="353093" y="20273"/>
                  </a:lnTo>
                  <a:lnTo>
                    <a:pt x="341346" y="10495"/>
                  </a:lnTo>
                  <a:lnTo>
                    <a:pt x="327921" y="2428"/>
                  </a:lnTo>
                  <a:lnTo>
                    <a:pt x="308556" y="314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21447" y="2168235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60">
                  <a:moveTo>
                    <a:pt x="385820" y="0"/>
                  </a:moveTo>
                  <a:lnTo>
                    <a:pt x="337424" y="3005"/>
                  </a:lnTo>
                  <a:lnTo>
                    <a:pt x="290821" y="11782"/>
                  </a:lnTo>
                  <a:lnTo>
                    <a:pt x="246374" y="25968"/>
                  </a:lnTo>
                  <a:lnTo>
                    <a:pt x="204444" y="45202"/>
                  </a:lnTo>
                  <a:lnTo>
                    <a:pt x="165393" y="69122"/>
                  </a:lnTo>
                  <a:lnTo>
                    <a:pt x="129581" y="97367"/>
                  </a:lnTo>
                  <a:lnTo>
                    <a:pt x="97372" y="129576"/>
                  </a:lnTo>
                  <a:lnTo>
                    <a:pt x="69126" y="165386"/>
                  </a:lnTo>
                  <a:lnTo>
                    <a:pt x="45205" y="204436"/>
                  </a:lnTo>
                  <a:lnTo>
                    <a:pt x="25970" y="246365"/>
                  </a:lnTo>
                  <a:lnTo>
                    <a:pt x="11783" y="290811"/>
                  </a:lnTo>
                  <a:lnTo>
                    <a:pt x="3006" y="337413"/>
                  </a:lnTo>
                  <a:lnTo>
                    <a:pt x="0" y="385810"/>
                  </a:lnTo>
                  <a:lnTo>
                    <a:pt x="3006" y="434206"/>
                  </a:lnTo>
                  <a:lnTo>
                    <a:pt x="11783" y="480808"/>
                  </a:lnTo>
                  <a:lnTo>
                    <a:pt x="25970" y="525254"/>
                  </a:lnTo>
                  <a:lnTo>
                    <a:pt x="45205" y="567183"/>
                  </a:lnTo>
                  <a:lnTo>
                    <a:pt x="69126" y="606234"/>
                  </a:lnTo>
                  <a:lnTo>
                    <a:pt x="97372" y="642044"/>
                  </a:lnTo>
                  <a:lnTo>
                    <a:pt x="129581" y="674252"/>
                  </a:lnTo>
                  <a:lnTo>
                    <a:pt x="165393" y="702497"/>
                  </a:lnTo>
                  <a:lnTo>
                    <a:pt x="204444" y="726417"/>
                  </a:lnTo>
                  <a:lnTo>
                    <a:pt x="246374" y="745651"/>
                  </a:lnTo>
                  <a:lnTo>
                    <a:pt x="290821" y="759837"/>
                  </a:lnTo>
                  <a:lnTo>
                    <a:pt x="337424" y="768614"/>
                  </a:lnTo>
                  <a:lnTo>
                    <a:pt x="385820" y="771620"/>
                  </a:lnTo>
                  <a:lnTo>
                    <a:pt x="434214" y="768614"/>
                  </a:lnTo>
                  <a:lnTo>
                    <a:pt x="480815" y="759837"/>
                  </a:lnTo>
                  <a:lnTo>
                    <a:pt x="525261" y="745651"/>
                  </a:lnTo>
                  <a:lnTo>
                    <a:pt x="567189" y="726417"/>
                  </a:lnTo>
                  <a:lnTo>
                    <a:pt x="606240" y="702497"/>
                  </a:lnTo>
                  <a:lnTo>
                    <a:pt x="642050" y="674252"/>
                  </a:lnTo>
                  <a:lnTo>
                    <a:pt x="674259" y="642044"/>
                  </a:lnTo>
                  <a:lnTo>
                    <a:pt x="702505" y="606234"/>
                  </a:lnTo>
                  <a:lnTo>
                    <a:pt x="726426" y="567183"/>
                  </a:lnTo>
                  <a:lnTo>
                    <a:pt x="745660" y="525254"/>
                  </a:lnTo>
                  <a:lnTo>
                    <a:pt x="759847" y="480808"/>
                  </a:lnTo>
                  <a:lnTo>
                    <a:pt x="768624" y="434206"/>
                  </a:lnTo>
                  <a:lnTo>
                    <a:pt x="771630" y="385810"/>
                  </a:lnTo>
                  <a:lnTo>
                    <a:pt x="768624" y="337413"/>
                  </a:lnTo>
                  <a:lnTo>
                    <a:pt x="759847" y="290811"/>
                  </a:lnTo>
                  <a:lnTo>
                    <a:pt x="745660" y="246365"/>
                  </a:lnTo>
                  <a:lnTo>
                    <a:pt x="726426" y="204436"/>
                  </a:lnTo>
                  <a:lnTo>
                    <a:pt x="702505" y="165386"/>
                  </a:lnTo>
                  <a:lnTo>
                    <a:pt x="674259" y="129576"/>
                  </a:lnTo>
                  <a:lnTo>
                    <a:pt x="642050" y="97367"/>
                  </a:lnTo>
                  <a:lnTo>
                    <a:pt x="606240" y="69122"/>
                  </a:lnTo>
                  <a:lnTo>
                    <a:pt x="567189" y="45202"/>
                  </a:lnTo>
                  <a:lnTo>
                    <a:pt x="525261" y="25968"/>
                  </a:lnTo>
                  <a:lnTo>
                    <a:pt x="480815" y="11782"/>
                  </a:lnTo>
                  <a:lnTo>
                    <a:pt x="434214" y="300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554486" y="8324687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59">
                  <a:moveTo>
                    <a:pt x="385820" y="0"/>
                  </a:moveTo>
                  <a:lnTo>
                    <a:pt x="337424" y="3005"/>
                  </a:lnTo>
                  <a:lnTo>
                    <a:pt x="290821" y="11782"/>
                  </a:lnTo>
                  <a:lnTo>
                    <a:pt x="246374" y="25968"/>
                  </a:lnTo>
                  <a:lnTo>
                    <a:pt x="204444" y="45202"/>
                  </a:lnTo>
                  <a:lnTo>
                    <a:pt x="165393" y="69122"/>
                  </a:lnTo>
                  <a:lnTo>
                    <a:pt x="129581" y="97367"/>
                  </a:lnTo>
                  <a:lnTo>
                    <a:pt x="97372" y="129576"/>
                  </a:lnTo>
                  <a:lnTo>
                    <a:pt x="69126" y="165386"/>
                  </a:lnTo>
                  <a:lnTo>
                    <a:pt x="45205" y="204436"/>
                  </a:lnTo>
                  <a:lnTo>
                    <a:pt x="25970" y="246365"/>
                  </a:lnTo>
                  <a:lnTo>
                    <a:pt x="11783" y="290811"/>
                  </a:lnTo>
                  <a:lnTo>
                    <a:pt x="3006" y="337413"/>
                  </a:lnTo>
                  <a:lnTo>
                    <a:pt x="0" y="385810"/>
                  </a:lnTo>
                  <a:lnTo>
                    <a:pt x="3006" y="434206"/>
                  </a:lnTo>
                  <a:lnTo>
                    <a:pt x="11783" y="480809"/>
                  </a:lnTo>
                  <a:lnTo>
                    <a:pt x="25970" y="525256"/>
                  </a:lnTo>
                  <a:lnTo>
                    <a:pt x="45205" y="567186"/>
                  </a:lnTo>
                  <a:lnTo>
                    <a:pt x="69126" y="606237"/>
                  </a:lnTo>
                  <a:lnTo>
                    <a:pt x="97372" y="642048"/>
                  </a:lnTo>
                  <a:lnTo>
                    <a:pt x="129581" y="674258"/>
                  </a:lnTo>
                  <a:lnTo>
                    <a:pt x="165393" y="702504"/>
                  </a:lnTo>
                  <a:lnTo>
                    <a:pt x="204444" y="726425"/>
                  </a:lnTo>
                  <a:lnTo>
                    <a:pt x="246374" y="745660"/>
                  </a:lnTo>
                  <a:lnTo>
                    <a:pt x="290821" y="759847"/>
                  </a:lnTo>
                  <a:lnTo>
                    <a:pt x="337424" y="768624"/>
                  </a:lnTo>
                  <a:lnTo>
                    <a:pt x="385820" y="771630"/>
                  </a:lnTo>
                  <a:lnTo>
                    <a:pt x="434214" y="768624"/>
                  </a:lnTo>
                  <a:lnTo>
                    <a:pt x="480815" y="759847"/>
                  </a:lnTo>
                  <a:lnTo>
                    <a:pt x="525261" y="745660"/>
                  </a:lnTo>
                  <a:lnTo>
                    <a:pt x="567189" y="726425"/>
                  </a:lnTo>
                  <a:lnTo>
                    <a:pt x="606240" y="702504"/>
                  </a:lnTo>
                  <a:lnTo>
                    <a:pt x="642050" y="674258"/>
                  </a:lnTo>
                  <a:lnTo>
                    <a:pt x="674259" y="642048"/>
                  </a:lnTo>
                  <a:lnTo>
                    <a:pt x="702505" y="606237"/>
                  </a:lnTo>
                  <a:lnTo>
                    <a:pt x="726426" y="567186"/>
                  </a:lnTo>
                  <a:lnTo>
                    <a:pt x="745660" y="525256"/>
                  </a:lnTo>
                  <a:lnTo>
                    <a:pt x="759847" y="480809"/>
                  </a:lnTo>
                  <a:lnTo>
                    <a:pt x="768624" y="434206"/>
                  </a:lnTo>
                  <a:lnTo>
                    <a:pt x="771630" y="385810"/>
                  </a:lnTo>
                  <a:lnTo>
                    <a:pt x="768624" y="337413"/>
                  </a:lnTo>
                  <a:lnTo>
                    <a:pt x="759847" y="290811"/>
                  </a:lnTo>
                  <a:lnTo>
                    <a:pt x="745660" y="246365"/>
                  </a:lnTo>
                  <a:lnTo>
                    <a:pt x="726426" y="204436"/>
                  </a:lnTo>
                  <a:lnTo>
                    <a:pt x="702505" y="165386"/>
                  </a:lnTo>
                  <a:lnTo>
                    <a:pt x="674259" y="129576"/>
                  </a:lnTo>
                  <a:lnTo>
                    <a:pt x="642050" y="97367"/>
                  </a:lnTo>
                  <a:lnTo>
                    <a:pt x="606240" y="69122"/>
                  </a:lnTo>
                  <a:lnTo>
                    <a:pt x="567189" y="45202"/>
                  </a:lnTo>
                  <a:lnTo>
                    <a:pt x="525261" y="25968"/>
                  </a:lnTo>
                  <a:lnTo>
                    <a:pt x="480815" y="11782"/>
                  </a:lnTo>
                  <a:lnTo>
                    <a:pt x="434214" y="300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576543" y="8346758"/>
              <a:ext cx="727710" cy="727710"/>
            </a:xfrm>
            <a:custGeom>
              <a:avLst/>
              <a:gdLst/>
              <a:ahLst/>
              <a:cxnLst/>
              <a:rect l="l" t="t" r="r" b="b"/>
              <a:pathLst>
                <a:path w="727709" h="727709">
                  <a:moveTo>
                    <a:pt x="363748" y="0"/>
                  </a:moveTo>
                  <a:lnTo>
                    <a:pt x="314384" y="3320"/>
                  </a:lnTo>
                  <a:lnTo>
                    <a:pt x="267041" y="12991"/>
                  </a:lnTo>
                  <a:lnTo>
                    <a:pt x="222151" y="28581"/>
                  </a:lnTo>
                  <a:lnTo>
                    <a:pt x="180147" y="49656"/>
                  </a:lnTo>
                  <a:lnTo>
                    <a:pt x="141462" y="75783"/>
                  </a:lnTo>
                  <a:lnTo>
                    <a:pt x="106530" y="106529"/>
                  </a:lnTo>
                  <a:lnTo>
                    <a:pt x="75784" y="141460"/>
                  </a:lnTo>
                  <a:lnTo>
                    <a:pt x="49657" y="180144"/>
                  </a:lnTo>
                  <a:lnTo>
                    <a:pt x="28581" y="222146"/>
                  </a:lnTo>
                  <a:lnTo>
                    <a:pt x="12991" y="267035"/>
                  </a:lnTo>
                  <a:lnTo>
                    <a:pt x="3320" y="314376"/>
                  </a:lnTo>
                  <a:lnTo>
                    <a:pt x="0" y="363737"/>
                  </a:lnTo>
                  <a:lnTo>
                    <a:pt x="3742" y="416093"/>
                  </a:lnTo>
                  <a:lnTo>
                    <a:pt x="14622" y="466147"/>
                  </a:lnTo>
                  <a:lnTo>
                    <a:pt x="32120" y="513377"/>
                  </a:lnTo>
                  <a:lnTo>
                    <a:pt x="55715" y="557264"/>
                  </a:lnTo>
                  <a:lnTo>
                    <a:pt x="84887" y="597286"/>
                  </a:lnTo>
                  <a:lnTo>
                    <a:pt x="119115" y="632923"/>
                  </a:lnTo>
                  <a:lnTo>
                    <a:pt x="157880" y="663655"/>
                  </a:lnTo>
                  <a:lnTo>
                    <a:pt x="203991" y="690634"/>
                  </a:lnTo>
                  <a:lnTo>
                    <a:pt x="254091" y="710682"/>
                  </a:lnTo>
                  <a:lnTo>
                    <a:pt x="307553" y="723172"/>
                  </a:lnTo>
                  <a:lnTo>
                    <a:pt x="363748" y="727475"/>
                  </a:lnTo>
                  <a:lnTo>
                    <a:pt x="411343" y="724392"/>
                  </a:lnTo>
                  <a:lnTo>
                    <a:pt x="457102" y="715396"/>
                  </a:lnTo>
                  <a:lnTo>
                    <a:pt x="500623" y="700863"/>
                  </a:lnTo>
                  <a:lnTo>
                    <a:pt x="541505" y="681172"/>
                  </a:lnTo>
                  <a:lnTo>
                    <a:pt x="579348" y="656699"/>
                  </a:lnTo>
                  <a:lnTo>
                    <a:pt x="613750" y="627823"/>
                  </a:lnTo>
                  <a:lnTo>
                    <a:pt x="646514" y="592555"/>
                  </a:lnTo>
                  <a:lnTo>
                    <a:pt x="674416" y="553137"/>
                  </a:lnTo>
                  <a:lnTo>
                    <a:pt x="696969" y="510057"/>
                  </a:lnTo>
                  <a:lnTo>
                    <a:pt x="713684" y="463805"/>
                  </a:lnTo>
                  <a:lnTo>
                    <a:pt x="724071" y="414869"/>
                  </a:lnTo>
                  <a:lnTo>
                    <a:pt x="727642" y="363737"/>
                  </a:lnTo>
                  <a:lnTo>
                    <a:pt x="724319" y="314376"/>
                  </a:lnTo>
                  <a:lnTo>
                    <a:pt x="714638" y="267035"/>
                  </a:lnTo>
                  <a:lnTo>
                    <a:pt x="699034" y="222146"/>
                  </a:lnTo>
                  <a:lnTo>
                    <a:pt x="677942" y="180144"/>
                  </a:lnTo>
                  <a:lnTo>
                    <a:pt x="651796" y="141460"/>
                  </a:lnTo>
                  <a:lnTo>
                    <a:pt x="621030" y="106529"/>
                  </a:lnTo>
                  <a:lnTo>
                    <a:pt x="586079" y="75783"/>
                  </a:lnTo>
                  <a:lnTo>
                    <a:pt x="547377" y="49656"/>
                  </a:lnTo>
                  <a:lnTo>
                    <a:pt x="505358" y="28581"/>
                  </a:lnTo>
                  <a:lnTo>
                    <a:pt x="460458" y="12991"/>
                  </a:lnTo>
                  <a:lnTo>
                    <a:pt x="413109" y="3320"/>
                  </a:lnTo>
                  <a:lnTo>
                    <a:pt x="3637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734244" y="8414353"/>
              <a:ext cx="456565" cy="660400"/>
            </a:xfrm>
            <a:custGeom>
              <a:avLst/>
              <a:gdLst/>
              <a:ahLst/>
              <a:cxnLst/>
              <a:rect l="l" t="t" r="r" b="b"/>
              <a:pathLst>
                <a:path w="456565" h="660400">
                  <a:moveTo>
                    <a:pt x="366673" y="165937"/>
                  </a:moveTo>
                  <a:lnTo>
                    <a:pt x="16807" y="165937"/>
                  </a:lnTo>
                  <a:lnTo>
                    <a:pt x="17737" y="185524"/>
                  </a:lnTo>
                  <a:lnTo>
                    <a:pt x="20031" y="206747"/>
                  </a:lnTo>
                  <a:lnTo>
                    <a:pt x="23673" y="229438"/>
                  </a:lnTo>
                  <a:lnTo>
                    <a:pt x="28650" y="253431"/>
                  </a:lnTo>
                  <a:lnTo>
                    <a:pt x="20176" y="264937"/>
                  </a:lnTo>
                  <a:lnTo>
                    <a:pt x="15811" y="278664"/>
                  </a:lnTo>
                  <a:lnTo>
                    <a:pt x="15826" y="293650"/>
                  </a:lnTo>
                  <a:lnTo>
                    <a:pt x="20493" y="308938"/>
                  </a:lnTo>
                  <a:lnTo>
                    <a:pt x="28142" y="321984"/>
                  </a:lnTo>
                  <a:lnTo>
                    <a:pt x="37563" y="333667"/>
                  </a:lnTo>
                  <a:lnTo>
                    <a:pt x="48605" y="343823"/>
                  </a:lnTo>
                  <a:lnTo>
                    <a:pt x="61120" y="352287"/>
                  </a:lnTo>
                  <a:lnTo>
                    <a:pt x="67852" y="365966"/>
                  </a:lnTo>
                  <a:lnTo>
                    <a:pt x="74537" y="378221"/>
                  </a:lnTo>
                  <a:lnTo>
                    <a:pt x="81070" y="389066"/>
                  </a:lnTo>
                  <a:lnTo>
                    <a:pt x="87349" y="398516"/>
                  </a:lnTo>
                  <a:lnTo>
                    <a:pt x="94632" y="448187"/>
                  </a:lnTo>
                  <a:lnTo>
                    <a:pt x="97627" y="498506"/>
                  </a:lnTo>
                  <a:lnTo>
                    <a:pt x="94364" y="545156"/>
                  </a:lnTo>
                  <a:lnTo>
                    <a:pt x="94323" y="545738"/>
                  </a:lnTo>
                  <a:lnTo>
                    <a:pt x="82711" y="586144"/>
                  </a:lnTo>
                  <a:lnTo>
                    <a:pt x="40723" y="590803"/>
                  </a:lnTo>
                  <a:lnTo>
                    <a:pt x="179" y="596060"/>
                  </a:lnTo>
                  <a:lnTo>
                    <a:pt x="46290" y="623039"/>
                  </a:lnTo>
                  <a:lnTo>
                    <a:pt x="96391" y="643087"/>
                  </a:lnTo>
                  <a:lnTo>
                    <a:pt x="149853" y="655577"/>
                  </a:lnTo>
                  <a:lnTo>
                    <a:pt x="206047" y="659880"/>
                  </a:lnTo>
                  <a:lnTo>
                    <a:pt x="253642" y="656797"/>
                  </a:lnTo>
                  <a:lnTo>
                    <a:pt x="299400" y="647801"/>
                  </a:lnTo>
                  <a:lnTo>
                    <a:pt x="342919" y="633268"/>
                  </a:lnTo>
                  <a:lnTo>
                    <a:pt x="383800" y="613577"/>
                  </a:lnTo>
                  <a:lnTo>
                    <a:pt x="421644" y="589104"/>
                  </a:lnTo>
                  <a:lnTo>
                    <a:pt x="442514" y="571589"/>
                  </a:lnTo>
                  <a:lnTo>
                    <a:pt x="257868" y="571589"/>
                  </a:lnTo>
                  <a:lnTo>
                    <a:pt x="249000" y="563655"/>
                  </a:lnTo>
                  <a:lnTo>
                    <a:pt x="228857" y="523359"/>
                  </a:lnTo>
                  <a:lnTo>
                    <a:pt x="226525" y="499100"/>
                  </a:lnTo>
                  <a:lnTo>
                    <a:pt x="226832" y="486492"/>
                  </a:lnTo>
                  <a:lnTo>
                    <a:pt x="242010" y="484963"/>
                  </a:lnTo>
                  <a:lnTo>
                    <a:pt x="256963" y="481832"/>
                  </a:lnTo>
                  <a:lnTo>
                    <a:pt x="308693" y="456209"/>
                  </a:lnTo>
                  <a:lnTo>
                    <a:pt x="345710" y="414581"/>
                  </a:lnTo>
                  <a:lnTo>
                    <a:pt x="361509" y="378360"/>
                  </a:lnTo>
                  <a:lnTo>
                    <a:pt x="369377" y="336909"/>
                  </a:lnTo>
                  <a:lnTo>
                    <a:pt x="372253" y="297243"/>
                  </a:lnTo>
                  <a:lnTo>
                    <a:pt x="370961" y="255866"/>
                  </a:lnTo>
                  <a:lnTo>
                    <a:pt x="365037" y="214563"/>
                  </a:lnTo>
                  <a:lnTo>
                    <a:pt x="366969" y="193042"/>
                  </a:lnTo>
                  <a:lnTo>
                    <a:pt x="367056" y="171819"/>
                  </a:lnTo>
                  <a:lnTo>
                    <a:pt x="366725" y="166743"/>
                  </a:lnTo>
                  <a:lnTo>
                    <a:pt x="366673" y="165937"/>
                  </a:lnTo>
                  <a:close/>
                </a:path>
                <a:path w="456565" h="660400">
                  <a:moveTo>
                    <a:pt x="398871" y="554810"/>
                  </a:moveTo>
                  <a:lnTo>
                    <a:pt x="399110" y="557192"/>
                  </a:lnTo>
                  <a:lnTo>
                    <a:pt x="399223" y="558925"/>
                  </a:lnTo>
                  <a:lnTo>
                    <a:pt x="399308" y="560228"/>
                  </a:lnTo>
                  <a:lnTo>
                    <a:pt x="399424" y="561987"/>
                  </a:lnTo>
                  <a:lnTo>
                    <a:pt x="257868" y="571589"/>
                  </a:lnTo>
                  <a:lnTo>
                    <a:pt x="442514" y="571589"/>
                  </a:lnTo>
                  <a:lnTo>
                    <a:pt x="456050" y="560228"/>
                  </a:lnTo>
                  <a:lnTo>
                    <a:pt x="451318" y="559590"/>
                  </a:lnTo>
                  <a:lnTo>
                    <a:pt x="425015" y="559590"/>
                  </a:lnTo>
                  <a:lnTo>
                    <a:pt x="398871" y="554810"/>
                  </a:lnTo>
                  <a:close/>
                </a:path>
                <a:path w="456565" h="660400">
                  <a:moveTo>
                    <a:pt x="443063" y="558925"/>
                  </a:moveTo>
                  <a:lnTo>
                    <a:pt x="433440" y="558925"/>
                  </a:lnTo>
                  <a:lnTo>
                    <a:pt x="425015" y="559590"/>
                  </a:lnTo>
                  <a:lnTo>
                    <a:pt x="451318" y="559590"/>
                  </a:lnTo>
                  <a:lnTo>
                    <a:pt x="448973" y="559273"/>
                  </a:lnTo>
                  <a:lnTo>
                    <a:pt x="443063" y="558925"/>
                  </a:lnTo>
                  <a:close/>
                </a:path>
                <a:path w="456565" h="660400">
                  <a:moveTo>
                    <a:pt x="175872" y="0"/>
                  </a:moveTo>
                  <a:lnTo>
                    <a:pt x="95349" y="12381"/>
                  </a:lnTo>
                  <a:lnTo>
                    <a:pt x="32554" y="38093"/>
                  </a:lnTo>
                  <a:lnTo>
                    <a:pt x="3275" y="62743"/>
                  </a:lnTo>
                  <a:lnTo>
                    <a:pt x="0" y="100803"/>
                  </a:lnTo>
                  <a:lnTo>
                    <a:pt x="15215" y="166743"/>
                  </a:lnTo>
                  <a:lnTo>
                    <a:pt x="16807" y="165937"/>
                  </a:lnTo>
                  <a:lnTo>
                    <a:pt x="366673" y="165937"/>
                  </a:lnTo>
                  <a:lnTo>
                    <a:pt x="365732" y="151495"/>
                  </a:lnTo>
                  <a:lnTo>
                    <a:pt x="363435" y="132671"/>
                  </a:lnTo>
                  <a:lnTo>
                    <a:pt x="369304" y="129368"/>
                  </a:lnTo>
                  <a:lnTo>
                    <a:pt x="415072" y="78919"/>
                  </a:lnTo>
                  <a:lnTo>
                    <a:pt x="419143" y="63081"/>
                  </a:lnTo>
                  <a:lnTo>
                    <a:pt x="374000" y="63081"/>
                  </a:lnTo>
                  <a:lnTo>
                    <a:pt x="378210" y="52485"/>
                  </a:lnTo>
                  <a:lnTo>
                    <a:pt x="379788" y="45008"/>
                  </a:lnTo>
                  <a:lnTo>
                    <a:pt x="315290" y="45008"/>
                  </a:lnTo>
                  <a:lnTo>
                    <a:pt x="296310" y="34084"/>
                  </a:lnTo>
                  <a:lnTo>
                    <a:pt x="246349" y="13157"/>
                  </a:lnTo>
                  <a:lnTo>
                    <a:pt x="175872" y="0"/>
                  </a:lnTo>
                  <a:close/>
                </a:path>
                <a:path w="456565" h="660400">
                  <a:moveTo>
                    <a:pt x="413210" y="41191"/>
                  </a:moveTo>
                  <a:lnTo>
                    <a:pt x="377149" y="58608"/>
                  </a:lnTo>
                  <a:lnTo>
                    <a:pt x="374000" y="63081"/>
                  </a:lnTo>
                  <a:lnTo>
                    <a:pt x="419143" y="63081"/>
                  </a:lnTo>
                  <a:lnTo>
                    <a:pt x="421579" y="53606"/>
                  </a:lnTo>
                  <a:lnTo>
                    <a:pt x="413210" y="41191"/>
                  </a:lnTo>
                  <a:close/>
                </a:path>
                <a:path w="456565" h="660400">
                  <a:moveTo>
                    <a:pt x="350540" y="6412"/>
                  </a:moveTo>
                  <a:lnTo>
                    <a:pt x="339545" y="7821"/>
                  </a:lnTo>
                  <a:lnTo>
                    <a:pt x="329419" y="19667"/>
                  </a:lnTo>
                  <a:lnTo>
                    <a:pt x="315290" y="45008"/>
                  </a:lnTo>
                  <a:lnTo>
                    <a:pt x="379788" y="45008"/>
                  </a:lnTo>
                  <a:lnTo>
                    <a:pt x="381248" y="38093"/>
                  </a:lnTo>
                  <a:lnTo>
                    <a:pt x="381312" y="37794"/>
                  </a:lnTo>
                  <a:lnTo>
                    <a:pt x="379077" y="23071"/>
                  </a:lnTo>
                  <a:lnTo>
                    <a:pt x="367278" y="12381"/>
                  </a:lnTo>
                  <a:lnTo>
                    <a:pt x="350540" y="6412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54486" y="8324687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59">
                  <a:moveTo>
                    <a:pt x="385820" y="0"/>
                  </a:moveTo>
                  <a:lnTo>
                    <a:pt x="337424" y="3005"/>
                  </a:lnTo>
                  <a:lnTo>
                    <a:pt x="290821" y="11782"/>
                  </a:lnTo>
                  <a:lnTo>
                    <a:pt x="246374" y="25968"/>
                  </a:lnTo>
                  <a:lnTo>
                    <a:pt x="204444" y="45202"/>
                  </a:lnTo>
                  <a:lnTo>
                    <a:pt x="165393" y="69122"/>
                  </a:lnTo>
                  <a:lnTo>
                    <a:pt x="129581" y="97367"/>
                  </a:lnTo>
                  <a:lnTo>
                    <a:pt x="97372" y="129576"/>
                  </a:lnTo>
                  <a:lnTo>
                    <a:pt x="69126" y="165386"/>
                  </a:lnTo>
                  <a:lnTo>
                    <a:pt x="45205" y="204436"/>
                  </a:lnTo>
                  <a:lnTo>
                    <a:pt x="25970" y="246365"/>
                  </a:lnTo>
                  <a:lnTo>
                    <a:pt x="11783" y="290811"/>
                  </a:lnTo>
                  <a:lnTo>
                    <a:pt x="3006" y="337413"/>
                  </a:lnTo>
                  <a:lnTo>
                    <a:pt x="0" y="385810"/>
                  </a:lnTo>
                  <a:lnTo>
                    <a:pt x="3006" y="434206"/>
                  </a:lnTo>
                  <a:lnTo>
                    <a:pt x="11783" y="480809"/>
                  </a:lnTo>
                  <a:lnTo>
                    <a:pt x="25970" y="525256"/>
                  </a:lnTo>
                  <a:lnTo>
                    <a:pt x="45205" y="567186"/>
                  </a:lnTo>
                  <a:lnTo>
                    <a:pt x="69126" y="606237"/>
                  </a:lnTo>
                  <a:lnTo>
                    <a:pt x="97372" y="642048"/>
                  </a:lnTo>
                  <a:lnTo>
                    <a:pt x="129581" y="674258"/>
                  </a:lnTo>
                  <a:lnTo>
                    <a:pt x="165393" y="702504"/>
                  </a:lnTo>
                  <a:lnTo>
                    <a:pt x="204444" y="726425"/>
                  </a:lnTo>
                  <a:lnTo>
                    <a:pt x="246374" y="745660"/>
                  </a:lnTo>
                  <a:lnTo>
                    <a:pt x="290821" y="759847"/>
                  </a:lnTo>
                  <a:lnTo>
                    <a:pt x="337424" y="768624"/>
                  </a:lnTo>
                  <a:lnTo>
                    <a:pt x="385820" y="771630"/>
                  </a:lnTo>
                  <a:lnTo>
                    <a:pt x="434214" y="768624"/>
                  </a:lnTo>
                  <a:lnTo>
                    <a:pt x="480815" y="759847"/>
                  </a:lnTo>
                  <a:lnTo>
                    <a:pt x="525261" y="745660"/>
                  </a:lnTo>
                  <a:lnTo>
                    <a:pt x="567189" y="726425"/>
                  </a:lnTo>
                  <a:lnTo>
                    <a:pt x="606240" y="702504"/>
                  </a:lnTo>
                  <a:lnTo>
                    <a:pt x="642050" y="674258"/>
                  </a:lnTo>
                  <a:lnTo>
                    <a:pt x="674259" y="642048"/>
                  </a:lnTo>
                  <a:lnTo>
                    <a:pt x="702505" y="606237"/>
                  </a:lnTo>
                  <a:lnTo>
                    <a:pt x="726426" y="567186"/>
                  </a:lnTo>
                  <a:lnTo>
                    <a:pt x="745660" y="525256"/>
                  </a:lnTo>
                  <a:lnTo>
                    <a:pt x="759847" y="480809"/>
                  </a:lnTo>
                  <a:lnTo>
                    <a:pt x="768624" y="434206"/>
                  </a:lnTo>
                  <a:lnTo>
                    <a:pt x="771630" y="385810"/>
                  </a:lnTo>
                  <a:lnTo>
                    <a:pt x="768624" y="337413"/>
                  </a:lnTo>
                  <a:lnTo>
                    <a:pt x="759847" y="290811"/>
                  </a:lnTo>
                  <a:lnTo>
                    <a:pt x="745660" y="246365"/>
                  </a:lnTo>
                  <a:lnTo>
                    <a:pt x="726426" y="204436"/>
                  </a:lnTo>
                  <a:lnTo>
                    <a:pt x="702505" y="165386"/>
                  </a:lnTo>
                  <a:lnTo>
                    <a:pt x="674259" y="129576"/>
                  </a:lnTo>
                  <a:lnTo>
                    <a:pt x="642050" y="97367"/>
                  </a:lnTo>
                  <a:lnTo>
                    <a:pt x="606240" y="69122"/>
                  </a:lnTo>
                  <a:lnTo>
                    <a:pt x="567189" y="45202"/>
                  </a:lnTo>
                  <a:lnTo>
                    <a:pt x="525261" y="25968"/>
                  </a:lnTo>
                  <a:lnTo>
                    <a:pt x="480815" y="11782"/>
                  </a:lnTo>
                  <a:lnTo>
                    <a:pt x="434214" y="3005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97746" y="4247072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60">
                  <a:moveTo>
                    <a:pt x="385820" y="0"/>
                  </a:moveTo>
                  <a:lnTo>
                    <a:pt x="337424" y="3006"/>
                  </a:lnTo>
                  <a:lnTo>
                    <a:pt x="290821" y="11783"/>
                  </a:lnTo>
                  <a:lnTo>
                    <a:pt x="246374" y="25970"/>
                  </a:lnTo>
                  <a:lnTo>
                    <a:pt x="204444" y="45205"/>
                  </a:lnTo>
                  <a:lnTo>
                    <a:pt x="165393" y="69126"/>
                  </a:lnTo>
                  <a:lnTo>
                    <a:pt x="129581" y="97372"/>
                  </a:lnTo>
                  <a:lnTo>
                    <a:pt x="97372" y="129581"/>
                  </a:lnTo>
                  <a:lnTo>
                    <a:pt x="69126" y="165393"/>
                  </a:lnTo>
                  <a:lnTo>
                    <a:pt x="45205" y="204444"/>
                  </a:lnTo>
                  <a:lnTo>
                    <a:pt x="25970" y="246374"/>
                  </a:lnTo>
                  <a:lnTo>
                    <a:pt x="11783" y="290821"/>
                  </a:lnTo>
                  <a:lnTo>
                    <a:pt x="3006" y="337424"/>
                  </a:lnTo>
                  <a:lnTo>
                    <a:pt x="0" y="385820"/>
                  </a:lnTo>
                  <a:lnTo>
                    <a:pt x="3006" y="434216"/>
                  </a:lnTo>
                  <a:lnTo>
                    <a:pt x="11783" y="480819"/>
                  </a:lnTo>
                  <a:lnTo>
                    <a:pt x="25970" y="525265"/>
                  </a:lnTo>
                  <a:lnTo>
                    <a:pt x="45205" y="567194"/>
                  </a:lnTo>
                  <a:lnTo>
                    <a:pt x="69126" y="606244"/>
                  </a:lnTo>
                  <a:lnTo>
                    <a:pt x="97372" y="642054"/>
                  </a:lnTo>
                  <a:lnTo>
                    <a:pt x="129581" y="674263"/>
                  </a:lnTo>
                  <a:lnTo>
                    <a:pt x="165393" y="702508"/>
                  </a:lnTo>
                  <a:lnTo>
                    <a:pt x="204444" y="726428"/>
                  </a:lnTo>
                  <a:lnTo>
                    <a:pt x="246374" y="745662"/>
                  </a:lnTo>
                  <a:lnTo>
                    <a:pt x="290821" y="759848"/>
                  </a:lnTo>
                  <a:lnTo>
                    <a:pt x="337424" y="768625"/>
                  </a:lnTo>
                  <a:lnTo>
                    <a:pt x="385820" y="771630"/>
                  </a:lnTo>
                  <a:lnTo>
                    <a:pt x="434214" y="768625"/>
                  </a:lnTo>
                  <a:lnTo>
                    <a:pt x="480815" y="759848"/>
                  </a:lnTo>
                  <a:lnTo>
                    <a:pt x="525261" y="745662"/>
                  </a:lnTo>
                  <a:lnTo>
                    <a:pt x="567189" y="726428"/>
                  </a:lnTo>
                  <a:lnTo>
                    <a:pt x="606240" y="702508"/>
                  </a:lnTo>
                  <a:lnTo>
                    <a:pt x="642050" y="674263"/>
                  </a:lnTo>
                  <a:lnTo>
                    <a:pt x="674259" y="642054"/>
                  </a:lnTo>
                  <a:lnTo>
                    <a:pt x="702505" y="606244"/>
                  </a:lnTo>
                  <a:lnTo>
                    <a:pt x="726426" y="567194"/>
                  </a:lnTo>
                  <a:lnTo>
                    <a:pt x="745660" y="525265"/>
                  </a:lnTo>
                  <a:lnTo>
                    <a:pt x="759847" y="480819"/>
                  </a:lnTo>
                  <a:lnTo>
                    <a:pt x="768624" y="434216"/>
                  </a:lnTo>
                  <a:lnTo>
                    <a:pt x="771630" y="385820"/>
                  </a:lnTo>
                  <a:lnTo>
                    <a:pt x="768624" y="337424"/>
                  </a:lnTo>
                  <a:lnTo>
                    <a:pt x="759847" y="290821"/>
                  </a:lnTo>
                  <a:lnTo>
                    <a:pt x="745660" y="246374"/>
                  </a:lnTo>
                  <a:lnTo>
                    <a:pt x="726426" y="204444"/>
                  </a:lnTo>
                  <a:lnTo>
                    <a:pt x="702505" y="165393"/>
                  </a:lnTo>
                  <a:lnTo>
                    <a:pt x="674259" y="129581"/>
                  </a:lnTo>
                  <a:lnTo>
                    <a:pt x="642050" y="97372"/>
                  </a:lnTo>
                  <a:lnTo>
                    <a:pt x="606240" y="69126"/>
                  </a:lnTo>
                  <a:lnTo>
                    <a:pt x="567189" y="45205"/>
                  </a:lnTo>
                  <a:lnTo>
                    <a:pt x="525261" y="25970"/>
                  </a:lnTo>
                  <a:lnTo>
                    <a:pt x="480815" y="11783"/>
                  </a:lnTo>
                  <a:lnTo>
                    <a:pt x="434214" y="3006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819791" y="4269129"/>
              <a:ext cx="727710" cy="727710"/>
            </a:xfrm>
            <a:custGeom>
              <a:avLst/>
              <a:gdLst/>
              <a:ahLst/>
              <a:cxnLst/>
              <a:rect l="l" t="t" r="r" b="b"/>
              <a:pathLst>
                <a:path w="727709" h="727710">
                  <a:moveTo>
                    <a:pt x="363748" y="0"/>
                  </a:moveTo>
                  <a:lnTo>
                    <a:pt x="314387" y="3320"/>
                  </a:lnTo>
                  <a:lnTo>
                    <a:pt x="267045" y="12991"/>
                  </a:lnTo>
                  <a:lnTo>
                    <a:pt x="222155" y="28581"/>
                  </a:lnTo>
                  <a:lnTo>
                    <a:pt x="180151" y="49656"/>
                  </a:lnTo>
                  <a:lnTo>
                    <a:pt x="141467" y="75783"/>
                  </a:lnTo>
                  <a:lnTo>
                    <a:pt x="106534" y="106529"/>
                  </a:lnTo>
                  <a:lnTo>
                    <a:pt x="75787" y="141460"/>
                  </a:lnTo>
                  <a:lnTo>
                    <a:pt x="49659" y="180144"/>
                  </a:lnTo>
                  <a:lnTo>
                    <a:pt x="28583" y="222146"/>
                  </a:lnTo>
                  <a:lnTo>
                    <a:pt x="12992" y="267035"/>
                  </a:lnTo>
                  <a:lnTo>
                    <a:pt x="3320" y="314376"/>
                  </a:lnTo>
                  <a:lnTo>
                    <a:pt x="0" y="363737"/>
                  </a:lnTo>
                  <a:lnTo>
                    <a:pt x="3525" y="414584"/>
                  </a:lnTo>
                  <a:lnTo>
                    <a:pt x="13785" y="463286"/>
                  </a:lnTo>
                  <a:lnTo>
                    <a:pt x="30308" y="509367"/>
                  </a:lnTo>
                  <a:lnTo>
                    <a:pt x="52621" y="552346"/>
                  </a:lnTo>
                  <a:lnTo>
                    <a:pt x="80250" y="591746"/>
                  </a:lnTo>
                  <a:lnTo>
                    <a:pt x="112722" y="627089"/>
                  </a:lnTo>
                  <a:lnTo>
                    <a:pt x="149566" y="657896"/>
                  </a:lnTo>
                  <a:lnTo>
                    <a:pt x="187178" y="681980"/>
                  </a:lnTo>
                  <a:lnTo>
                    <a:pt x="227786" y="701382"/>
                  </a:lnTo>
                  <a:lnTo>
                    <a:pt x="271007" y="715715"/>
                  </a:lnTo>
                  <a:lnTo>
                    <a:pt x="316455" y="724596"/>
                  </a:lnTo>
                  <a:lnTo>
                    <a:pt x="363748" y="727642"/>
                  </a:lnTo>
                  <a:lnTo>
                    <a:pt x="416656" y="723813"/>
                  </a:lnTo>
                  <a:lnTo>
                    <a:pt x="467213" y="712688"/>
                  </a:lnTo>
                  <a:lnTo>
                    <a:pt x="514882" y="694808"/>
                  </a:lnTo>
                  <a:lnTo>
                    <a:pt x="559125" y="670718"/>
                  </a:lnTo>
                  <a:lnTo>
                    <a:pt x="599405" y="640959"/>
                  </a:lnTo>
                  <a:lnTo>
                    <a:pt x="635184" y="606075"/>
                  </a:lnTo>
                  <a:lnTo>
                    <a:pt x="666854" y="565118"/>
                  </a:lnTo>
                  <a:lnTo>
                    <a:pt x="692541" y="519806"/>
                  </a:lnTo>
                  <a:lnTo>
                    <a:pt x="711638" y="470739"/>
                  </a:lnTo>
                  <a:lnTo>
                    <a:pt x="723540" y="418516"/>
                  </a:lnTo>
                  <a:lnTo>
                    <a:pt x="727642" y="363737"/>
                  </a:lnTo>
                  <a:lnTo>
                    <a:pt x="724319" y="314376"/>
                  </a:lnTo>
                  <a:lnTo>
                    <a:pt x="714639" y="267035"/>
                  </a:lnTo>
                  <a:lnTo>
                    <a:pt x="699036" y="222146"/>
                  </a:lnTo>
                  <a:lnTo>
                    <a:pt x="677945" y="180144"/>
                  </a:lnTo>
                  <a:lnTo>
                    <a:pt x="651799" y="141460"/>
                  </a:lnTo>
                  <a:lnTo>
                    <a:pt x="621034" y="106529"/>
                  </a:lnTo>
                  <a:lnTo>
                    <a:pt x="586084" y="75783"/>
                  </a:lnTo>
                  <a:lnTo>
                    <a:pt x="547382" y="49656"/>
                  </a:lnTo>
                  <a:lnTo>
                    <a:pt x="505363" y="28581"/>
                  </a:lnTo>
                  <a:lnTo>
                    <a:pt x="460461" y="12991"/>
                  </a:lnTo>
                  <a:lnTo>
                    <a:pt x="413112" y="3320"/>
                  </a:lnTo>
                  <a:lnTo>
                    <a:pt x="3637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10966" y="4353785"/>
              <a:ext cx="544195" cy="643255"/>
            </a:xfrm>
            <a:custGeom>
              <a:avLst/>
              <a:gdLst/>
              <a:ahLst/>
              <a:cxnLst/>
              <a:rect l="l" t="t" r="r" b="b"/>
              <a:pathLst>
                <a:path w="544195" h="643254">
                  <a:moveTo>
                    <a:pt x="202672" y="528777"/>
                  </a:moveTo>
                  <a:lnTo>
                    <a:pt x="58383" y="573236"/>
                  </a:lnTo>
                  <a:lnTo>
                    <a:pt x="96000" y="597321"/>
                  </a:lnTo>
                  <a:lnTo>
                    <a:pt x="136611" y="616722"/>
                  </a:lnTo>
                  <a:lnTo>
                    <a:pt x="179831" y="631055"/>
                  </a:lnTo>
                  <a:lnTo>
                    <a:pt x="225277" y="639937"/>
                  </a:lnTo>
                  <a:lnTo>
                    <a:pt x="272565" y="642983"/>
                  </a:lnTo>
                  <a:lnTo>
                    <a:pt x="325477" y="639154"/>
                  </a:lnTo>
                  <a:lnTo>
                    <a:pt x="376037" y="628030"/>
                  </a:lnTo>
                  <a:lnTo>
                    <a:pt x="423708" y="610152"/>
                  </a:lnTo>
                  <a:lnTo>
                    <a:pt x="467952" y="586063"/>
                  </a:lnTo>
                  <a:lnTo>
                    <a:pt x="508233" y="556303"/>
                  </a:lnTo>
                  <a:lnTo>
                    <a:pt x="526293" y="538693"/>
                  </a:lnTo>
                  <a:lnTo>
                    <a:pt x="210671" y="538693"/>
                  </a:lnTo>
                  <a:lnTo>
                    <a:pt x="207949" y="535174"/>
                  </a:lnTo>
                  <a:lnTo>
                    <a:pt x="205383" y="531813"/>
                  </a:lnTo>
                  <a:lnTo>
                    <a:pt x="202672" y="528777"/>
                  </a:lnTo>
                  <a:close/>
                </a:path>
                <a:path w="544195" h="643254">
                  <a:moveTo>
                    <a:pt x="375119" y="485103"/>
                  </a:moveTo>
                  <a:lnTo>
                    <a:pt x="278324" y="485103"/>
                  </a:lnTo>
                  <a:lnTo>
                    <a:pt x="276591" y="496511"/>
                  </a:lnTo>
                  <a:lnTo>
                    <a:pt x="273705" y="507840"/>
                  </a:lnTo>
                  <a:lnTo>
                    <a:pt x="269529" y="518958"/>
                  </a:lnTo>
                  <a:lnTo>
                    <a:pt x="263926" y="529729"/>
                  </a:lnTo>
                  <a:lnTo>
                    <a:pt x="237861" y="533693"/>
                  </a:lnTo>
                  <a:lnTo>
                    <a:pt x="222985" y="536295"/>
                  </a:lnTo>
                  <a:lnTo>
                    <a:pt x="216744" y="537572"/>
                  </a:lnTo>
                  <a:lnTo>
                    <a:pt x="210671" y="538693"/>
                  </a:lnTo>
                  <a:lnTo>
                    <a:pt x="526293" y="538693"/>
                  </a:lnTo>
                  <a:lnTo>
                    <a:pt x="544012" y="521416"/>
                  </a:lnTo>
                  <a:lnTo>
                    <a:pt x="507295" y="518958"/>
                  </a:lnTo>
                  <a:lnTo>
                    <a:pt x="485528" y="517815"/>
                  </a:lnTo>
                  <a:lnTo>
                    <a:pt x="475131" y="517416"/>
                  </a:lnTo>
                  <a:lnTo>
                    <a:pt x="384697" y="517416"/>
                  </a:lnTo>
                  <a:lnTo>
                    <a:pt x="381068" y="510180"/>
                  </a:lnTo>
                  <a:lnTo>
                    <a:pt x="377979" y="501022"/>
                  </a:lnTo>
                  <a:lnTo>
                    <a:pt x="375611" y="489702"/>
                  </a:lnTo>
                  <a:lnTo>
                    <a:pt x="375205" y="485909"/>
                  </a:lnTo>
                  <a:lnTo>
                    <a:pt x="375119" y="485103"/>
                  </a:lnTo>
                  <a:close/>
                </a:path>
                <a:path w="544195" h="643254">
                  <a:moveTo>
                    <a:pt x="436603" y="516238"/>
                  </a:moveTo>
                  <a:lnTo>
                    <a:pt x="408175" y="516238"/>
                  </a:lnTo>
                  <a:lnTo>
                    <a:pt x="401303" y="516518"/>
                  </a:lnTo>
                  <a:lnTo>
                    <a:pt x="401732" y="516518"/>
                  </a:lnTo>
                  <a:lnTo>
                    <a:pt x="384697" y="517416"/>
                  </a:lnTo>
                  <a:lnTo>
                    <a:pt x="475131" y="517416"/>
                  </a:lnTo>
                  <a:lnTo>
                    <a:pt x="449661" y="516518"/>
                  </a:lnTo>
                  <a:lnTo>
                    <a:pt x="436603" y="516238"/>
                  </a:lnTo>
                  <a:close/>
                </a:path>
                <a:path w="544195" h="643254">
                  <a:moveTo>
                    <a:pt x="113889" y="364823"/>
                  </a:moveTo>
                  <a:lnTo>
                    <a:pt x="70382" y="364823"/>
                  </a:lnTo>
                  <a:lnTo>
                    <a:pt x="71358" y="370729"/>
                  </a:lnTo>
                  <a:lnTo>
                    <a:pt x="72722" y="384111"/>
                  </a:lnTo>
                  <a:lnTo>
                    <a:pt x="72644" y="390896"/>
                  </a:lnTo>
                  <a:lnTo>
                    <a:pt x="72520" y="396330"/>
                  </a:lnTo>
                  <a:lnTo>
                    <a:pt x="72466" y="398717"/>
                  </a:lnTo>
                  <a:lnTo>
                    <a:pt x="72376" y="401294"/>
                  </a:lnTo>
                  <a:lnTo>
                    <a:pt x="67985" y="414560"/>
                  </a:lnTo>
                  <a:lnTo>
                    <a:pt x="64972" y="424966"/>
                  </a:lnTo>
                  <a:lnTo>
                    <a:pt x="67762" y="436138"/>
                  </a:lnTo>
                  <a:lnTo>
                    <a:pt x="72146" y="447899"/>
                  </a:lnTo>
                  <a:lnTo>
                    <a:pt x="73861" y="459724"/>
                  </a:lnTo>
                  <a:lnTo>
                    <a:pt x="73765" y="464921"/>
                  </a:lnTo>
                  <a:lnTo>
                    <a:pt x="73658" y="468824"/>
                  </a:lnTo>
                  <a:lnTo>
                    <a:pt x="73600" y="470925"/>
                  </a:lnTo>
                  <a:lnTo>
                    <a:pt x="74733" y="478245"/>
                  </a:lnTo>
                  <a:lnTo>
                    <a:pt x="84937" y="485909"/>
                  </a:lnTo>
                  <a:lnTo>
                    <a:pt x="91027" y="483996"/>
                  </a:lnTo>
                  <a:lnTo>
                    <a:pt x="93796" y="478689"/>
                  </a:lnTo>
                  <a:lnTo>
                    <a:pt x="93854" y="478245"/>
                  </a:lnTo>
                  <a:lnTo>
                    <a:pt x="94525" y="470925"/>
                  </a:lnTo>
                  <a:lnTo>
                    <a:pt x="94637" y="458353"/>
                  </a:lnTo>
                  <a:lnTo>
                    <a:pt x="94735" y="448249"/>
                  </a:lnTo>
                  <a:lnTo>
                    <a:pt x="95746" y="437018"/>
                  </a:lnTo>
                  <a:lnTo>
                    <a:pt x="95759" y="436881"/>
                  </a:lnTo>
                  <a:lnTo>
                    <a:pt x="98481" y="423935"/>
                  </a:lnTo>
                  <a:lnTo>
                    <a:pt x="98568" y="423523"/>
                  </a:lnTo>
                  <a:lnTo>
                    <a:pt x="98656" y="423105"/>
                  </a:lnTo>
                  <a:lnTo>
                    <a:pt x="104298" y="406089"/>
                  </a:lnTo>
                  <a:lnTo>
                    <a:pt x="109843" y="391138"/>
                  </a:lnTo>
                  <a:lnTo>
                    <a:pt x="112690" y="381856"/>
                  </a:lnTo>
                  <a:lnTo>
                    <a:pt x="113688" y="374739"/>
                  </a:lnTo>
                  <a:lnTo>
                    <a:pt x="113796" y="370729"/>
                  </a:lnTo>
                  <a:lnTo>
                    <a:pt x="113889" y="364823"/>
                  </a:lnTo>
                  <a:close/>
                </a:path>
                <a:path w="544195" h="643254">
                  <a:moveTo>
                    <a:pt x="433040" y="441596"/>
                  </a:moveTo>
                  <a:lnTo>
                    <a:pt x="241058" y="441596"/>
                  </a:lnTo>
                  <a:lnTo>
                    <a:pt x="244344" y="446495"/>
                  </a:lnTo>
                  <a:lnTo>
                    <a:pt x="251275" y="458353"/>
                  </a:lnTo>
                  <a:lnTo>
                    <a:pt x="257337" y="472632"/>
                  </a:lnTo>
                  <a:lnTo>
                    <a:pt x="257455" y="472911"/>
                  </a:lnTo>
                  <a:lnTo>
                    <a:pt x="258339" y="483996"/>
                  </a:lnTo>
                  <a:lnTo>
                    <a:pt x="258427" y="485103"/>
                  </a:lnTo>
                  <a:lnTo>
                    <a:pt x="258492" y="485909"/>
                  </a:lnTo>
                  <a:lnTo>
                    <a:pt x="266167" y="485741"/>
                  </a:lnTo>
                  <a:lnTo>
                    <a:pt x="278324" y="485103"/>
                  </a:lnTo>
                  <a:lnTo>
                    <a:pt x="375119" y="485103"/>
                  </a:lnTo>
                  <a:lnTo>
                    <a:pt x="374188" y="476402"/>
                  </a:lnTo>
                  <a:lnTo>
                    <a:pt x="374143" y="475982"/>
                  </a:lnTo>
                  <a:lnTo>
                    <a:pt x="390353" y="472911"/>
                  </a:lnTo>
                  <a:lnTo>
                    <a:pt x="391542" y="472632"/>
                  </a:lnTo>
                  <a:lnTo>
                    <a:pt x="405353" y="469189"/>
                  </a:lnTo>
                  <a:lnTo>
                    <a:pt x="417579" y="464921"/>
                  </a:lnTo>
                  <a:lnTo>
                    <a:pt x="426612" y="459993"/>
                  </a:lnTo>
                  <a:lnTo>
                    <a:pt x="433040" y="441596"/>
                  </a:lnTo>
                  <a:close/>
                </a:path>
                <a:path w="544195" h="643254">
                  <a:moveTo>
                    <a:pt x="449883" y="423523"/>
                  </a:moveTo>
                  <a:lnTo>
                    <a:pt x="187311" y="423523"/>
                  </a:lnTo>
                  <a:lnTo>
                    <a:pt x="189435" y="430341"/>
                  </a:lnTo>
                  <a:lnTo>
                    <a:pt x="209551" y="472632"/>
                  </a:lnTo>
                  <a:lnTo>
                    <a:pt x="233864" y="481103"/>
                  </a:lnTo>
                  <a:lnTo>
                    <a:pt x="241058" y="441596"/>
                  </a:lnTo>
                  <a:lnTo>
                    <a:pt x="433040" y="441596"/>
                  </a:lnTo>
                  <a:lnTo>
                    <a:pt x="435722" y="433921"/>
                  </a:lnTo>
                  <a:lnTo>
                    <a:pt x="454028" y="433921"/>
                  </a:lnTo>
                  <a:lnTo>
                    <a:pt x="453540" y="433340"/>
                  </a:lnTo>
                  <a:lnTo>
                    <a:pt x="449782" y="423935"/>
                  </a:lnTo>
                  <a:lnTo>
                    <a:pt x="449883" y="423523"/>
                  </a:lnTo>
                  <a:close/>
                </a:path>
                <a:path w="544195" h="643254">
                  <a:moveTo>
                    <a:pt x="471072" y="364823"/>
                  </a:moveTo>
                  <a:lnTo>
                    <a:pt x="113889" y="364823"/>
                  </a:lnTo>
                  <a:lnTo>
                    <a:pt x="119573" y="365236"/>
                  </a:lnTo>
                  <a:lnTo>
                    <a:pt x="131166" y="368962"/>
                  </a:lnTo>
                  <a:lnTo>
                    <a:pt x="140482" y="379737"/>
                  </a:lnTo>
                  <a:lnTo>
                    <a:pt x="139598" y="396330"/>
                  </a:lnTo>
                  <a:lnTo>
                    <a:pt x="139586" y="396539"/>
                  </a:lnTo>
                  <a:lnTo>
                    <a:pt x="139470" y="398717"/>
                  </a:lnTo>
                  <a:lnTo>
                    <a:pt x="139389" y="400248"/>
                  </a:lnTo>
                  <a:lnTo>
                    <a:pt x="139333" y="401294"/>
                  </a:lnTo>
                  <a:lnTo>
                    <a:pt x="132665" y="423105"/>
                  </a:lnTo>
                  <a:lnTo>
                    <a:pt x="132541" y="423523"/>
                  </a:lnTo>
                  <a:lnTo>
                    <a:pt x="130032" y="438578"/>
                  </a:lnTo>
                  <a:lnTo>
                    <a:pt x="131567" y="453451"/>
                  </a:lnTo>
                  <a:lnTo>
                    <a:pt x="136925" y="475030"/>
                  </a:lnTo>
                  <a:lnTo>
                    <a:pt x="139262" y="476402"/>
                  </a:lnTo>
                  <a:lnTo>
                    <a:pt x="144822" y="478689"/>
                  </a:lnTo>
                  <a:lnTo>
                    <a:pt x="151432" y="479147"/>
                  </a:lnTo>
                  <a:lnTo>
                    <a:pt x="156914" y="475030"/>
                  </a:lnTo>
                  <a:lnTo>
                    <a:pt x="160451" y="468824"/>
                  </a:lnTo>
                  <a:lnTo>
                    <a:pt x="164797" y="461390"/>
                  </a:lnTo>
                  <a:lnTo>
                    <a:pt x="187311" y="423523"/>
                  </a:lnTo>
                  <a:lnTo>
                    <a:pt x="449883" y="423523"/>
                  </a:lnTo>
                  <a:lnTo>
                    <a:pt x="452999" y="410885"/>
                  </a:lnTo>
                  <a:lnTo>
                    <a:pt x="459401" y="398717"/>
                  </a:lnTo>
                  <a:lnTo>
                    <a:pt x="463293" y="391138"/>
                  </a:lnTo>
                  <a:lnTo>
                    <a:pt x="466705" y="384111"/>
                  </a:lnTo>
                  <a:lnTo>
                    <a:pt x="471072" y="374739"/>
                  </a:lnTo>
                  <a:lnTo>
                    <a:pt x="471072" y="364823"/>
                  </a:lnTo>
                  <a:close/>
                </a:path>
                <a:path w="544195" h="643254">
                  <a:moveTo>
                    <a:pt x="151733" y="38099"/>
                  </a:moveTo>
                  <a:lnTo>
                    <a:pt x="128930" y="39168"/>
                  </a:lnTo>
                  <a:lnTo>
                    <a:pt x="115002" y="49866"/>
                  </a:lnTo>
                  <a:lnTo>
                    <a:pt x="112768" y="74016"/>
                  </a:lnTo>
                  <a:lnTo>
                    <a:pt x="114370" y="99931"/>
                  </a:lnTo>
                  <a:lnTo>
                    <a:pt x="114431" y="100910"/>
                  </a:lnTo>
                  <a:lnTo>
                    <a:pt x="109613" y="119646"/>
                  </a:lnTo>
                  <a:lnTo>
                    <a:pt x="97297" y="133402"/>
                  </a:lnTo>
                  <a:lnTo>
                    <a:pt x="76466" y="145354"/>
                  </a:lnTo>
                  <a:lnTo>
                    <a:pt x="58184" y="162181"/>
                  </a:lnTo>
                  <a:lnTo>
                    <a:pt x="51031" y="184947"/>
                  </a:lnTo>
                  <a:lnTo>
                    <a:pt x="50237" y="208431"/>
                  </a:lnTo>
                  <a:lnTo>
                    <a:pt x="50912" y="224543"/>
                  </a:lnTo>
                  <a:lnTo>
                    <a:pt x="51032" y="227414"/>
                  </a:lnTo>
                  <a:lnTo>
                    <a:pt x="38754" y="269144"/>
                  </a:lnTo>
                  <a:lnTo>
                    <a:pt x="14719" y="303077"/>
                  </a:lnTo>
                  <a:lnTo>
                    <a:pt x="7523" y="308878"/>
                  </a:lnTo>
                  <a:lnTo>
                    <a:pt x="7404" y="314093"/>
                  </a:lnTo>
                  <a:lnTo>
                    <a:pt x="10942" y="322397"/>
                  </a:lnTo>
                  <a:lnTo>
                    <a:pt x="14719" y="337463"/>
                  </a:lnTo>
                  <a:lnTo>
                    <a:pt x="14818" y="343853"/>
                  </a:lnTo>
                  <a:lnTo>
                    <a:pt x="14868" y="347065"/>
                  </a:lnTo>
                  <a:lnTo>
                    <a:pt x="14960" y="352955"/>
                  </a:lnTo>
                  <a:lnTo>
                    <a:pt x="11603" y="363240"/>
                  </a:lnTo>
                  <a:lnTo>
                    <a:pt x="6445" y="373073"/>
                  </a:lnTo>
                  <a:lnTo>
                    <a:pt x="1285" y="387210"/>
                  </a:lnTo>
                  <a:lnTo>
                    <a:pt x="152" y="400248"/>
                  </a:lnTo>
                  <a:lnTo>
                    <a:pt x="61" y="401294"/>
                  </a:lnTo>
                  <a:lnTo>
                    <a:pt x="0" y="402001"/>
                  </a:lnTo>
                  <a:lnTo>
                    <a:pt x="3739" y="412323"/>
                  </a:lnTo>
                  <a:lnTo>
                    <a:pt x="10210" y="420366"/>
                  </a:lnTo>
                  <a:lnTo>
                    <a:pt x="17117" y="428319"/>
                  </a:lnTo>
                  <a:lnTo>
                    <a:pt x="21830" y="435381"/>
                  </a:lnTo>
                  <a:lnTo>
                    <a:pt x="23019" y="441035"/>
                  </a:lnTo>
                  <a:lnTo>
                    <a:pt x="20337" y="448249"/>
                  </a:lnTo>
                  <a:lnTo>
                    <a:pt x="13442" y="459993"/>
                  </a:lnTo>
                  <a:lnTo>
                    <a:pt x="16165" y="461390"/>
                  </a:lnTo>
                  <a:lnTo>
                    <a:pt x="21779" y="463413"/>
                  </a:lnTo>
                  <a:lnTo>
                    <a:pt x="29300" y="463841"/>
                  </a:lnTo>
                  <a:lnTo>
                    <a:pt x="36478" y="459993"/>
                  </a:lnTo>
                  <a:lnTo>
                    <a:pt x="38604" y="450462"/>
                  </a:lnTo>
                  <a:lnTo>
                    <a:pt x="35394" y="437018"/>
                  </a:lnTo>
                  <a:lnTo>
                    <a:pt x="31524" y="421865"/>
                  </a:lnTo>
                  <a:lnTo>
                    <a:pt x="31643" y="410035"/>
                  </a:lnTo>
                  <a:lnTo>
                    <a:pt x="31671" y="407210"/>
                  </a:lnTo>
                  <a:lnTo>
                    <a:pt x="38894" y="396539"/>
                  </a:lnTo>
                  <a:lnTo>
                    <a:pt x="50552" y="388777"/>
                  </a:lnTo>
                  <a:lnTo>
                    <a:pt x="62315" y="379737"/>
                  </a:lnTo>
                  <a:lnTo>
                    <a:pt x="62638" y="379279"/>
                  </a:lnTo>
                  <a:lnTo>
                    <a:pt x="70382" y="364823"/>
                  </a:lnTo>
                  <a:lnTo>
                    <a:pt x="471072" y="364823"/>
                  </a:lnTo>
                  <a:lnTo>
                    <a:pt x="471072" y="331390"/>
                  </a:lnTo>
                  <a:lnTo>
                    <a:pt x="496505" y="331390"/>
                  </a:lnTo>
                  <a:lnTo>
                    <a:pt x="492863" y="322397"/>
                  </a:lnTo>
                  <a:lnTo>
                    <a:pt x="489049" y="313593"/>
                  </a:lnTo>
                  <a:lnTo>
                    <a:pt x="485958" y="306733"/>
                  </a:lnTo>
                  <a:lnTo>
                    <a:pt x="484349" y="303234"/>
                  </a:lnTo>
                  <a:lnTo>
                    <a:pt x="538474" y="303234"/>
                  </a:lnTo>
                  <a:lnTo>
                    <a:pt x="531766" y="258067"/>
                  </a:lnTo>
                  <a:lnTo>
                    <a:pt x="509618" y="224543"/>
                  </a:lnTo>
                  <a:lnTo>
                    <a:pt x="508184" y="208823"/>
                  </a:lnTo>
                  <a:lnTo>
                    <a:pt x="504987" y="160076"/>
                  </a:lnTo>
                  <a:lnTo>
                    <a:pt x="489970" y="117886"/>
                  </a:lnTo>
                  <a:lnTo>
                    <a:pt x="464517" y="99931"/>
                  </a:lnTo>
                  <a:lnTo>
                    <a:pt x="450065" y="91546"/>
                  </a:lnTo>
                  <a:lnTo>
                    <a:pt x="442706" y="82396"/>
                  </a:lnTo>
                  <a:lnTo>
                    <a:pt x="440295" y="71658"/>
                  </a:lnTo>
                  <a:lnTo>
                    <a:pt x="440685" y="58508"/>
                  </a:lnTo>
                  <a:lnTo>
                    <a:pt x="433994" y="42904"/>
                  </a:lnTo>
                  <a:lnTo>
                    <a:pt x="181020" y="42904"/>
                  </a:lnTo>
                  <a:lnTo>
                    <a:pt x="151733" y="38099"/>
                  </a:lnTo>
                  <a:close/>
                </a:path>
                <a:path w="544195" h="643254">
                  <a:moveTo>
                    <a:pt x="454028" y="433921"/>
                  </a:moveTo>
                  <a:lnTo>
                    <a:pt x="435722" y="433921"/>
                  </a:lnTo>
                  <a:lnTo>
                    <a:pt x="440634" y="459724"/>
                  </a:lnTo>
                  <a:lnTo>
                    <a:pt x="440685" y="459993"/>
                  </a:lnTo>
                  <a:lnTo>
                    <a:pt x="444814" y="459724"/>
                  </a:lnTo>
                  <a:lnTo>
                    <a:pt x="453434" y="458353"/>
                  </a:lnTo>
                  <a:lnTo>
                    <a:pt x="453586" y="458353"/>
                  </a:lnTo>
                  <a:lnTo>
                    <a:pt x="462008" y="454865"/>
                  </a:lnTo>
                  <a:lnTo>
                    <a:pt x="464414" y="448738"/>
                  </a:lnTo>
                  <a:lnTo>
                    <a:pt x="464517" y="448475"/>
                  </a:lnTo>
                  <a:lnTo>
                    <a:pt x="459980" y="441035"/>
                  </a:lnTo>
                  <a:lnTo>
                    <a:pt x="454028" y="433921"/>
                  </a:lnTo>
                  <a:close/>
                </a:path>
                <a:path w="544195" h="643254">
                  <a:moveTo>
                    <a:pt x="496505" y="331390"/>
                  </a:moveTo>
                  <a:lnTo>
                    <a:pt x="471072" y="331390"/>
                  </a:lnTo>
                  <a:lnTo>
                    <a:pt x="474111" y="334946"/>
                  </a:lnTo>
                  <a:lnTo>
                    <a:pt x="480270" y="344485"/>
                  </a:lnTo>
                  <a:lnTo>
                    <a:pt x="485110" y="358314"/>
                  </a:lnTo>
                  <a:lnTo>
                    <a:pt x="484515" y="368962"/>
                  </a:lnTo>
                  <a:lnTo>
                    <a:pt x="484416" y="370729"/>
                  </a:lnTo>
                  <a:lnTo>
                    <a:pt x="484380" y="371374"/>
                  </a:lnTo>
                  <a:lnTo>
                    <a:pt x="484285" y="373073"/>
                  </a:lnTo>
                  <a:lnTo>
                    <a:pt x="484192" y="374739"/>
                  </a:lnTo>
                  <a:lnTo>
                    <a:pt x="480446" y="388648"/>
                  </a:lnTo>
                  <a:lnTo>
                    <a:pt x="480557" y="396330"/>
                  </a:lnTo>
                  <a:lnTo>
                    <a:pt x="480613" y="400248"/>
                  </a:lnTo>
                  <a:lnTo>
                    <a:pt x="485968" y="415808"/>
                  </a:lnTo>
                  <a:lnTo>
                    <a:pt x="497783" y="441596"/>
                  </a:lnTo>
                  <a:lnTo>
                    <a:pt x="524337" y="428319"/>
                  </a:lnTo>
                  <a:lnTo>
                    <a:pt x="520580" y="426223"/>
                  </a:lnTo>
                  <a:lnTo>
                    <a:pt x="512400" y="420064"/>
                  </a:lnTo>
                  <a:lnTo>
                    <a:pt x="504432" y="410035"/>
                  </a:lnTo>
                  <a:lnTo>
                    <a:pt x="501359" y="396539"/>
                  </a:lnTo>
                  <a:lnTo>
                    <a:pt x="501312" y="396330"/>
                  </a:lnTo>
                  <a:lnTo>
                    <a:pt x="501453" y="391138"/>
                  </a:lnTo>
                  <a:lnTo>
                    <a:pt x="501560" y="387210"/>
                  </a:lnTo>
                  <a:lnTo>
                    <a:pt x="501644" y="384111"/>
                  </a:lnTo>
                  <a:lnTo>
                    <a:pt x="501763" y="379737"/>
                  </a:lnTo>
                  <a:lnTo>
                    <a:pt x="501775" y="379279"/>
                  </a:lnTo>
                  <a:lnTo>
                    <a:pt x="501632" y="374739"/>
                  </a:lnTo>
                  <a:lnTo>
                    <a:pt x="501525" y="371374"/>
                  </a:lnTo>
                  <a:lnTo>
                    <a:pt x="501449" y="368962"/>
                  </a:lnTo>
                  <a:lnTo>
                    <a:pt x="501330" y="365236"/>
                  </a:lnTo>
                  <a:lnTo>
                    <a:pt x="501267" y="363240"/>
                  </a:lnTo>
                  <a:lnTo>
                    <a:pt x="501190" y="360801"/>
                  </a:lnTo>
                  <a:lnTo>
                    <a:pt x="499528" y="344485"/>
                  </a:lnTo>
                  <a:lnTo>
                    <a:pt x="499464" y="343853"/>
                  </a:lnTo>
                  <a:lnTo>
                    <a:pt x="496505" y="331390"/>
                  </a:lnTo>
                  <a:close/>
                </a:path>
                <a:path w="544195" h="643254">
                  <a:moveTo>
                    <a:pt x="538474" y="303234"/>
                  </a:moveTo>
                  <a:lnTo>
                    <a:pt x="484349" y="303234"/>
                  </a:lnTo>
                  <a:lnTo>
                    <a:pt x="492130" y="308577"/>
                  </a:lnTo>
                  <a:lnTo>
                    <a:pt x="506027" y="319574"/>
                  </a:lnTo>
                  <a:lnTo>
                    <a:pt x="519083" y="333357"/>
                  </a:lnTo>
                  <a:lnTo>
                    <a:pt x="524337" y="347065"/>
                  </a:lnTo>
                  <a:lnTo>
                    <a:pt x="524422" y="352955"/>
                  </a:lnTo>
                  <a:lnTo>
                    <a:pt x="524540" y="361055"/>
                  </a:lnTo>
                  <a:lnTo>
                    <a:pt x="526523" y="374398"/>
                  </a:lnTo>
                  <a:lnTo>
                    <a:pt x="529853" y="384111"/>
                  </a:lnTo>
                  <a:lnTo>
                    <a:pt x="534096" y="387210"/>
                  </a:lnTo>
                  <a:lnTo>
                    <a:pt x="540180" y="385451"/>
                  </a:lnTo>
                  <a:lnTo>
                    <a:pt x="540233" y="384111"/>
                  </a:lnTo>
                  <a:lnTo>
                    <a:pt x="540337" y="381532"/>
                  </a:lnTo>
                  <a:lnTo>
                    <a:pt x="540395" y="379279"/>
                  </a:lnTo>
                  <a:lnTo>
                    <a:pt x="540522" y="374398"/>
                  </a:lnTo>
                  <a:lnTo>
                    <a:pt x="540639" y="360801"/>
                  </a:lnTo>
                  <a:lnTo>
                    <a:pt x="540652" y="357379"/>
                  </a:lnTo>
                  <a:lnTo>
                    <a:pt x="539572" y="322397"/>
                  </a:lnTo>
                  <a:lnTo>
                    <a:pt x="539476" y="319282"/>
                  </a:lnTo>
                  <a:lnTo>
                    <a:pt x="538474" y="303234"/>
                  </a:lnTo>
                  <a:close/>
                </a:path>
                <a:path w="544195" h="643254">
                  <a:moveTo>
                    <a:pt x="208913" y="13272"/>
                  </a:moveTo>
                  <a:lnTo>
                    <a:pt x="200928" y="15036"/>
                  </a:lnTo>
                  <a:lnTo>
                    <a:pt x="192731" y="24060"/>
                  </a:lnTo>
                  <a:lnTo>
                    <a:pt x="180543" y="42904"/>
                  </a:lnTo>
                  <a:lnTo>
                    <a:pt x="433994" y="42904"/>
                  </a:lnTo>
                  <a:lnTo>
                    <a:pt x="416568" y="27992"/>
                  </a:lnTo>
                  <a:lnTo>
                    <a:pt x="400437" y="20350"/>
                  </a:lnTo>
                  <a:lnTo>
                    <a:pt x="363596" y="20350"/>
                  </a:lnTo>
                  <a:lnTo>
                    <a:pt x="347921" y="18980"/>
                  </a:lnTo>
                  <a:lnTo>
                    <a:pt x="233952" y="18980"/>
                  </a:lnTo>
                  <a:lnTo>
                    <a:pt x="220420" y="16279"/>
                  </a:lnTo>
                  <a:lnTo>
                    <a:pt x="208913" y="13272"/>
                  </a:lnTo>
                  <a:close/>
                </a:path>
                <a:path w="544195" h="643254">
                  <a:moveTo>
                    <a:pt x="378300" y="17399"/>
                  </a:moveTo>
                  <a:lnTo>
                    <a:pt x="363596" y="20350"/>
                  </a:lnTo>
                  <a:lnTo>
                    <a:pt x="400437" y="20350"/>
                  </a:lnTo>
                  <a:lnTo>
                    <a:pt x="395604" y="18061"/>
                  </a:lnTo>
                  <a:lnTo>
                    <a:pt x="378300" y="17399"/>
                  </a:lnTo>
                  <a:close/>
                </a:path>
                <a:path w="544195" h="643254">
                  <a:moveTo>
                    <a:pt x="289781" y="0"/>
                  </a:moveTo>
                  <a:lnTo>
                    <a:pt x="269301" y="1769"/>
                  </a:lnTo>
                  <a:lnTo>
                    <a:pt x="258492" y="7798"/>
                  </a:lnTo>
                  <a:lnTo>
                    <a:pt x="253632" y="14382"/>
                  </a:lnTo>
                  <a:lnTo>
                    <a:pt x="253512" y="14545"/>
                  </a:lnTo>
                  <a:lnTo>
                    <a:pt x="245157" y="18337"/>
                  </a:lnTo>
                  <a:lnTo>
                    <a:pt x="233952" y="18980"/>
                  </a:lnTo>
                  <a:lnTo>
                    <a:pt x="347722" y="18980"/>
                  </a:lnTo>
                  <a:lnTo>
                    <a:pt x="333467" y="14382"/>
                  </a:lnTo>
                  <a:lnTo>
                    <a:pt x="324071" y="7798"/>
                  </a:lnTo>
                  <a:lnTo>
                    <a:pt x="311012" y="2129"/>
                  </a:lnTo>
                  <a:lnTo>
                    <a:pt x="289781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97746" y="4247072"/>
              <a:ext cx="772160" cy="772160"/>
            </a:xfrm>
            <a:custGeom>
              <a:avLst/>
              <a:gdLst/>
              <a:ahLst/>
              <a:cxnLst/>
              <a:rect l="l" t="t" r="r" b="b"/>
              <a:pathLst>
                <a:path w="772159" h="772160">
                  <a:moveTo>
                    <a:pt x="385820" y="0"/>
                  </a:moveTo>
                  <a:lnTo>
                    <a:pt x="337424" y="3006"/>
                  </a:lnTo>
                  <a:lnTo>
                    <a:pt x="290821" y="11783"/>
                  </a:lnTo>
                  <a:lnTo>
                    <a:pt x="246374" y="25970"/>
                  </a:lnTo>
                  <a:lnTo>
                    <a:pt x="204444" y="45205"/>
                  </a:lnTo>
                  <a:lnTo>
                    <a:pt x="165393" y="69126"/>
                  </a:lnTo>
                  <a:lnTo>
                    <a:pt x="129581" y="97372"/>
                  </a:lnTo>
                  <a:lnTo>
                    <a:pt x="97372" y="129581"/>
                  </a:lnTo>
                  <a:lnTo>
                    <a:pt x="69126" y="165393"/>
                  </a:lnTo>
                  <a:lnTo>
                    <a:pt x="45205" y="204444"/>
                  </a:lnTo>
                  <a:lnTo>
                    <a:pt x="25970" y="246374"/>
                  </a:lnTo>
                  <a:lnTo>
                    <a:pt x="11783" y="290821"/>
                  </a:lnTo>
                  <a:lnTo>
                    <a:pt x="3006" y="337424"/>
                  </a:lnTo>
                  <a:lnTo>
                    <a:pt x="0" y="385820"/>
                  </a:lnTo>
                  <a:lnTo>
                    <a:pt x="3006" y="434216"/>
                  </a:lnTo>
                  <a:lnTo>
                    <a:pt x="11783" y="480819"/>
                  </a:lnTo>
                  <a:lnTo>
                    <a:pt x="25970" y="525265"/>
                  </a:lnTo>
                  <a:lnTo>
                    <a:pt x="45205" y="567194"/>
                  </a:lnTo>
                  <a:lnTo>
                    <a:pt x="69126" y="606244"/>
                  </a:lnTo>
                  <a:lnTo>
                    <a:pt x="97372" y="642054"/>
                  </a:lnTo>
                  <a:lnTo>
                    <a:pt x="129581" y="674263"/>
                  </a:lnTo>
                  <a:lnTo>
                    <a:pt x="165393" y="702508"/>
                  </a:lnTo>
                  <a:lnTo>
                    <a:pt x="204444" y="726428"/>
                  </a:lnTo>
                  <a:lnTo>
                    <a:pt x="246374" y="745662"/>
                  </a:lnTo>
                  <a:lnTo>
                    <a:pt x="290821" y="759848"/>
                  </a:lnTo>
                  <a:lnTo>
                    <a:pt x="337424" y="768625"/>
                  </a:lnTo>
                  <a:lnTo>
                    <a:pt x="385820" y="771630"/>
                  </a:lnTo>
                  <a:lnTo>
                    <a:pt x="434214" y="768625"/>
                  </a:lnTo>
                  <a:lnTo>
                    <a:pt x="480815" y="759848"/>
                  </a:lnTo>
                  <a:lnTo>
                    <a:pt x="525261" y="745662"/>
                  </a:lnTo>
                  <a:lnTo>
                    <a:pt x="567189" y="726428"/>
                  </a:lnTo>
                  <a:lnTo>
                    <a:pt x="606240" y="702508"/>
                  </a:lnTo>
                  <a:lnTo>
                    <a:pt x="642050" y="674263"/>
                  </a:lnTo>
                  <a:lnTo>
                    <a:pt x="674259" y="642054"/>
                  </a:lnTo>
                  <a:lnTo>
                    <a:pt x="702505" y="606244"/>
                  </a:lnTo>
                  <a:lnTo>
                    <a:pt x="726426" y="567194"/>
                  </a:lnTo>
                  <a:lnTo>
                    <a:pt x="745660" y="525265"/>
                  </a:lnTo>
                  <a:lnTo>
                    <a:pt x="759847" y="480819"/>
                  </a:lnTo>
                  <a:lnTo>
                    <a:pt x="768624" y="434216"/>
                  </a:lnTo>
                  <a:lnTo>
                    <a:pt x="771630" y="385820"/>
                  </a:lnTo>
                  <a:lnTo>
                    <a:pt x="768624" y="337424"/>
                  </a:lnTo>
                  <a:lnTo>
                    <a:pt x="759847" y="290821"/>
                  </a:lnTo>
                  <a:lnTo>
                    <a:pt x="745660" y="246374"/>
                  </a:lnTo>
                  <a:lnTo>
                    <a:pt x="726426" y="204444"/>
                  </a:lnTo>
                  <a:lnTo>
                    <a:pt x="702505" y="165393"/>
                  </a:lnTo>
                  <a:lnTo>
                    <a:pt x="674259" y="129581"/>
                  </a:lnTo>
                  <a:lnTo>
                    <a:pt x="642050" y="97372"/>
                  </a:lnTo>
                  <a:lnTo>
                    <a:pt x="606240" y="69126"/>
                  </a:lnTo>
                  <a:lnTo>
                    <a:pt x="567189" y="45205"/>
                  </a:lnTo>
                  <a:lnTo>
                    <a:pt x="525261" y="25970"/>
                  </a:lnTo>
                  <a:lnTo>
                    <a:pt x="480815" y="11783"/>
                  </a:lnTo>
                  <a:lnTo>
                    <a:pt x="434214" y="3006"/>
                  </a:lnTo>
                  <a:lnTo>
                    <a:pt x="38582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055014" y="2219948"/>
              <a:ext cx="1294765" cy="1294765"/>
            </a:xfrm>
            <a:custGeom>
              <a:avLst/>
              <a:gdLst/>
              <a:ahLst/>
              <a:cxnLst/>
              <a:rect l="l" t="t" r="r" b="b"/>
              <a:pathLst>
                <a:path w="1294765" h="1294764">
                  <a:moveTo>
                    <a:pt x="647163" y="0"/>
                  </a:moveTo>
                  <a:lnTo>
                    <a:pt x="598864" y="1775"/>
                  </a:lnTo>
                  <a:lnTo>
                    <a:pt x="551529" y="7016"/>
                  </a:lnTo>
                  <a:lnTo>
                    <a:pt x="505283" y="15600"/>
                  </a:lnTo>
                  <a:lnTo>
                    <a:pt x="460252" y="27399"/>
                  </a:lnTo>
                  <a:lnTo>
                    <a:pt x="416560" y="42290"/>
                  </a:lnTo>
                  <a:lnTo>
                    <a:pt x="374333" y="60147"/>
                  </a:lnTo>
                  <a:lnTo>
                    <a:pt x="333696" y="80846"/>
                  </a:lnTo>
                  <a:lnTo>
                    <a:pt x="294773" y="104260"/>
                  </a:lnTo>
                  <a:lnTo>
                    <a:pt x="257691" y="130265"/>
                  </a:lnTo>
                  <a:lnTo>
                    <a:pt x="222574" y="158735"/>
                  </a:lnTo>
                  <a:lnTo>
                    <a:pt x="189547" y="189546"/>
                  </a:lnTo>
                  <a:lnTo>
                    <a:pt x="158736" y="222572"/>
                  </a:lnTo>
                  <a:lnTo>
                    <a:pt x="130265" y="257689"/>
                  </a:lnTo>
                  <a:lnTo>
                    <a:pt x="104260" y="294771"/>
                  </a:lnTo>
                  <a:lnTo>
                    <a:pt x="80846" y="333692"/>
                  </a:lnTo>
                  <a:lnTo>
                    <a:pt x="60148" y="374329"/>
                  </a:lnTo>
                  <a:lnTo>
                    <a:pt x="42290" y="416555"/>
                  </a:lnTo>
                  <a:lnTo>
                    <a:pt x="27399" y="460246"/>
                  </a:lnTo>
                  <a:lnTo>
                    <a:pt x="15600" y="505276"/>
                  </a:lnTo>
                  <a:lnTo>
                    <a:pt x="7016" y="551521"/>
                  </a:lnTo>
                  <a:lnTo>
                    <a:pt x="1775" y="598855"/>
                  </a:lnTo>
                  <a:lnTo>
                    <a:pt x="0" y="647153"/>
                  </a:lnTo>
                  <a:lnTo>
                    <a:pt x="1775" y="695450"/>
                  </a:lnTo>
                  <a:lnTo>
                    <a:pt x="7016" y="742784"/>
                  </a:lnTo>
                  <a:lnTo>
                    <a:pt x="15600" y="789029"/>
                  </a:lnTo>
                  <a:lnTo>
                    <a:pt x="27399" y="834059"/>
                  </a:lnTo>
                  <a:lnTo>
                    <a:pt x="42290" y="877750"/>
                  </a:lnTo>
                  <a:lnTo>
                    <a:pt x="60148" y="919976"/>
                  </a:lnTo>
                  <a:lnTo>
                    <a:pt x="80846" y="960613"/>
                  </a:lnTo>
                  <a:lnTo>
                    <a:pt x="104260" y="999534"/>
                  </a:lnTo>
                  <a:lnTo>
                    <a:pt x="130265" y="1036616"/>
                  </a:lnTo>
                  <a:lnTo>
                    <a:pt x="158736" y="1071733"/>
                  </a:lnTo>
                  <a:lnTo>
                    <a:pt x="189547" y="1104759"/>
                  </a:lnTo>
                  <a:lnTo>
                    <a:pt x="222574" y="1135570"/>
                  </a:lnTo>
                  <a:lnTo>
                    <a:pt x="257691" y="1164041"/>
                  </a:lnTo>
                  <a:lnTo>
                    <a:pt x="294773" y="1190045"/>
                  </a:lnTo>
                  <a:lnTo>
                    <a:pt x="333696" y="1213459"/>
                  </a:lnTo>
                  <a:lnTo>
                    <a:pt x="374333" y="1234158"/>
                  </a:lnTo>
                  <a:lnTo>
                    <a:pt x="416560" y="1252015"/>
                  </a:lnTo>
                  <a:lnTo>
                    <a:pt x="460252" y="1266906"/>
                  </a:lnTo>
                  <a:lnTo>
                    <a:pt x="505283" y="1278706"/>
                  </a:lnTo>
                  <a:lnTo>
                    <a:pt x="551529" y="1287289"/>
                  </a:lnTo>
                  <a:lnTo>
                    <a:pt x="598864" y="1292531"/>
                  </a:lnTo>
                  <a:lnTo>
                    <a:pt x="647163" y="1294306"/>
                  </a:lnTo>
                  <a:lnTo>
                    <a:pt x="695461" y="1292531"/>
                  </a:lnTo>
                  <a:lnTo>
                    <a:pt x="742795" y="1287289"/>
                  </a:lnTo>
                  <a:lnTo>
                    <a:pt x="789039" y="1278706"/>
                  </a:lnTo>
                  <a:lnTo>
                    <a:pt x="834070" y="1266906"/>
                  </a:lnTo>
                  <a:lnTo>
                    <a:pt x="877760" y="1252015"/>
                  </a:lnTo>
                  <a:lnTo>
                    <a:pt x="919987" y="1234158"/>
                  </a:lnTo>
                  <a:lnTo>
                    <a:pt x="960623" y="1213459"/>
                  </a:lnTo>
                  <a:lnTo>
                    <a:pt x="999545" y="1190045"/>
                  </a:lnTo>
                  <a:lnTo>
                    <a:pt x="1036627" y="1164041"/>
                  </a:lnTo>
                  <a:lnTo>
                    <a:pt x="1071743" y="1135570"/>
                  </a:lnTo>
                  <a:lnTo>
                    <a:pt x="1104770" y="1104759"/>
                  </a:lnTo>
                  <a:lnTo>
                    <a:pt x="1135581" y="1071733"/>
                  </a:lnTo>
                  <a:lnTo>
                    <a:pt x="1164051" y="1036616"/>
                  </a:lnTo>
                  <a:lnTo>
                    <a:pt x="1190056" y="999534"/>
                  </a:lnTo>
                  <a:lnTo>
                    <a:pt x="1213470" y="960613"/>
                  </a:lnTo>
                  <a:lnTo>
                    <a:pt x="1234168" y="919976"/>
                  </a:lnTo>
                  <a:lnTo>
                    <a:pt x="1252025" y="877750"/>
                  </a:lnTo>
                  <a:lnTo>
                    <a:pt x="1266916" y="834059"/>
                  </a:lnTo>
                  <a:lnTo>
                    <a:pt x="1278716" y="789029"/>
                  </a:lnTo>
                  <a:lnTo>
                    <a:pt x="1287299" y="742784"/>
                  </a:lnTo>
                  <a:lnTo>
                    <a:pt x="1292541" y="695450"/>
                  </a:lnTo>
                  <a:lnTo>
                    <a:pt x="1294316" y="647153"/>
                  </a:lnTo>
                  <a:lnTo>
                    <a:pt x="1292541" y="598855"/>
                  </a:lnTo>
                  <a:lnTo>
                    <a:pt x="1287299" y="551521"/>
                  </a:lnTo>
                  <a:lnTo>
                    <a:pt x="1278716" y="505276"/>
                  </a:lnTo>
                  <a:lnTo>
                    <a:pt x="1266916" y="460246"/>
                  </a:lnTo>
                  <a:lnTo>
                    <a:pt x="1252025" y="416555"/>
                  </a:lnTo>
                  <a:lnTo>
                    <a:pt x="1234168" y="374329"/>
                  </a:lnTo>
                  <a:lnTo>
                    <a:pt x="1213470" y="333692"/>
                  </a:lnTo>
                  <a:lnTo>
                    <a:pt x="1190056" y="294771"/>
                  </a:lnTo>
                  <a:lnTo>
                    <a:pt x="1164051" y="257689"/>
                  </a:lnTo>
                  <a:lnTo>
                    <a:pt x="1135581" y="222572"/>
                  </a:lnTo>
                  <a:lnTo>
                    <a:pt x="1104770" y="189546"/>
                  </a:lnTo>
                  <a:lnTo>
                    <a:pt x="1071743" y="158735"/>
                  </a:lnTo>
                  <a:lnTo>
                    <a:pt x="1036627" y="130265"/>
                  </a:lnTo>
                  <a:lnTo>
                    <a:pt x="999545" y="104260"/>
                  </a:lnTo>
                  <a:lnTo>
                    <a:pt x="960623" y="80846"/>
                  </a:lnTo>
                  <a:lnTo>
                    <a:pt x="919987" y="60147"/>
                  </a:lnTo>
                  <a:lnTo>
                    <a:pt x="877760" y="42290"/>
                  </a:lnTo>
                  <a:lnTo>
                    <a:pt x="834070" y="27399"/>
                  </a:lnTo>
                  <a:lnTo>
                    <a:pt x="789039" y="15600"/>
                  </a:lnTo>
                  <a:lnTo>
                    <a:pt x="742795" y="7016"/>
                  </a:lnTo>
                  <a:lnTo>
                    <a:pt x="695461" y="1775"/>
                  </a:lnTo>
                  <a:lnTo>
                    <a:pt x="647163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076130" y="2241193"/>
              <a:ext cx="1252220" cy="1252220"/>
            </a:xfrm>
            <a:custGeom>
              <a:avLst/>
              <a:gdLst/>
              <a:ahLst/>
              <a:cxnLst/>
              <a:rect l="l" t="t" r="r" b="b"/>
              <a:pathLst>
                <a:path w="1252219" h="1252220">
                  <a:moveTo>
                    <a:pt x="626138" y="0"/>
                  </a:moveTo>
                  <a:lnTo>
                    <a:pt x="577285" y="1886"/>
                  </a:lnTo>
                  <a:lnTo>
                    <a:pt x="529446" y="7451"/>
                  </a:lnTo>
                  <a:lnTo>
                    <a:pt x="482763" y="16556"/>
                  </a:lnTo>
                  <a:lnTo>
                    <a:pt x="437375" y="29060"/>
                  </a:lnTo>
                  <a:lnTo>
                    <a:pt x="393422" y="44823"/>
                  </a:lnTo>
                  <a:lnTo>
                    <a:pt x="351046" y="63704"/>
                  </a:lnTo>
                  <a:lnTo>
                    <a:pt x="310386" y="85565"/>
                  </a:lnTo>
                  <a:lnTo>
                    <a:pt x="271583" y="110264"/>
                  </a:lnTo>
                  <a:lnTo>
                    <a:pt x="234777" y="137661"/>
                  </a:lnTo>
                  <a:lnTo>
                    <a:pt x="200109" y="167617"/>
                  </a:lnTo>
                  <a:lnTo>
                    <a:pt x="167719" y="199992"/>
                  </a:lnTo>
                  <a:lnTo>
                    <a:pt x="137748" y="234644"/>
                  </a:lnTo>
                  <a:lnTo>
                    <a:pt x="110335" y="271435"/>
                  </a:lnTo>
                  <a:lnTo>
                    <a:pt x="85622" y="310223"/>
                  </a:lnTo>
                  <a:lnTo>
                    <a:pt x="63748" y="350870"/>
                  </a:lnTo>
                  <a:lnTo>
                    <a:pt x="44854" y="393234"/>
                  </a:lnTo>
                  <a:lnTo>
                    <a:pt x="29081" y="437176"/>
                  </a:lnTo>
                  <a:lnTo>
                    <a:pt x="16568" y="482555"/>
                  </a:lnTo>
                  <a:lnTo>
                    <a:pt x="7457" y="529232"/>
                  </a:lnTo>
                  <a:lnTo>
                    <a:pt x="1887" y="577066"/>
                  </a:lnTo>
                  <a:lnTo>
                    <a:pt x="0" y="625918"/>
                  </a:lnTo>
                  <a:lnTo>
                    <a:pt x="2054" y="676929"/>
                  </a:lnTo>
                  <a:lnTo>
                    <a:pt x="8114" y="726811"/>
                  </a:lnTo>
                  <a:lnTo>
                    <a:pt x="18022" y="775409"/>
                  </a:lnTo>
                  <a:lnTo>
                    <a:pt x="31620" y="822567"/>
                  </a:lnTo>
                  <a:lnTo>
                    <a:pt x="48753" y="868130"/>
                  </a:lnTo>
                  <a:lnTo>
                    <a:pt x="69262" y="911942"/>
                  </a:lnTo>
                  <a:lnTo>
                    <a:pt x="92992" y="953848"/>
                  </a:lnTo>
                  <a:lnTo>
                    <a:pt x="119784" y="993692"/>
                  </a:lnTo>
                  <a:lnTo>
                    <a:pt x="149482" y="1031319"/>
                  </a:lnTo>
                  <a:lnTo>
                    <a:pt x="182356" y="1067016"/>
                  </a:lnTo>
                  <a:lnTo>
                    <a:pt x="217641" y="1099899"/>
                  </a:lnTo>
                  <a:lnTo>
                    <a:pt x="255390" y="1130022"/>
                  </a:lnTo>
                  <a:lnTo>
                    <a:pt x="295437" y="1157222"/>
                  </a:lnTo>
                  <a:lnTo>
                    <a:pt x="337615" y="1181331"/>
                  </a:lnTo>
                  <a:lnTo>
                    <a:pt x="381759" y="1202185"/>
                  </a:lnTo>
                  <a:lnTo>
                    <a:pt x="427702" y="1219618"/>
                  </a:lnTo>
                  <a:lnTo>
                    <a:pt x="475277" y="1233465"/>
                  </a:lnTo>
                  <a:lnTo>
                    <a:pt x="524319" y="1243561"/>
                  </a:lnTo>
                  <a:lnTo>
                    <a:pt x="574661" y="1249739"/>
                  </a:lnTo>
                  <a:lnTo>
                    <a:pt x="626138" y="1251836"/>
                  </a:lnTo>
                  <a:lnTo>
                    <a:pt x="682910" y="1249278"/>
                  </a:lnTo>
                  <a:lnTo>
                    <a:pt x="738319" y="1241755"/>
                  </a:lnTo>
                  <a:lnTo>
                    <a:pt x="792122" y="1229488"/>
                  </a:lnTo>
                  <a:lnTo>
                    <a:pt x="844074" y="1212701"/>
                  </a:lnTo>
                  <a:lnTo>
                    <a:pt x="893930" y="1191618"/>
                  </a:lnTo>
                  <a:lnTo>
                    <a:pt x="929419" y="1173308"/>
                  </a:lnTo>
                  <a:lnTo>
                    <a:pt x="963478" y="1152603"/>
                  </a:lnTo>
                  <a:lnTo>
                    <a:pt x="964745" y="1152184"/>
                  </a:lnTo>
                  <a:lnTo>
                    <a:pt x="966022" y="1151336"/>
                  </a:lnTo>
                  <a:lnTo>
                    <a:pt x="967080" y="1150268"/>
                  </a:lnTo>
                  <a:lnTo>
                    <a:pt x="988195" y="1136125"/>
                  </a:lnTo>
                  <a:lnTo>
                    <a:pt x="1028355" y="1105134"/>
                  </a:lnTo>
                  <a:lnTo>
                    <a:pt x="1067479" y="1069323"/>
                  </a:lnTo>
                  <a:lnTo>
                    <a:pt x="1104688" y="1028782"/>
                  </a:lnTo>
                  <a:lnTo>
                    <a:pt x="1150895" y="966475"/>
                  </a:lnTo>
                  <a:lnTo>
                    <a:pt x="1176646" y="923284"/>
                  </a:lnTo>
                  <a:lnTo>
                    <a:pt x="1198933" y="877971"/>
                  </a:lnTo>
                  <a:lnTo>
                    <a:pt x="1217574" y="830716"/>
                  </a:lnTo>
                  <a:lnTo>
                    <a:pt x="1232388" y="781702"/>
                  </a:lnTo>
                  <a:lnTo>
                    <a:pt x="1243193" y="731110"/>
                  </a:lnTo>
                  <a:lnTo>
                    <a:pt x="1249810" y="679122"/>
                  </a:lnTo>
                  <a:lnTo>
                    <a:pt x="1252056" y="625918"/>
                  </a:lnTo>
                  <a:lnTo>
                    <a:pt x="1250168" y="577066"/>
                  </a:lnTo>
                  <a:lnTo>
                    <a:pt x="1244598" y="529232"/>
                  </a:lnTo>
                  <a:lnTo>
                    <a:pt x="1235487" y="482555"/>
                  </a:lnTo>
                  <a:lnTo>
                    <a:pt x="1222976" y="437176"/>
                  </a:lnTo>
                  <a:lnTo>
                    <a:pt x="1207204" y="393234"/>
                  </a:lnTo>
                  <a:lnTo>
                    <a:pt x="1188312" y="350870"/>
                  </a:lnTo>
                  <a:lnTo>
                    <a:pt x="1166441" y="310223"/>
                  </a:lnTo>
                  <a:lnTo>
                    <a:pt x="1141732" y="271435"/>
                  </a:lnTo>
                  <a:lnTo>
                    <a:pt x="1114324" y="234644"/>
                  </a:lnTo>
                  <a:lnTo>
                    <a:pt x="1084359" y="199992"/>
                  </a:lnTo>
                  <a:lnTo>
                    <a:pt x="1051977" y="167617"/>
                  </a:lnTo>
                  <a:lnTo>
                    <a:pt x="1017319" y="137661"/>
                  </a:lnTo>
                  <a:lnTo>
                    <a:pt x="980524" y="110264"/>
                  </a:lnTo>
                  <a:lnTo>
                    <a:pt x="941734" y="85565"/>
                  </a:lnTo>
                  <a:lnTo>
                    <a:pt x="901089" y="63704"/>
                  </a:lnTo>
                  <a:lnTo>
                    <a:pt x="858730" y="44823"/>
                  </a:lnTo>
                  <a:lnTo>
                    <a:pt x="814797" y="29060"/>
                  </a:lnTo>
                  <a:lnTo>
                    <a:pt x="769431" y="16556"/>
                  </a:lnTo>
                  <a:lnTo>
                    <a:pt x="722772" y="7451"/>
                  </a:lnTo>
                  <a:lnTo>
                    <a:pt x="674960" y="1886"/>
                  </a:lnTo>
                  <a:lnTo>
                    <a:pt x="626138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818240" y="2850782"/>
              <a:ext cx="236854" cy="405130"/>
            </a:xfrm>
            <a:custGeom>
              <a:avLst/>
              <a:gdLst/>
              <a:ahLst/>
              <a:cxnLst/>
              <a:rect l="l" t="t" r="r" b="b"/>
              <a:pathLst>
                <a:path w="236855" h="405129">
                  <a:moveTo>
                    <a:pt x="51487" y="0"/>
                  </a:moveTo>
                  <a:lnTo>
                    <a:pt x="23538" y="33941"/>
                  </a:lnTo>
                  <a:lnTo>
                    <a:pt x="11096" y="76493"/>
                  </a:lnTo>
                  <a:lnTo>
                    <a:pt x="487" y="128481"/>
                  </a:lnTo>
                  <a:lnTo>
                    <a:pt x="0" y="174414"/>
                  </a:lnTo>
                  <a:lnTo>
                    <a:pt x="6588" y="204212"/>
                  </a:lnTo>
                  <a:lnTo>
                    <a:pt x="15992" y="224048"/>
                  </a:lnTo>
                  <a:lnTo>
                    <a:pt x="34701" y="242833"/>
                  </a:lnTo>
                  <a:lnTo>
                    <a:pt x="69202" y="269480"/>
                  </a:lnTo>
                  <a:lnTo>
                    <a:pt x="189439" y="405088"/>
                  </a:lnTo>
                  <a:lnTo>
                    <a:pt x="236265" y="334493"/>
                  </a:lnTo>
                  <a:lnTo>
                    <a:pt x="132812" y="218455"/>
                  </a:lnTo>
                  <a:lnTo>
                    <a:pt x="135959" y="181876"/>
                  </a:lnTo>
                  <a:lnTo>
                    <a:pt x="138122" y="149848"/>
                  </a:lnTo>
                  <a:lnTo>
                    <a:pt x="139105" y="120835"/>
                  </a:lnTo>
                  <a:lnTo>
                    <a:pt x="137499" y="97168"/>
                  </a:lnTo>
                  <a:lnTo>
                    <a:pt x="130978" y="74586"/>
                  </a:lnTo>
                  <a:lnTo>
                    <a:pt x="116987" y="52352"/>
                  </a:lnTo>
                  <a:lnTo>
                    <a:pt x="92970" y="29728"/>
                  </a:lnTo>
                  <a:lnTo>
                    <a:pt x="68191" y="10347"/>
                  </a:lnTo>
                  <a:lnTo>
                    <a:pt x="51487" y="0"/>
                  </a:lnTo>
                  <a:close/>
                </a:path>
              </a:pathLst>
            </a:custGeom>
            <a:solidFill>
              <a:srgbClr val="EBB3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44843" y="2832275"/>
              <a:ext cx="177800" cy="255904"/>
            </a:xfrm>
            <a:custGeom>
              <a:avLst/>
              <a:gdLst/>
              <a:ahLst/>
              <a:cxnLst/>
              <a:rect l="l" t="t" r="r" b="b"/>
              <a:pathLst>
                <a:path w="177800" h="255905">
                  <a:moveTo>
                    <a:pt x="89253" y="0"/>
                  </a:moveTo>
                  <a:lnTo>
                    <a:pt x="0" y="121629"/>
                  </a:lnTo>
                  <a:lnTo>
                    <a:pt x="75955" y="246798"/>
                  </a:lnTo>
                  <a:lnTo>
                    <a:pt x="82259" y="253115"/>
                  </a:lnTo>
                  <a:lnTo>
                    <a:pt x="90350" y="255727"/>
                  </a:lnTo>
                  <a:lnTo>
                    <a:pt x="98767" y="254511"/>
                  </a:lnTo>
                  <a:lnTo>
                    <a:pt x="106049" y="249343"/>
                  </a:lnTo>
                  <a:lnTo>
                    <a:pt x="176926" y="167523"/>
                  </a:lnTo>
                  <a:lnTo>
                    <a:pt x="177806" y="159000"/>
                  </a:lnTo>
                  <a:lnTo>
                    <a:pt x="89253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756424" y="2848652"/>
              <a:ext cx="147955" cy="224790"/>
            </a:xfrm>
            <a:custGeom>
              <a:avLst/>
              <a:gdLst/>
              <a:ahLst/>
              <a:cxnLst/>
              <a:rect l="l" t="t" r="r" b="b"/>
              <a:pathLst>
                <a:path w="147955" h="224789">
                  <a:moveTo>
                    <a:pt x="73003" y="0"/>
                  </a:moveTo>
                  <a:lnTo>
                    <a:pt x="0" y="100352"/>
                  </a:lnTo>
                  <a:lnTo>
                    <a:pt x="76594" y="224778"/>
                  </a:lnTo>
                  <a:lnTo>
                    <a:pt x="147796" y="140896"/>
                  </a:lnTo>
                  <a:lnTo>
                    <a:pt x="73003" y="0"/>
                  </a:lnTo>
                  <a:close/>
                </a:path>
              </a:pathLst>
            </a:custGeom>
            <a:solidFill>
              <a:srgbClr val="407A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70054" y="3218236"/>
              <a:ext cx="153524" cy="2145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3225830" y="3215681"/>
              <a:ext cx="819150" cy="277495"/>
            </a:xfrm>
            <a:custGeom>
              <a:avLst/>
              <a:gdLst/>
              <a:ahLst/>
              <a:cxnLst/>
              <a:rect l="l" t="t" r="r" b="b"/>
              <a:pathLst>
                <a:path w="819150" h="277495">
                  <a:moveTo>
                    <a:pt x="653361" y="0"/>
                  </a:moveTo>
                  <a:lnTo>
                    <a:pt x="581187" y="340"/>
                  </a:lnTo>
                  <a:lnTo>
                    <a:pt x="540685" y="1066"/>
                  </a:lnTo>
                  <a:lnTo>
                    <a:pt x="501175" y="2115"/>
                  </a:lnTo>
                  <a:lnTo>
                    <a:pt x="434810" y="4717"/>
                  </a:lnTo>
                  <a:lnTo>
                    <a:pt x="366823" y="8795"/>
                  </a:lnTo>
                  <a:lnTo>
                    <a:pt x="310550" y="12840"/>
                  </a:lnTo>
                  <a:lnTo>
                    <a:pt x="252776" y="18247"/>
                  </a:lnTo>
                  <a:lnTo>
                    <a:pt x="223689" y="21431"/>
                  </a:lnTo>
                  <a:lnTo>
                    <a:pt x="222422" y="21431"/>
                  </a:lnTo>
                  <a:lnTo>
                    <a:pt x="181708" y="26324"/>
                  </a:lnTo>
                  <a:lnTo>
                    <a:pt x="130613" y="33305"/>
                  </a:lnTo>
                  <a:lnTo>
                    <a:pt x="129975" y="33515"/>
                  </a:lnTo>
                  <a:lnTo>
                    <a:pt x="108041" y="36815"/>
                  </a:lnTo>
                  <a:lnTo>
                    <a:pt x="86164" y="40354"/>
                  </a:lnTo>
                  <a:lnTo>
                    <a:pt x="64406" y="44130"/>
                  </a:lnTo>
                  <a:lnTo>
                    <a:pt x="24601" y="51682"/>
                  </a:lnTo>
                  <a:lnTo>
                    <a:pt x="0" y="57053"/>
                  </a:lnTo>
                  <a:lnTo>
                    <a:pt x="32654" y="92530"/>
                  </a:lnTo>
                  <a:lnTo>
                    <a:pt x="67939" y="125413"/>
                  </a:lnTo>
                  <a:lnTo>
                    <a:pt x="105688" y="155537"/>
                  </a:lnTo>
                  <a:lnTo>
                    <a:pt x="145735" y="182736"/>
                  </a:lnTo>
                  <a:lnTo>
                    <a:pt x="187913" y="206846"/>
                  </a:lnTo>
                  <a:lnTo>
                    <a:pt x="232057" y="227700"/>
                  </a:lnTo>
                  <a:lnTo>
                    <a:pt x="277999" y="245133"/>
                  </a:lnTo>
                  <a:lnTo>
                    <a:pt x="325575" y="258980"/>
                  </a:lnTo>
                  <a:lnTo>
                    <a:pt x="374617" y="269075"/>
                  </a:lnTo>
                  <a:lnTo>
                    <a:pt x="424959" y="275254"/>
                  </a:lnTo>
                  <a:lnTo>
                    <a:pt x="476435" y="277350"/>
                  </a:lnTo>
                  <a:lnTo>
                    <a:pt x="533213" y="274793"/>
                  </a:lnTo>
                  <a:lnTo>
                    <a:pt x="588625" y="267269"/>
                  </a:lnTo>
                  <a:lnTo>
                    <a:pt x="642428" y="255002"/>
                  </a:lnTo>
                  <a:lnTo>
                    <a:pt x="694377" y="238216"/>
                  </a:lnTo>
                  <a:lnTo>
                    <a:pt x="744228" y="217132"/>
                  </a:lnTo>
                  <a:lnTo>
                    <a:pt x="779722" y="198819"/>
                  </a:lnTo>
                  <a:lnTo>
                    <a:pt x="813786" y="178118"/>
                  </a:lnTo>
                  <a:lnTo>
                    <a:pt x="818865" y="184903"/>
                  </a:lnTo>
                  <a:lnTo>
                    <a:pt x="810268" y="137519"/>
                  </a:lnTo>
                  <a:lnTo>
                    <a:pt x="795231" y="65521"/>
                  </a:lnTo>
                  <a:lnTo>
                    <a:pt x="785487" y="24387"/>
                  </a:lnTo>
                  <a:lnTo>
                    <a:pt x="720882" y="841"/>
                  </a:lnTo>
                  <a:lnTo>
                    <a:pt x="653361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210563" y="3215638"/>
              <a:ext cx="834390" cy="277495"/>
            </a:xfrm>
            <a:custGeom>
              <a:avLst/>
              <a:gdLst/>
              <a:ahLst/>
              <a:cxnLst/>
              <a:rect l="l" t="t" r="r" b="b"/>
              <a:pathLst>
                <a:path w="834390" h="277495">
                  <a:moveTo>
                    <a:pt x="699706" y="51"/>
                  </a:moveTo>
                  <a:lnTo>
                    <a:pt x="634084" y="0"/>
                  </a:lnTo>
                  <a:lnTo>
                    <a:pt x="555731" y="899"/>
                  </a:lnTo>
                  <a:lnTo>
                    <a:pt x="502728" y="2595"/>
                  </a:lnTo>
                  <a:lnTo>
                    <a:pt x="402996" y="7354"/>
                  </a:lnTo>
                  <a:lnTo>
                    <a:pt x="325816" y="12882"/>
                  </a:lnTo>
                  <a:lnTo>
                    <a:pt x="268043" y="18289"/>
                  </a:lnTo>
                  <a:lnTo>
                    <a:pt x="238956" y="21474"/>
                  </a:lnTo>
                  <a:lnTo>
                    <a:pt x="237689" y="21474"/>
                  </a:lnTo>
                  <a:lnTo>
                    <a:pt x="196975" y="26366"/>
                  </a:lnTo>
                  <a:lnTo>
                    <a:pt x="145880" y="33348"/>
                  </a:lnTo>
                  <a:lnTo>
                    <a:pt x="145241" y="33557"/>
                  </a:lnTo>
                  <a:lnTo>
                    <a:pt x="123308" y="36858"/>
                  </a:lnTo>
                  <a:lnTo>
                    <a:pt x="101431" y="40396"/>
                  </a:lnTo>
                  <a:lnTo>
                    <a:pt x="79672" y="44172"/>
                  </a:lnTo>
                  <a:lnTo>
                    <a:pt x="39865" y="51721"/>
                  </a:lnTo>
                  <a:lnTo>
                    <a:pt x="0" y="60269"/>
                  </a:lnTo>
                  <a:lnTo>
                    <a:pt x="15266" y="57096"/>
                  </a:lnTo>
                  <a:lnTo>
                    <a:pt x="47921" y="92573"/>
                  </a:lnTo>
                  <a:lnTo>
                    <a:pt x="83206" y="125456"/>
                  </a:lnTo>
                  <a:lnTo>
                    <a:pt x="120955" y="155580"/>
                  </a:lnTo>
                  <a:lnTo>
                    <a:pt x="161001" y="182779"/>
                  </a:lnTo>
                  <a:lnTo>
                    <a:pt x="203180" y="206888"/>
                  </a:lnTo>
                  <a:lnTo>
                    <a:pt x="247323" y="227742"/>
                  </a:lnTo>
                  <a:lnTo>
                    <a:pt x="293266" y="245175"/>
                  </a:lnTo>
                  <a:lnTo>
                    <a:pt x="340841" y="259022"/>
                  </a:lnTo>
                  <a:lnTo>
                    <a:pt x="389883" y="269118"/>
                  </a:lnTo>
                  <a:lnTo>
                    <a:pt x="440225" y="275297"/>
                  </a:lnTo>
                  <a:lnTo>
                    <a:pt x="491702" y="277393"/>
                  </a:lnTo>
                  <a:lnTo>
                    <a:pt x="548479" y="274835"/>
                  </a:lnTo>
                  <a:lnTo>
                    <a:pt x="603891" y="267312"/>
                  </a:lnTo>
                  <a:lnTo>
                    <a:pt x="657694" y="255045"/>
                  </a:lnTo>
                  <a:lnTo>
                    <a:pt x="709643" y="238258"/>
                  </a:lnTo>
                  <a:lnTo>
                    <a:pt x="759495" y="217175"/>
                  </a:lnTo>
                  <a:lnTo>
                    <a:pt x="794988" y="198861"/>
                  </a:lnTo>
                  <a:lnTo>
                    <a:pt x="829053" y="178160"/>
                  </a:lnTo>
                  <a:lnTo>
                    <a:pt x="834131" y="184945"/>
                  </a:lnTo>
                  <a:lnTo>
                    <a:pt x="825535" y="137561"/>
                  </a:lnTo>
                  <a:lnTo>
                    <a:pt x="810497" y="65564"/>
                  </a:lnTo>
                  <a:lnTo>
                    <a:pt x="795127" y="2595"/>
                  </a:lnTo>
                  <a:lnTo>
                    <a:pt x="762468" y="1328"/>
                  </a:lnTo>
                  <a:lnTo>
                    <a:pt x="699706" y="51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444517" y="2873489"/>
              <a:ext cx="332105" cy="406400"/>
            </a:xfrm>
            <a:custGeom>
              <a:avLst/>
              <a:gdLst/>
              <a:ahLst/>
              <a:cxnLst/>
              <a:rect l="l" t="t" r="r" b="b"/>
              <a:pathLst>
                <a:path w="332105" h="406400">
                  <a:moveTo>
                    <a:pt x="6649" y="0"/>
                  </a:moveTo>
                  <a:lnTo>
                    <a:pt x="16971" y="41835"/>
                  </a:lnTo>
                  <a:lnTo>
                    <a:pt x="26613" y="89357"/>
                  </a:lnTo>
                  <a:lnTo>
                    <a:pt x="34322" y="140233"/>
                  </a:lnTo>
                  <a:lnTo>
                    <a:pt x="38844" y="192128"/>
                  </a:lnTo>
                  <a:lnTo>
                    <a:pt x="38926" y="242710"/>
                  </a:lnTo>
                  <a:lnTo>
                    <a:pt x="33315" y="289644"/>
                  </a:lnTo>
                  <a:lnTo>
                    <a:pt x="20757" y="330597"/>
                  </a:lnTo>
                  <a:lnTo>
                    <a:pt x="0" y="363235"/>
                  </a:lnTo>
                  <a:lnTo>
                    <a:pt x="66147" y="395784"/>
                  </a:lnTo>
                  <a:lnTo>
                    <a:pt x="144558" y="406403"/>
                  </a:lnTo>
                  <a:lnTo>
                    <a:pt x="210062" y="405294"/>
                  </a:lnTo>
                  <a:lnTo>
                    <a:pt x="237490" y="402657"/>
                  </a:lnTo>
                  <a:lnTo>
                    <a:pt x="297994" y="385484"/>
                  </a:lnTo>
                  <a:lnTo>
                    <a:pt x="326823" y="373332"/>
                  </a:lnTo>
                  <a:lnTo>
                    <a:pt x="331773" y="360417"/>
                  </a:lnTo>
                  <a:lnTo>
                    <a:pt x="320639" y="340952"/>
                  </a:lnTo>
                  <a:lnTo>
                    <a:pt x="279906" y="329927"/>
                  </a:lnTo>
                  <a:lnTo>
                    <a:pt x="249822" y="312889"/>
                  </a:lnTo>
                  <a:lnTo>
                    <a:pt x="216213" y="264745"/>
                  </a:lnTo>
                  <a:lnTo>
                    <a:pt x="209067" y="212502"/>
                  </a:lnTo>
                  <a:lnTo>
                    <a:pt x="209930" y="193931"/>
                  </a:lnTo>
                  <a:lnTo>
                    <a:pt x="210795" y="184061"/>
                  </a:lnTo>
                  <a:lnTo>
                    <a:pt x="211994" y="174157"/>
                  </a:lnTo>
                  <a:lnTo>
                    <a:pt x="215134" y="154382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EBB3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99332" y="2971622"/>
              <a:ext cx="161398" cy="16661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3682006" y="2558231"/>
              <a:ext cx="193040" cy="287655"/>
            </a:xfrm>
            <a:custGeom>
              <a:avLst/>
              <a:gdLst/>
              <a:ahLst/>
              <a:cxnLst/>
              <a:rect l="l" t="t" r="r" b="b"/>
              <a:pathLst>
                <a:path w="193040" h="287655">
                  <a:moveTo>
                    <a:pt x="0" y="0"/>
                  </a:moveTo>
                  <a:lnTo>
                    <a:pt x="1614" y="55465"/>
                  </a:lnTo>
                  <a:lnTo>
                    <a:pt x="12918" y="171873"/>
                  </a:lnTo>
                  <a:lnTo>
                    <a:pt x="43599" y="274236"/>
                  </a:lnTo>
                  <a:lnTo>
                    <a:pt x="103347" y="287572"/>
                  </a:lnTo>
                  <a:lnTo>
                    <a:pt x="162626" y="241235"/>
                  </a:lnTo>
                  <a:lnTo>
                    <a:pt x="190067" y="197707"/>
                  </a:lnTo>
                  <a:lnTo>
                    <a:pt x="192582" y="131713"/>
                  </a:lnTo>
                  <a:lnTo>
                    <a:pt x="177083" y="17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444423" y="2525385"/>
              <a:ext cx="403225" cy="552450"/>
            </a:xfrm>
            <a:custGeom>
              <a:avLst/>
              <a:gdLst/>
              <a:ahLst/>
              <a:cxnLst/>
              <a:rect l="l" t="t" r="r" b="b"/>
              <a:pathLst>
                <a:path w="403225" h="552450">
                  <a:moveTo>
                    <a:pt x="225186" y="0"/>
                  </a:moveTo>
                  <a:lnTo>
                    <a:pt x="183082" y="184"/>
                  </a:lnTo>
                  <a:lnTo>
                    <a:pt x="142207" y="9471"/>
                  </a:lnTo>
                  <a:lnTo>
                    <a:pt x="104153" y="27504"/>
                  </a:lnTo>
                  <a:lnTo>
                    <a:pt x="70511" y="53929"/>
                  </a:lnTo>
                  <a:lnTo>
                    <a:pt x="42873" y="88389"/>
                  </a:lnTo>
                  <a:lnTo>
                    <a:pt x="23504" y="128783"/>
                  </a:lnTo>
                  <a:lnTo>
                    <a:pt x="14109" y="172679"/>
                  </a:lnTo>
                  <a:lnTo>
                    <a:pt x="6707" y="237674"/>
                  </a:lnTo>
                  <a:lnTo>
                    <a:pt x="1321" y="294639"/>
                  </a:lnTo>
                  <a:lnTo>
                    <a:pt x="0" y="345224"/>
                  </a:lnTo>
                  <a:lnTo>
                    <a:pt x="4789" y="391076"/>
                  </a:lnTo>
                  <a:lnTo>
                    <a:pt x="17738" y="433842"/>
                  </a:lnTo>
                  <a:lnTo>
                    <a:pt x="40894" y="475173"/>
                  </a:lnTo>
                  <a:lnTo>
                    <a:pt x="74437" y="512127"/>
                  </a:lnTo>
                  <a:lnTo>
                    <a:pt x="113537" y="536884"/>
                  </a:lnTo>
                  <a:lnTo>
                    <a:pt x="156156" y="550011"/>
                  </a:lnTo>
                  <a:lnTo>
                    <a:pt x="200258" y="552078"/>
                  </a:lnTo>
                  <a:lnTo>
                    <a:pt x="243809" y="543652"/>
                  </a:lnTo>
                  <a:lnTo>
                    <a:pt x="307525" y="509568"/>
                  </a:lnTo>
                  <a:lnTo>
                    <a:pt x="356140" y="452168"/>
                  </a:lnTo>
                  <a:lnTo>
                    <a:pt x="379603" y="395320"/>
                  </a:lnTo>
                  <a:lnTo>
                    <a:pt x="390989" y="353139"/>
                  </a:lnTo>
                  <a:lnTo>
                    <a:pt x="399006" y="308239"/>
                  </a:lnTo>
                  <a:lnTo>
                    <a:pt x="403010" y="261937"/>
                  </a:lnTo>
                  <a:lnTo>
                    <a:pt x="402358" y="215548"/>
                  </a:lnTo>
                  <a:lnTo>
                    <a:pt x="396405" y="170389"/>
                  </a:lnTo>
                  <a:lnTo>
                    <a:pt x="384508" y="127774"/>
                  </a:lnTo>
                  <a:lnTo>
                    <a:pt x="366024" y="89020"/>
                  </a:lnTo>
                  <a:lnTo>
                    <a:pt x="340308" y="55443"/>
                  </a:lnTo>
                  <a:lnTo>
                    <a:pt x="306718" y="28359"/>
                  </a:lnTo>
                  <a:lnTo>
                    <a:pt x="266928" y="9273"/>
                  </a:lnTo>
                  <a:lnTo>
                    <a:pt x="225186" y="0"/>
                  </a:lnTo>
                  <a:close/>
                </a:path>
              </a:pathLst>
            </a:custGeom>
            <a:solidFill>
              <a:srgbClr val="EBB3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400556" y="2543256"/>
              <a:ext cx="188595" cy="434975"/>
            </a:xfrm>
            <a:custGeom>
              <a:avLst/>
              <a:gdLst/>
              <a:ahLst/>
              <a:cxnLst/>
              <a:rect l="l" t="t" r="r" b="b"/>
              <a:pathLst>
                <a:path w="188594" h="434975">
                  <a:moveTo>
                    <a:pt x="188581" y="0"/>
                  </a:moveTo>
                  <a:lnTo>
                    <a:pt x="28492" y="0"/>
                  </a:lnTo>
                  <a:lnTo>
                    <a:pt x="13882" y="30668"/>
                  </a:lnTo>
                  <a:lnTo>
                    <a:pt x="4345" y="72690"/>
                  </a:lnTo>
                  <a:lnTo>
                    <a:pt x="0" y="124541"/>
                  </a:lnTo>
                  <a:lnTo>
                    <a:pt x="962" y="184694"/>
                  </a:lnTo>
                  <a:lnTo>
                    <a:pt x="7351" y="251625"/>
                  </a:lnTo>
                  <a:lnTo>
                    <a:pt x="17651" y="325253"/>
                  </a:lnTo>
                  <a:lnTo>
                    <a:pt x="27950" y="368830"/>
                  </a:lnTo>
                  <a:lnTo>
                    <a:pt x="73255" y="434353"/>
                  </a:lnTo>
                  <a:lnTo>
                    <a:pt x="57644" y="381419"/>
                  </a:lnTo>
                  <a:lnTo>
                    <a:pt x="53969" y="323145"/>
                  </a:lnTo>
                  <a:lnTo>
                    <a:pt x="59562" y="275543"/>
                  </a:lnTo>
                  <a:lnTo>
                    <a:pt x="71757" y="254620"/>
                  </a:lnTo>
                  <a:lnTo>
                    <a:pt x="82994" y="253240"/>
                  </a:lnTo>
                  <a:lnTo>
                    <a:pt x="88612" y="254808"/>
                  </a:lnTo>
                  <a:lnTo>
                    <a:pt x="90297" y="261152"/>
                  </a:lnTo>
                  <a:lnTo>
                    <a:pt x="89736" y="274096"/>
                  </a:lnTo>
                  <a:lnTo>
                    <a:pt x="120706" y="245699"/>
                  </a:lnTo>
                  <a:lnTo>
                    <a:pt x="145513" y="205543"/>
                  </a:lnTo>
                  <a:lnTo>
                    <a:pt x="159653" y="160345"/>
                  </a:lnTo>
                  <a:lnTo>
                    <a:pt x="158624" y="116823"/>
                  </a:lnTo>
                  <a:lnTo>
                    <a:pt x="157633" y="98790"/>
                  </a:lnTo>
                  <a:lnTo>
                    <a:pt x="163213" y="83111"/>
                  </a:lnTo>
                  <a:lnTo>
                    <a:pt x="173988" y="70619"/>
                  </a:lnTo>
                  <a:lnTo>
                    <a:pt x="188581" y="62144"/>
                  </a:lnTo>
                  <a:lnTo>
                    <a:pt x="188581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77005" y="2720944"/>
              <a:ext cx="134941" cy="16587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360566" y="2355379"/>
              <a:ext cx="553085" cy="309245"/>
            </a:xfrm>
            <a:custGeom>
              <a:avLst/>
              <a:gdLst/>
              <a:ahLst/>
              <a:cxnLst/>
              <a:rect l="l" t="t" r="r" b="b"/>
              <a:pathLst>
                <a:path w="553084" h="309244">
                  <a:moveTo>
                    <a:pt x="254905" y="0"/>
                  </a:moveTo>
                  <a:lnTo>
                    <a:pt x="219462" y="3958"/>
                  </a:lnTo>
                  <a:lnTo>
                    <a:pt x="185858" y="15403"/>
                  </a:lnTo>
                  <a:lnTo>
                    <a:pt x="170418" y="32178"/>
                  </a:lnTo>
                  <a:lnTo>
                    <a:pt x="166225" y="47339"/>
                  </a:lnTo>
                  <a:lnTo>
                    <a:pt x="166364" y="53936"/>
                  </a:lnTo>
                  <a:lnTo>
                    <a:pt x="126030" y="29705"/>
                  </a:lnTo>
                  <a:lnTo>
                    <a:pt x="102173" y="21628"/>
                  </a:lnTo>
                  <a:lnTo>
                    <a:pt x="85423" y="29705"/>
                  </a:lnTo>
                  <a:lnTo>
                    <a:pt x="66409" y="53936"/>
                  </a:lnTo>
                  <a:lnTo>
                    <a:pt x="53321" y="82077"/>
                  </a:lnTo>
                  <a:lnTo>
                    <a:pt x="54775" y="101977"/>
                  </a:lnTo>
                  <a:lnTo>
                    <a:pt x="62046" y="113799"/>
                  </a:lnTo>
                  <a:lnTo>
                    <a:pt x="66409" y="117703"/>
                  </a:lnTo>
                  <a:lnTo>
                    <a:pt x="26607" y="131822"/>
                  </a:lnTo>
                  <a:lnTo>
                    <a:pt x="6517" y="143839"/>
                  </a:lnTo>
                  <a:lnTo>
                    <a:pt x="0" y="160331"/>
                  </a:lnTo>
                  <a:lnTo>
                    <a:pt x="914" y="187879"/>
                  </a:lnTo>
                  <a:lnTo>
                    <a:pt x="8435" y="213983"/>
                  </a:lnTo>
                  <a:lnTo>
                    <a:pt x="21612" y="225572"/>
                  </a:lnTo>
                  <a:lnTo>
                    <a:pt x="34142" y="228346"/>
                  </a:lnTo>
                  <a:lnTo>
                    <a:pt x="39719" y="228004"/>
                  </a:lnTo>
                  <a:lnTo>
                    <a:pt x="28948" y="241254"/>
                  </a:lnTo>
                  <a:lnTo>
                    <a:pt x="27958" y="249979"/>
                  </a:lnTo>
                  <a:lnTo>
                    <a:pt x="39089" y="258057"/>
                  </a:lnTo>
                  <a:lnTo>
                    <a:pt x="64682" y="269364"/>
                  </a:lnTo>
                  <a:lnTo>
                    <a:pt x="97163" y="273056"/>
                  </a:lnTo>
                  <a:lnTo>
                    <a:pt x="124926" y="262690"/>
                  </a:lnTo>
                  <a:lnTo>
                    <a:pt x="144286" y="248768"/>
                  </a:lnTo>
                  <a:lnTo>
                    <a:pt x="151559" y="241794"/>
                  </a:lnTo>
                  <a:lnTo>
                    <a:pt x="141977" y="257513"/>
                  </a:lnTo>
                  <a:lnTo>
                    <a:pt x="140326" y="267420"/>
                  </a:lnTo>
                  <a:lnTo>
                    <a:pt x="147992" y="275715"/>
                  </a:lnTo>
                  <a:lnTo>
                    <a:pt x="166364" y="286599"/>
                  </a:lnTo>
                  <a:lnTo>
                    <a:pt x="189690" y="288522"/>
                  </a:lnTo>
                  <a:lnTo>
                    <a:pt x="209562" y="275100"/>
                  </a:lnTo>
                  <a:lnTo>
                    <a:pt x="223387" y="258285"/>
                  </a:lnTo>
                  <a:lnTo>
                    <a:pt x="228572" y="250024"/>
                  </a:lnTo>
                  <a:lnTo>
                    <a:pt x="252532" y="272703"/>
                  </a:lnTo>
                  <a:lnTo>
                    <a:pt x="268808" y="281379"/>
                  </a:lnTo>
                  <a:lnTo>
                    <a:pt x="284857" y="277058"/>
                  </a:lnTo>
                  <a:lnTo>
                    <a:pt x="308140" y="260746"/>
                  </a:lnTo>
                  <a:lnTo>
                    <a:pt x="334348" y="281705"/>
                  </a:lnTo>
                  <a:lnTo>
                    <a:pt x="351474" y="289808"/>
                  </a:lnTo>
                  <a:lnTo>
                    <a:pt x="367068" y="286061"/>
                  </a:lnTo>
                  <a:lnTo>
                    <a:pt x="388682" y="271468"/>
                  </a:lnTo>
                  <a:lnTo>
                    <a:pt x="400637" y="290908"/>
                  </a:lnTo>
                  <a:lnTo>
                    <a:pt x="410066" y="301299"/>
                  </a:lnTo>
                  <a:lnTo>
                    <a:pt x="421872" y="306158"/>
                  </a:lnTo>
                  <a:lnTo>
                    <a:pt x="440953" y="309006"/>
                  </a:lnTo>
                  <a:lnTo>
                    <a:pt x="459741" y="306094"/>
                  </a:lnTo>
                  <a:lnTo>
                    <a:pt x="469417" y="295766"/>
                  </a:lnTo>
                  <a:lnTo>
                    <a:pt x="473004" y="284684"/>
                  </a:lnTo>
                  <a:lnTo>
                    <a:pt x="473528" y="279510"/>
                  </a:lnTo>
                  <a:lnTo>
                    <a:pt x="503486" y="296347"/>
                  </a:lnTo>
                  <a:lnTo>
                    <a:pt x="520791" y="303596"/>
                  </a:lnTo>
                  <a:lnTo>
                    <a:pt x="532029" y="302728"/>
                  </a:lnTo>
                  <a:lnTo>
                    <a:pt x="543787" y="295216"/>
                  </a:lnTo>
                  <a:lnTo>
                    <a:pt x="550173" y="278627"/>
                  </a:lnTo>
                  <a:lnTo>
                    <a:pt x="545731" y="255575"/>
                  </a:lnTo>
                  <a:lnTo>
                    <a:pt x="537734" y="235109"/>
                  </a:lnTo>
                  <a:lnTo>
                    <a:pt x="533453" y="226276"/>
                  </a:lnTo>
                  <a:lnTo>
                    <a:pt x="547158" y="218065"/>
                  </a:lnTo>
                  <a:lnTo>
                    <a:pt x="552624" y="209355"/>
                  </a:lnTo>
                  <a:lnTo>
                    <a:pt x="550658" y="194771"/>
                  </a:lnTo>
                  <a:lnTo>
                    <a:pt x="542070" y="168937"/>
                  </a:lnTo>
                  <a:lnTo>
                    <a:pt x="521904" y="144922"/>
                  </a:lnTo>
                  <a:lnTo>
                    <a:pt x="492659" y="135313"/>
                  </a:lnTo>
                  <a:lnTo>
                    <a:pt x="466322" y="134016"/>
                  </a:lnTo>
                  <a:lnTo>
                    <a:pt x="454879" y="134938"/>
                  </a:lnTo>
                  <a:lnTo>
                    <a:pt x="455684" y="110354"/>
                  </a:lnTo>
                  <a:lnTo>
                    <a:pt x="451032" y="93362"/>
                  </a:lnTo>
                  <a:lnTo>
                    <a:pt x="436495" y="76047"/>
                  </a:lnTo>
                  <a:lnTo>
                    <a:pt x="407645" y="50491"/>
                  </a:lnTo>
                  <a:lnTo>
                    <a:pt x="374099" y="33930"/>
                  </a:lnTo>
                  <a:lnTo>
                    <a:pt x="349025" y="39505"/>
                  </a:lnTo>
                  <a:lnTo>
                    <a:pt x="333322" y="53160"/>
                  </a:lnTo>
                  <a:lnTo>
                    <a:pt x="327888" y="60836"/>
                  </a:lnTo>
                  <a:lnTo>
                    <a:pt x="298953" y="23106"/>
                  </a:lnTo>
                  <a:lnTo>
                    <a:pt x="278014" y="4605"/>
                  </a:lnTo>
                  <a:lnTo>
                    <a:pt x="254905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01502" y="3077876"/>
              <a:ext cx="2896870" cy="4385310"/>
            </a:xfrm>
            <a:custGeom>
              <a:avLst/>
              <a:gdLst/>
              <a:ahLst/>
              <a:cxnLst/>
              <a:rect l="l" t="t" r="r" b="b"/>
              <a:pathLst>
                <a:path w="2896869" h="4385309">
                  <a:moveTo>
                    <a:pt x="1223772" y="3773093"/>
                  </a:moveTo>
                  <a:lnTo>
                    <a:pt x="1221930" y="3725278"/>
                  </a:lnTo>
                  <a:lnTo>
                    <a:pt x="1216494" y="3678466"/>
                  </a:lnTo>
                  <a:lnTo>
                    <a:pt x="1207604" y="3632797"/>
                  </a:lnTo>
                  <a:lnTo>
                    <a:pt x="1195400" y="3588410"/>
                  </a:lnTo>
                  <a:lnTo>
                    <a:pt x="1180007" y="3545433"/>
                  </a:lnTo>
                  <a:lnTo>
                    <a:pt x="1161580" y="3504006"/>
                  </a:lnTo>
                  <a:lnTo>
                    <a:pt x="1140231" y="3464268"/>
                  </a:lnTo>
                  <a:lnTo>
                    <a:pt x="1116101" y="3426358"/>
                  </a:lnTo>
                  <a:lnTo>
                    <a:pt x="1089342" y="3390392"/>
                  </a:lnTo>
                  <a:lnTo>
                    <a:pt x="1060081" y="3356533"/>
                  </a:lnTo>
                  <a:lnTo>
                    <a:pt x="1028446" y="3324898"/>
                  </a:lnTo>
                  <a:lnTo>
                    <a:pt x="994587" y="3295637"/>
                  </a:lnTo>
                  <a:lnTo>
                    <a:pt x="958634" y="3268878"/>
                  </a:lnTo>
                  <a:lnTo>
                    <a:pt x="920711" y="3244748"/>
                  </a:lnTo>
                  <a:lnTo>
                    <a:pt x="880973" y="3223399"/>
                  </a:lnTo>
                  <a:lnTo>
                    <a:pt x="839546" y="3204972"/>
                  </a:lnTo>
                  <a:lnTo>
                    <a:pt x="796569" y="3189579"/>
                  </a:lnTo>
                  <a:lnTo>
                    <a:pt x="752182" y="3177375"/>
                  </a:lnTo>
                  <a:lnTo>
                    <a:pt x="706513" y="3168485"/>
                  </a:lnTo>
                  <a:lnTo>
                    <a:pt x="659701" y="3163049"/>
                  </a:lnTo>
                  <a:lnTo>
                    <a:pt x="611886" y="3161207"/>
                  </a:lnTo>
                  <a:lnTo>
                    <a:pt x="564057" y="3163049"/>
                  </a:lnTo>
                  <a:lnTo>
                    <a:pt x="517245" y="3168485"/>
                  </a:lnTo>
                  <a:lnTo>
                    <a:pt x="471576" y="3177375"/>
                  </a:lnTo>
                  <a:lnTo>
                    <a:pt x="427189" y="3189579"/>
                  </a:lnTo>
                  <a:lnTo>
                    <a:pt x="384213" y="3204972"/>
                  </a:lnTo>
                  <a:lnTo>
                    <a:pt x="342785" y="3223399"/>
                  </a:lnTo>
                  <a:lnTo>
                    <a:pt x="303047" y="3244748"/>
                  </a:lnTo>
                  <a:lnTo>
                    <a:pt x="265137" y="3268878"/>
                  </a:lnTo>
                  <a:lnTo>
                    <a:pt x="229171" y="3295637"/>
                  </a:lnTo>
                  <a:lnTo>
                    <a:pt x="195313" y="3324898"/>
                  </a:lnTo>
                  <a:lnTo>
                    <a:pt x="163677" y="3356533"/>
                  </a:lnTo>
                  <a:lnTo>
                    <a:pt x="134416" y="3390392"/>
                  </a:lnTo>
                  <a:lnTo>
                    <a:pt x="107657" y="3426358"/>
                  </a:lnTo>
                  <a:lnTo>
                    <a:pt x="83540" y="3464268"/>
                  </a:lnTo>
                  <a:lnTo>
                    <a:pt x="62191" y="3504006"/>
                  </a:lnTo>
                  <a:lnTo>
                    <a:pt x="43751" y="3545433"/>
                  </a:lnTo>
                  <a:lnTo>
                    <a:pt x="28359" y="3588410"/>
                  </a:lnTo>
                  <a:lnTo>
                    <a:pt x="16154" y="3632797"/>
                  </a:lnTo>
                  <a:lnTo>
                    <a:pt x="7264" y="3678466"/>
                  </a:lnTo>
                  <a:lnTo>
                    <a:pt x="1841" y="3725278"/>
                  </a:lnTo>
                  <a:lnTo>
                    <a:pt x="0" y="3773093"/>
                  </a:lnTo>
                  <a:lnTo>
                    <a:pt x="1841" y="3820922"/>
                  </a:lnTo>
                  <a:lnTo>
                    <a:pt x="7264" y="3867734"/>
                  </a:lnTo>
                  <a:lnTo>
                    <a:pt x="16154" y="3913403"/>
                  </a:lnTo>
                  <a:lnTo>
                    <a:pt x="28359" y="3957790"/>
                  </a:lnTo>
                  <a:lnTo>
                    <a:pt x="43751" y="4000766"/>
                  </a:lnTo>
                  <a:lnTo>
                    <a:pt x="62191" y="4042194"/>
                  </a:lnTo>
                  <a:lnTo>
                    <a:pt x="83540" y="4081932"/>
                  </a:lnTo>
                  <a:lnTo>
                    <a:pt x="107657" y="4119842"/>
                  </a:lnTo>
                  <a:lnTo>
                    <a:pt x="134416" y="4155808"/>
                  </a:lnTo>
                  <a:lnTo>
                    <a:pt x="163677" y="4189666"/>
                  </a:lnTo>
                  <a:lnTo>
                    <a:pt x="195313" y="4221302"/>
                  </a:lnTo>
                  <a:lnTo>
                    <a:pt x="229171" y="4250563"/>
                  </a:lnTo>
                  <a:lnTo>
                    <a:pt x="265137" y="4277322"/>
                  </a:lnTo>
                  <a:lnTo>
                    <a:pt x="303047" y="4301452"/>
                  </a:lnTo>
                  <a:lnTo>
                    <a:pt x="342785" y="4322800"/>
                  </a:lnTo>
                  <a:lnTo>
                    <a:pt x="384213" y="4341228"/>
                  </a:lnTo>
                  <a:lnTo>
                    <a:pt x="427189" y="4356620"/>
                  </a:lnTo>
                  <a:lnTo>
                    <a:pt x="471576" y="4368825"/>
                  </a:lnTo>
                  <a:lnTo>
                    <a:pt x="517245" y="4377715"/>
                  </a:lnTo>
                  <a:lnTo>
                    <a:pt x="564057" y="4383151"/>
                  </a:lnTo>
                  <a:lnTo>
                    <a:pt x="611886" y="4384992"/>
                  </a:lnTo>
                  <a:lnTo>
                    <a:pt x="659701" y="4383151"/>
                  </a:lnTo>
                  <a:lnTo>
                    <a:pt x="706513" y="4377715"/>
                  </a:lnTo>
                  <a:lnTo>
                    <a:pt x="752182" y="4368825"/>
                  </a:lnTo>
                  <a:lnTo>
                    <a:pt x="796569" y="4356620"/>
                  </a:lnTo>
                  <a:lnTo>
                    <a:pt x="839546" y="4341228"/>
                  </a:lnTo>
                  <a:lnTo>
                    <a:pt x="880973" y="4322800"/>
                  </a:lnTo>
                  <a:lnTo>
                    <a:pt x="920711" y="4301452"/>
                  </a:lnTo>
                  <a:lnTo>
                    <a:pt x="958634" y="4277322"/>
                  </a:lnTo>
                  <a:lnTo>
                    <a:pt x="994587" y="4250563"/>
                  </a:lnTo>
                  <a:lnTo>
                    <a:pt x="1028446" y="4221302"/>
                  </a:lnTo>
                  <a:lnTo>
                    <a:pt x="1060081" y="4189666"/>
                  </a:lnTo>
                  <a:lnTo>
                    <a:pt x="1089342" y="4155808"/>
                  </a:lnTo>
                  <a:lnTo>
                    <a:pt x="1116101" y="4119842"/>
                  </a:lnTo>
                  <a:lnTo>
                    <a:pt x="1140231" y="4081932"/>
                  </a:lnTo>
                  <a:lnTo>
                    <a:pt x="1161580" y="4042194"/>
                  </a:lnTo>
                  <a:lnTo>
                    <a:pt x="1180007" y="4000766"/>
                  </a:lnTo>
                  <a:lnTo>
                    <a:pt x="1195400" y="3957790"/>
                  </a:lnTo>
                  <a:lnTo>
                    <a:pt x="1207604" y="3913403"/>
                  </a:lnTo>
                  <a:lnTo>
                    <a:pt x="1216494" y="3867734"/>
                  </a:lnTo>
                  <a:lnTo>
                    <a:pt x="1221930" y="3820922"/>
                  </a:lnTo>
                  <a:lnTo>
                    <a:pt x="1223772" y="3773093"/>
                  </a:lnTo>
                  <a:close/>
                </a:path>
                <a:path w="2896869" h="4385309">
                  <a:moveTo>
                    <a:pt x="2611793" y="125310"/>
                  </a:moveTo>
                  <a:lnTo>
                    <a:pt x="2609227" y="92862"/>
                  </a:lnTo>
                  <a:lnTo>
                    <a:pt x="2588742" y="64173"/>
                  </a:lnTo>
                  <a:lnTo>
                    <a:pt x="2563355" y="64020"/>
                  </a:lnTo>
                  <a:lnTo>
                    <a:pt x="2541727" y="75971"/>
                  </a:lnTo>
                  <a:lnTo>
                    <a:pt x="2532596" y="83604"/>
                  </a:lnTo>
                  <a:lnTo>
                    <a:pt x="2512872" y="48666"/>
                  </a:lnTo>
                  <a:lnTo>
                    <a:pt x="2497963" y="32156"/>
                  </a:lnTo>
                  <a:lnTo>
                    <a:pt x="2480335" y="29730"/>
                  </a:lnTo>
                  <a:lnTo>
                    <a:pt x="2452497" y="37007"/>
                  </a:lnTo>
                  <a:lnTo>
                    <a:pt x="2421305" y="68224"/>
                  </a:lnTo>
                  <a:lnTo>
                    <a:pt x="2398776" y="122986"/>
                  </a:lnTo>
                  <a:lnTo>
                    <a:pt x="2385098" y="175082"/>
                  </a:lnTo>
                  <a:lnTo>
                    <a:pt x="2380500" y="198272"/>
                  </a:lnTo>
                  <a:lnTo>
                    <a:pt x="2238679" y="102590"/>
                  </a:lnTo>
                  <a:lnTo>
                    <a:pt x="2157996" y="52527"/>
                  </a:lnTo>
                  <a:lnTo>
                    <a:pt x="2108416" y="31699"/>
                  </a:lnTo>
                  <a:lnTo>
                    <a:pt x="2059851" y="23761"/>
                  </a:lnTo>
                  <a:lnTo>
                    <a:pt x="2017242" y="33477"/>
                  </a:lnTo>
                  <a:lnTo>
                    <a:pt x="1998992" y="63919"/>
                  </a:lnTo>
                  <a:lnTo>
                    <a:pt x="1995271" y="96088"/>
                  </a:lnTo>
                  <a:lnTo>
                    <a:pt x="1996211" y="111023"/>
                  </a:lnTo>
                  <a:lnTo>
                    <a:pt x="1962035" y="112153"/>
                  </a:lnTo>
                  <a:lnTo>
                    <a:pt x="1946808" y="120192"/>
                  </a:lnTo>
                  <a:lnTo>
                    <a:pt x="1947087" y="142024"/>
                  </a:lnTo>
                  <a:lnTo>
                    <a:pt x="1959444" y="184543"/>
                  </a:lnTo>
                  <a:lnTo>
                    <a:pt x="1999361" y="221107"/>
                  </a:lnTo>
                  <a:lnTo>
                    <a:pt x="2036368" y="236448"/>
                  </a:lnTo>
                  <a:lnTo>
                    <a:pt x="2081644" y="249555"/>
                  </a:lnTo>
                  <a:lnTo>
                    <a:pt x="2132876" y="260235"/>
                  </a:lnTo>
                  <a:lnTo>
                    <a:pt x="2187714" y="268300"/>
                  </a:lnTo>
                  <a:lnTo>
                    <a:pt x="2243848" y="273532"/>
                  </a:lnTo>
                  <a:lnTo>
                    <a:pt x="2298954" y="275742"/>
                  </a:lnTo>
                  <a:lnTo>
                    <a:pt x="2350706" y="274739"/>
                  </a:lnTo>
                  <a:lnTo>
                    <a:pt x="2396769" y="270306"/>
                  </a:lnTo>
                  <a:lnTo>
                    <a:pt x="2434844" y="262267"/>
                  </a:lnTo>
                  <a:lnTo>
                    <a:pt x="2491536" y="241579"/>
                  </a:lnTo>
                  <a:lnTo>
                    <a:pt x="2538780" y="216535"/>
                  </a:lnTo>
                  <a:lnTo>
                    <a:pt x="2575369" y="188150"/>
                  </a:lnTo>
                  <a:lnTo>
                    <a:pt x="2600109" y="157403"/>
                  </a:lnTo>
                  <a:lnTo>
                    <a:pt x="2611793" y="125310"/>
                  </a:lnTo>
                  <a:close/>
                </a:path>
                <a:path w="2896869" h="4385309">
                  <a:moveTo>
                    <a:pt x="2896489" y="170688"/>
                  </a:moveTo>
                  <a:lnTo>
                    <a:pt x="2863735" y="134721"/>
                  </a:lnTo>
                  <a:lnTo>
                    <a:pt x="2827794" y="100495"/>
                  </a:lnTo>
                  <a:lnTo>
                    <a:pt x="2772778" y="53721"/>
                  </a:lnTo>
                  <a:lnTo>
                    <a:pt x="2741549" y="30772"/>
                  </a:lnTo>
                  <a:lnTo>
                    <a:pt x="2722473" y="25031"/>
                  </a:lnTo>
                  <a:lnTo>
                    <a:pt x="2703969" y="29895"/>
                  </a:lnTo>
                  <a:lnTo>
                    <a:pt x="2681059" y="0"/>
                  </a:lnTo>
                  <a:lnTo>
                    <a:pt x="2609392" y="83972"/>
                  </a:lnTo>
                  <a:lnTo>
                    <a:pt x="2629547" y="111950"/>
                  </a:lnTo>
                  <a:lnTo>
                    <a:pt x="2630106" y="118122"/>
                  </a:lnTo>
                  <a:lnTo>
                    <a:pt x="2643263" y="162267"/>
                  </a:lnTo>
                  <a:lnTo>
                    <a:pt x="2669692" y="214096"/>
                  </a:lnTo>
                  <a:lnTo>
                    <a:pt x="2699067" y="260921"/>
                  </a:lnTo>
                  <a:lnTo>
                    <a:pt x="2725597" y="298894"/>
                  </a:lnTo>
                  <a:lnTo>
                    <a:pt x="2743187" y="322707"/>
                  </a:lnTo>
                  <a:lnTo>
                    <a:pt x="2741701" y="313588"/>
                  </a:lnTo>
                  <a:lnTo>
                    <a:pt x="2762821" y="299453"/>
                  </a:lnTo>
                  <a:lnTo>
                    <a:pt x="2802979" y="268452"/>
                  </a:lnTo>
                  <a:lnTo>
                    <a:pt x="2842107" y="232651"/>
                  </a:lnTo>
                  <a:lnTo>
                    <a:pt x="2879318" y="192112"/>
                  </a:lnTo>
                  <a:lnTo>
                    <a:pt x="2896489" y="170688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322789" y="6260193"/>
              <a:ext cx="1181735" cy="1181735"/>
            </a:xfrm>
            <a:custGeom>
              <a:avLst/>
              <a:gdLst/>
              <a:ahLst/>
              <a:cxnLst/>
              <a:rect l="l" t="t" r="r" b="b"/>
              <a:pathLst>
                <a:path w="1181734" h="1181734">
                  <a:moveTo>
                    <a:pt x="590505" y="0"/>
                  </a:moveTo>
                  <a:lnTo>
                    <a:pt x="542134" y="1962"/>
                  </a:lnTo>
                  <a:lnTo>
                    <a:pt x="494829" y="7747"/>
                  </a:lnTo>
                  <a:lnTo>
                    <a:pt x="448743" y="17200"/>
                  </a:lnTo>
                  <a:lnTo>
                    <a:pt x="404029" y="30170"/>
                  </a:lnTo>
                  <a:lnTo>
                    <a:pt x="360840" y="46502"/>
                  </a:lnTo>
                  <a:lnTo>
                    <a:pt x="319328" y="66043"/>
                  </a:lnTo>
                  <a:lnTo>
                    <a:pt x="279647" y="88641"/>
                  </a:lnTo>
                  <a:lnTo>
                    <a:pt x="241951" y="114140"/>
                  </a:lnTo>
                  <a:lnTo>
                    <a:pt x="206390" y="142389"/>
                  </a:lnTo>
                  <a:lnTo>
                    <a:pt x="173120" y="173234"/>
                  </a:lnTo>
                  <a:lnTo>
                    <a:pt x="142292" y="206521"/>
                  </a:lnTo>
                  <a:lnTo>
                    <a:pt x="114060" y="242098"/>
                  </a:lnTo>
                  <a:lnTo>
                    <a:pt x="88576" y="279810"/>
                  </a:lnTo>
                  <a:lnTo>
                    <a:pt x="65994" y="319505"/>
                  </a:lnTo>
                  <a:lnTo>
                    <a:pt x="46466" y="361030"/>
                  </a:lnTo>
                  <a:lnTo>
                    <a:pt x="30146" y="404230"/>
                  </a:lnTo>
                  <a:lnTo>
                    <a:pt x="17186" y="448953"/>
                  </a:lnTo>
                  <a:lnTo>
                    <a:pt x="7740" y="495045"/>
                  </a:lnTo>
                  <a:lnTo>
                    <a:pt x="1960" y="542354"/>
                  </a:lnTo>
                  <a:lnTo>
                    <a:pt x="0" y="590725"/>
                  </a:lnTo>
                  <a:lnTo>
                    <a:pt x="2200" y="641990"/>
                  </a:lnTo>
                  <a:lnTo>
                    <a:pt x="8682" y="692050"/>
                  </a:lnTo>
                  <a:lnTo>
                    <a:pt x="19269" y="740718"/>
                  </a:lnTo>
                  <a:lnTo>
                    <a:pt x="33782" y="787811"/>
                  </a:lnTo>
                  <a:lnTo>
                    <a:pt x="52043" y="833143"/>
                  </a:lnTo>
                  <a:lnTo>
                    <a:pt x="73876" y="876530"/>
                  </a:lnTo>
                  <a:lnTo>
                    <a:pt x="99101" y="917785"/>
                  </a:lnTo>
                  <a:lnTo>
                    <a:pt x="127542" y="956724"/>
                  </a:lnTo>
                  <a:lnTo>
                    <a:pt x="159021" y="993163"/>
                  </a:lnTo>
                  <a:lnTo>
                    <a:pt x="191063" y="1025340"/>
                  </a:lnTo>
                  <a:lnTo>
                    <a:pt x="225815" y="1054658"/>
                  </a:lnTo>
                  <a:lnTo>
                    <a:pt x="226862" y="1055716"/>
                  </a:lnTo>
                  <a:lnTo>
                    <a:pt x="228987" y="1057412"/>
                  </a:lnTo>
                  <a:lnTo>
                    <a:pt x="229197" y="1057412"/>
                  </a:lnTo>
                  <a:lnTo>
                    <a:pt x="244663" y="1069095"/>
                  </a:lnTo>
                  <a:lnTo>
                    <a:pt x="276790" y="1090867"/>
                  </a:lnTo>
                  <a:lnTo>
                    <a:pt x="338186" y="1124660"/>
                  </a:lnTo>
                  <a:lnTo>
                    <a:pt x="385116" y="1144570"/>
                  </a:lnTo>
                  <a:lnTo>
                    <a:pt x="434024" y="1160404"/>
                  </a:lnTo>
                  <a:lnTo>
                    <a:pt x="484699" y="1171963"/>
                  </a:lnTo>
                  <a:lnTo>
                    <a:pt x="536930" y="1179045"/>
                  </a:lnTo>
                  <a:lnTo>
                    <a:pt x="590505" y="1181450"/>
                  </a:lnTo>
                  <a:lnTo>
                    <a:pt x="643979" y="1179043"/>
                  </a:lnTo>
                  <a:lnTo>
                    <a:pt x="696131" y="1171965"/>
                  </a:lnTo>
                  <a:lnTo>
                    <a:pt x="746757" y="1160428"/>
                  </a:lnTo>
                  <a:lnTo>
                    <a:pt x="795652" y="1144647"/>
                  </a:lnTo>
                  <a:lnTo>
                    <a:pt x="842613" y="1124834"/>
                  </a:lnTo>
                  <a:lnTo>
                    <a:pt x="889763" y="1099869"/>
                  </a:lnTo>
                  <a:lnTo>
                    <a:pt x="934212" y="1070773"/>
                  </a:lnTo>
                  <a:lnTo>
                    <a:pt x="964745" y="1047444"/>
                  </a:lnTo>
                  <a:lnTo>
                    <a:pt x="1008766" y="1007422"/>
                  </a:lnTo>
                  <a:lnTo>
                    <a:pt x="1048491" y="963269"/>
                  </a:lnTo>
                  <a:lnTo>
                    <a:pt x="1078059" y="923892"/>
                  </a:lnTo>
                  <a:lnTo>
                    <a:pt x="1104297" y="882068"/>
                  </a:lnTo>
                  <a:lnTo>
                    <a:pt x="1127017" y="837992"/>
                  </a:lnTo>
                  <a:lnTo>
                    <a:pt x="1146030" y="791863"/>
                  </a:lnTo>
                  <a:lnTo>
                    <a:pt x="1161147" y="743875"/>
                  </a:lnTo>
                  <a:lnTo>
                    <a:pt x="1172178" y="694225"/>
                  </a:lnTo>
                  <a:lnTo>
                    <a:pt x="1178936" y="643110"/>
                  </a:lnTo>
                  <a:lnTo>
                    <a:pt x="1181231" y="590725"/>
                  </a:lnTo>
                  <a:lnTo>
                    <a:pt x="1179270" y="542354"/>
                  </a:lnTo>
                  <a:lnTo>
                    <a:pt x="1173489" y="495045"/>
                  </a:lnTo>
                  <a:lnTo>
                    <a:pt x="1164042" y="448953"/>
                  </a:lnTo>
                  <a:lnTo>
                    <a:pt x="1151081" y="404230"/>
                  </a:lnTo>
                  <a:lnTo>
                    <a:pt x="1134759" y="361030"/>
                  </a:lnTo>
                  <a:lnTo>
                    <a:pt x="1115228" y="319505"/>
                  </a:lnTo>
                  <a:lnTo>
                    <a:pt x="1092642" y="279810"/>
                  </a:lnTo>
                  <a:lnTo>
                    <a:pt x="1067153" y="242098"/>
                  </a:lnTo>
                  <a:lnTo>
                    <a:pt x="1038914" y="206521"/>
                  </a:lnTo>
                  <a:lnTo>
                    <a:pt x="1008079" y="173234"/>
                  </a:lnTo>
                  <a:lnTo>
                    <a:pt x="974799" y="142389"/>
                  </a:lnTo>
                  <a:lnTo>
                    <a:pt x="939227" y="114140"/>
                  </a:lnTo>
                  <a:lnTo>
                    <a:pt x="901518" y="88641"/>
                  </a:lnTo>
                  <a:lnTo>
                    <a:pt x="861822" y="66043"/>
                  </a:lnTo>
                  <a:lnTo>
                    <a:pt x="820293" y="46502"/>
                  </a:lnTo>
                  <a:lnTo>
                    <a:pt x="777085" y="30170"/>
                  </a:lnTo>
                  <a:lnTo>
                    <a:pt x="732349" y="17200"/>
                  </a:lnTo>
                  <a:lnTo>
                    <a:pt x="686238" y="7747"/>
                  </a:lnTo>
                  <a:lnTo>
                    <a:pt x="638906" y="1962"/>
                  </a:lnTo>
                  <a:lnTo>
                    <a:pt x="590505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548596" y="6403795"/>
              <a:ext cx="739775" cy="1038225"/>
            </a:xfrm>
            <a:custGeom>
              <a:avLst/>
              <a:gdLst/>
              <a:ahLst/>
              <a:cxnLst/>
              <a:rect l="l" t="t" r="r" b="b"/>
              <a:pathLst>
                <a:path w="739775" h="1038225">
                  <a:moveTo>
                    <a:pt x="310613" y="0"/>
                  </a:moveTo>
                  <a:lnTo>
                    <a:pt x="265414" y="5225"/>
                  </a:lnTo>
                  <a:lnTo>
                    <a:pt x="224757" y="21147"/>
                  </a:lnTo>
                  <a:lnTo>
                    <a:pt x="162037" y="60739"/>
                  </a:lnTo>
                  <a:lnTo>
                    <a:pt x="113269" y="116146"/>
                  </a:lnTo>
                  <a:lnTo>
                    <a:pt x="94074" y="151409"/>
                  </a:lnTo>
                  <a:lnTo>
                    <a:pt x="78316" y="192581"/>
                  </a:lnTo>
                  <a:lnTo>
                    <a:pt x="65977" y="240313"/>
                  </a:lnTo>
                  <a:lnTo>
                    <a:pt x="57040" y="295258"/>
                  </a:lnTo>
                  <a:lnTo>
                    <a:pt x="51487" y="358068"/>
                  </a:lnTo>
                  <a:lnTo>
                    <a:pt x="49303" y="429393"/>
                  </a:lnTo>
                  <a:lnTo>
                    <a:pt x="50469" y="509886"/>
                  </a:lnTo>
                  <a:lnTo>
                    <a:pt x="50916" y="561471"/>
                  </a:lnTo>
                  <a:lnTo>
                    <a:pt x="49114" y="612495"/>
                  </a:lnTo>
                  <a:lnTo>
                    <a:pt x="45307" y="662703"/>
                  </a:lnTo>
                  <a:lnTo>
                    <a:pt x="39741" y="711843"/>
                  </a:lnTo>
                  <a:lnTo>
                    <a:pt x="32658" y="759658"/>
                  </a:lnTo>
                  <a:lnTo>
                    <a:pt x="24546" y="804213"/>
                  </a:lnTo>
                  <a:lnTo>
                    <a:pt x="8510" y="877551"/>
                  </a:lnTo>
                  <a:lnTo>
                    <a:pt x="0" y="911057"/>
                  </a:lnTo>
                  <a:lnTo>
                    <a:pt x="1057" y="912114"/>
                  </a:lnTo>
                  <a:lnTo>
                    <a:pt x="3183" y="913811"/>
                  </a:lnTo>
                  <a:lnTo>
                    <a:pt x="3392" y="913811"/>
                  </a:lnTo>
                  <a:lnTo>
                    <a:pt x="18857" y="925493"/>
                  </a:lnTo>
                  <a:lnTo>
                    <a:pt x="50981" y="947265"/>
                  </a:lnTo>
                  <a:lnTo>
                    <a:pt x="112378" y="981059"/>
                  </a:lnTo>
                  <a:lnTo>
                    <a:pt x="159307" y="1000968"/>
                  </a:lnTo>
                  <a:lnTo>
                    <a:pt x="208216" y="1016802"/>
                  </a:lnTo>
                  <a:lnTo>
                    <a:pt x="258893" y="1028361"/>
                  </a:lnTo>
                  <a:lnTo>
                    <a:pt x="311125" y="1035443"/>
                  </a:lnTo>
                  <a:lnTo>
                    <a:pt x="364700" y="1037849"/>
                  </a:lnTo>
                  <a:lnTo>
                    <a:pt x="418175" y="1035442"/>
                  </a:lnTo>
                  <a:lnTo>
                    <a:pt x="470327" y="1028363"/>
                  </a:lnTo>
                  <a:lnTo>
                    <a:pt x="520952" y="1016826"/>
                  </a:lnTo>
                  <a:lnTo>
                    <a:pt x="569847" y="1001045"/>
                  </a:lnTo>
                  <a:lnTo>
                    <a:pt x="616808" y="981233"/>
                  </a:lnTo>
                  <a:lnTo>
                    <a:pt x="663958" y="956267"/>
                  </a:lnTo>
                  <a:lnTo>
                    <a:pt x="708407" y="927171"/>
                  </a:lnTo>
                  <a:lnTo>
                    <a:pt x="738940" y="903842"/>
                  </a:lnTo>
                  <a:lnTo>
                    <a:pt x="739345" y="862057"/>
                  </a:lnTo>
                  <a:lnTo>
                    <a:pt x="738697" y="821282"/>
                  </a:lnTo>
                  <a:lnTo>
                    <a:pt x="737056" y="781501"/>
                  </a:lnTo>
                  <a:lnTo>
                    <a:pt x="734480" y="742695"/>
                  </a:lnTo>
                  <a:lnTo>
                    <a:pt x="727924" y="674920"/>
                  </a:lnTo>
                  <a:lnTo>
                    <a:pt x="718906" y="610828"/>
                  </a:lnTo>
                  <a:lnTo>
                    <a:pt x="707793" y="550286"/>
                  </a:lnTo>
                  <a:lnTo>
                    <a:pt x="694953" y="493373"/>
                  </a:lnTo>
                  <a:lnTo>
                    <a:pt x="680753" y="440165"/>
                  </a:lnTo>
                  <a:lnTo>
                    <a:pt x="665560" y="390740"/>
                  </a:lnTo>
                  <a:lnTo>
                    <a:pt x="649740" y="345177"/>
                  </a:lnTo>
                  <a:lnTo>
                    <a:pt x="633662" y="303551"/>
                  </a:lnTo>
                  <a:lnTo>
                    <a:pt x="617691" y="265941"/>
                  </a:lnTo>
                  <a:lnTo>
                    <a:pt x="587542" y="203078"/>
                  </a:lnTo>
                  <a:lnTo>
                    <a:pt x="559668" y="150834"/>
                  </a:lnTo>
                  <a:lnTo>
                    <a:pt x="537512" y="118473"/>
                  </a:lnTo>
                  <a:lnTo>
                    <a:pt x="476336" y="65624"/>
                  </a:lnTo>
                  <a:lnTo>
                    <a:pt x="411201" y="26159"/>
                  </a:lnTo>
                  <a:lnTo>
                    <a:pt x="333110" y="1639"/>
                  </a:lnTo>
                  <a:lnTo>
                    <a:pt x="310613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481815" y="7102520"/>
              <a:ext cx="889635" cy="339725"/>
            </a:xfrm>
            <a:custGeom>
              <a:avLst/>
              <a:gdLst/>
              <a:ahLst/>
              <a:cxnLst/>
              <a:rect l="l" t="t" r="r" b="b"/>
              <a:pathLst>
                <a:path w="889634" h="339725">
                  <a:moveTo>
                    <a:pt x="571129" y="0"/>
                  </a:moveTo>
                  <a:lnTo>
                    <a:pt x="506539" y="301"/>
                  </a:lnTo>
                  <a:lnTo>
                    <a:pt x="429050" y="4735"/>
                  </a:lnTo>
                  <a:lnTo>
                    <a:pt x="387455" y="8488"/>
                  </a:lnTo>
                  <a:lnTo>
                    <a:pt x="345979" y="13237"/>
                  </a:lnTo>
                  <a:lnTo>
                    <a:pt x="292599" y="20748"/>
                  </a:lnTo>
                  <a:lnTo>
                    <a:pt x="216916" y="33836"/>
                  </a:lnTo>
                  <a:lnTo>
                    <a:pt x="177516" y="41884"/>
                  </a:lnTo>
                  <a:lnTo>
                    <a:pt x="138358" y="50925"/>
                  </a:lnTo>
                  <a:lnTo>
                    <a:pt x="99441" y="60938"/>
                  </a:lnTo>
                  <a:lnTo>
                    <a:pt x="62355" y="71274"/>
                  </a:lnTo>
                  <a:lnTo>
                    <a:pt x="25433" y="82560"/>
                  </a:lnTo>
                  <a:lnTo>
                    <a:pt x="6088" y="127917"/>
                  </a:lnTo>
                  <a:lnTo>
                    <a:pt x="0" y="150841"/>
                  </a:lnTo>
                  <a:lnTo>
                    <a:pt x="15653" y="167246"/>
                  </a:lnTo>
                  <a:lnTo>
                    <a:pt x="32040" y="183017"/>
                  </a:lnTo>
                  <a:lnTo>
                    <a:pt x="49103" y="198070"/>
                  </a:lnTo>
                  <a:lnTo>
                    <a:pt x="66783" y="212326"/>
                  </a:lnTo>
                  <a:lnTo>
                    <a:pt x="69966" y="215090"/>
                  </a:lnTo>
                  <a:lnTo>
                    <a:pt x="70175" y="215090"/>
                  </a:lnTo>
                  <a:lnTo>
                    <a:pt x="85640" y="226769"/>
                  </a:lnTo>
                  <a:lnTo>
                    <a:pt x="101503" y="237934"/>
                  </a:lnTo>
                  <a:lnTo>
                    <a:pt x="134425" y="258555"/>
                  </a:lnTo>
                  <a:lnTo>
                    <a:pt x="179161" y="282338"/>
                  </a:lnTo>
                  <a:lnTo>
                    <a:pt x="226090" y="302245"/>
                  </a:lnTo>
                  <a:lnTo>
                    <a:pt x="274999" y="318077"/>
                  </a:lnTo>
                  <a:lnTo>
                    <a:pt x="325676" y="329633"/>
                  </a:lnTo>
                  <a:lnTo>
                    <a:pt x="377908" y="336713"/>
                  </a:lnTo>
                  <a:lnTo>
                    <a:pt x="431484" y="339118"/>
                  </a:lnTo>
                  <a:lnTo>
                    <a:pt x="484957" y="336712"/>
                  </a:lnTo>
                  <a:lnTo>
                    <a:pt x="537106" y="329636"/>
                  </a:lnTo>
                  <a:lnTo>
                    <a:pt x="587729" y="318102"/>
                  </a:lnTo>
                  <a:lnTo>
                    <a:pt x="636621" y="302323"/>
                  </a:lnTo>
                  <a:lnTo>
                    <a:pt x="683581" y="282512"/>
                  </a:lnTo>
                  <a:lnTo>
                    <a:pt x="730735" y="257546"/>
                  </a:lnTo>
                  <a:lnTo>
                    <a:pt x="775180" y="228441"/>
                  </a:lnTo>
                  <a:lnTo>
                    <a:pt x="805724" y="205122"/>
                  </a:lnTo>
                  <a:lnTo>
                    <a:pt x="849737" y="165100"/>
                  </a:lnTo>
                  <a:lnTo>
                    <a:pt x="889470" y="120947"/>
                  </a:lnTo>
                  <a:lnTo>
                    <a:pt x="867518" y="99823"/>
                  </a:lnTo>
                  <a:lnTo>
                    <a:pt x="845209" y="79516"/>
                  </a:lnTo>
                  <a:lnTo>
                    <a:pt x="822979" y="60681"/>
                  </a:lnTo>
                  <a:lnTo>
                    <a:pt x="801263" y="43975"/>
                  </a:lnTo>
                  <a:lnTo>
                    <a:pt x="801263" y="43766"/>
                  </a:lnTo>
                  <a:lnTo>
                    <a:pt x="768347" y="22719"/>
                  </a:lnTo>
                  <a:lnTo>
                    <a:pt x="665797" y="4564"/>
                  </a:lnTo>
                  <a:lnTo>
                    <a:pt x="616932" y="1069"/>
                  </a:lnTo>
                  <a:lnTo>
                    <a:pt x="571129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481815" y="7102520"/>
              <a:ext cx="889635" cy="339725"/>
            </a:xfrm>
            <a:custGeom>
              <a:avLst/>
              <a:gdLst/>
              <a:ahLst/>
              <a:cxnLst/>
              <a:rect l="l" t="t" r="r" b="b"/>
              <a:pathLst>
                <a:path w="889634" h="339725">
                  <a:moveTo>
                    <a:pt x="571129" y="0"/>
                  </a:moveTo>
                  <a:lnTo>
                    <a:pt x="506539" y="301"/>
                  </a:lnTo>
                  <a:lnTo>
                    <a:pt x="429050" y="4735"/>
                  </a:lnTo>
                  <a:lnTo>
                    <a:pt x="387455" y="8488"/>
                  </a:lnTo>
                  <a:lnTo>
                    <a:pt x="345979" y="13237"/>
                  </a:lnTo>
                  <a:lnTo>
                    <a:pt x="292599" y="20748"/>
                  </a:lnTo>
                  <a:lnTo>
                    <a:pt x="216916" y="33836"/>
                  </a:lnTo>
                  <a:lnTo>
                    <a:pt x="177516" y="41884"/>
                  </a:lnTo>
                  <a:lnTo>
                    <a:pt x="138358" y="50925"/>
                  </a:lnTo>
                  <a:lnTo>
                    <a:pt x="99441" y="60938"/>
                  </a:lnTo>
                  <a:lnTo>
                    <a:pt x="62355" y="71274"/>
                  </a:lnTo>
                  <a:lnTo>
                    <a:pt x="25433" y="82560"/>
                  </a:lnTo>
                  <a:lnTo>
                    <a:pt x="6088" y="127917"/>
                  </a:lnTo>
                  <a:lnTo>
                    <a:pt x="0" y="150841"/>
                  </a:lnTo>
                  <a:lnTo>
                    <a:pt x="15653" y="167246"/>
                  </a:lnTo>
                  <a:lnTo>
                    <a:pt x="32040" y="183017"/>
                  </a:lnTo>
                  <a:lnTo>
                    <a:pt x="49103" y="198070"/>
                  </a:lnTo>
                  <a:lnTo>
                    <a:pt x="66783" y="212326"/>
                  </a:lnTo>
                  <a:lnTo>
                    <a:pt x="69966" y="215090"/>
                  </a:lnTo>
                  <a:lnTo>
                    <a:pt x="70175" y="215090"/>
                  </a:lnTo>
                  <a:lnTo>
                    <a:pt x="85640" y="226769"/>
                  </a:lnTo>
                  <a:lnTo>
                    <a:pt x="101503" y="237934"/>
                  </a:lnTo>
                  <a:lnTo>
                    <a:pt x="134425" y="258555"/>
                  </a:lnTo>
                  <a:lnTo>
                    <a:pt x="179161" y="282338"/>
                  </a:lnTo>
                  <a:lnTo>
                    <a:pt x="226090" y="302245"/>
                  </a:lnTo>
                  <a:lnTo>
                    <a:pt x="274999" y="318077"/>
                  </a:lnTo>
                  <a:lnTo>
                    <a:pt x="325676" y="329633"/>
                  </a:lnTo>
                  <a:lnTo>
                    <a:pt x="377908" y="336713"/>
                  </a:lnTo>
                  <a:lnTo>
                    <a:pt x="431484" y="339118"/>
                  </a:lnTo>
                  <a:lnTo>
                    <a:pt x="484957" y="336712"/>
                  </a:lnTo>
                  <a:lnTo>
                    <a:pt x="537106" y="329636"/>
                  </a:lnTo>
                  <a:lnTo>
                    <a:pt x="587729" y="318102"/>
                  </a:lnTo>
                  <a:lnTo>
                    <a:pt x="636621" y="302323"/>
                  </a:lnTo>
                  <a:lnTo>
                    <a:pt x="683581" y="282512"/>
                  </a:lnTo>
                  <a:lnTo>
                    <a:pt x="730735" y="257546"/>
                  </a:lnTo>
                  <a:lnTo>
                    <a:pt x="775180" y="228441"/>
                  </a:lnTo>
                  <a:lnTo>
                    <a:pt x="805724" y="205122"/>
                  </a:lnTo>
                  <a:lnTo>
                    <a:pt x="849737" y="165100"/>
                  </a:lnTo>
                  <a:lnTo>
                    <a:pt x="889470" y="120947"/>
                  </a:lnTo>
                  <a:lnTo>
                    <a:pt x="867518" y="99823"/>
                  </a:lnTo>
                  <a:lnTo>
                    <a:pt x="845209" y="79516"/>
                  </a:lnTo>
                  <a:lnTo>
                    <a:pt x="822979" y="60681"/>
                  </a:lnTo>
                  <a:lnTo>
                    <a:pt x="801263" y="43975"/>
                  </a:lnTo>
                  <a:lnTo>
                    <a:pt x="801263" y="43766"/>
                  </a:lnTo>
                  <a:lnTo>
                    <a:pt x="768347" y="22719"/>
                  </a:lnTo>
                  <a:lnTo>
                    <a:pt x="665797" y="4564"/>
                  </a:lnTo>
                  <a:lnTo>
                    <a:pt x="616932" y="1069"/>
                  </a:lnTo>
                  <a:lnTo>
                    <a:pt x="57112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763911" y="6925059"/>
              <a:ext cx="224154" cy="300990"/>
            </a:xfrm>
            <a:custGeom>
              <a:avLst/>
              <a:gdLst/>
              <a:ahLst/>
              <a:cxnLst/>
              <a:rect l="l" t="t" r="r" b="b"/>
              <a:pathLst>
                <a:path w="224154" h="300990">
                  <a:moveTo>
                    <a:pt x="14680" y="0"/>
                  </a:moveTo>
                  <a:lnTo>
                    <a:pt x="31611" y="44909"/>
                  </a:lnTo>
                  <a:lnTo>
                    <a:pt x="40613" y="86094"/>
                  </a:lnTo>
                  <a:lnTo>
                    <a:pt x="42231" y="133172"/>
                  </a:lnTo>
                  <a:lnTo>
                    <a:pt x="30636" y="181026"/>
                  </a:lnTo>
                  <a:lnTo>
                    <a:pt x="0" y="224537"/>
                  </a:lnTo>
                  <a:lnTo>
                    <a:pt x="8594" y="233989"/>
                  </a:lnTo>
                  <a:lnTo>
                    <a:pt x="37802" y="256104"/>
                  </a:lnTo>
                  <a:lnTo>
                    <a:pt x="92756" y="281522"/>
                  </a:lnTo>
                  <a:lnTo>
                    <a:pt x="178591" y="300880"/>
                  </a:lnTo>
                  <a:lnTo>
                    <a:pt x="188770" y="293016"/>
                  </a:lnTo>
                  <a:lnTo>
                    <a:pt x="208989" y="271647"/>
                  </a:lnTo>
                  <a:lnTo>
                    <a:pt x="223768" y="240110"/>
                  </a:lnTo>
                  <a:lnTo>
                    <a:pt x="217626" y="201742"/>
                  </a:lnTo>
                  <a:lnTo>
                    <a:pt x="213052" y="200862"/>
                  </a:lnTo>
                  <a:lnTo>
                    <a:pt x="202145" y="195221"/>
                  </a:lnTo>
                  <a:lnTo>
                    <a:pt x="178245" y="151649"/>
                  </a:lnTo>
                  <a:lnTo>
                    <a:pt x="173575" y="100530"/>
                  </a:lnTo>
                  <a:lnTo>
                    <a:pt x="174043" y="85328"/>
                  </a:lnTo>
                  <a:lnTo>
                    <a:pt x="175223" y="68702"/>
                  </a:lnTo>
                  <a:lnTo>
                    <a:pt x="177178" y="50587"/>
                  </a:lnTo>
                  <a:lnTo>
                    <a:pt x="179973" y="30920"/>
                  </a:lnTo>
                  <a:lnTo>
                    <a:pt x="14680" y="0"/>
                  </a:lnTo>
                  <a:close/>
                </a:path>
              </a:pathLst>
            </a:custGeom>
            <a:solidFill>
              <a:srgbClr val="EDC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78586" y="6925065"/>
              <a:ext cx="165303" cy="15164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717017" y="6498325"/>
              <a:ext cx="386080" cy="511175"/>
            </a:xfrm>
            <a:custGeom>
              <a:avLst/>
              <a:gdLst/>
              <a:ahLst/>
              <a:cxnLst/>
              <a:rect l="l" t="t" r="r" b="b"/>
              <a:pathLst>
                <a:path w="386079" h="511175">
                  <a:moveTo>
                    <a:pt x="193190" y="0"/>
                  </a:moveTo>
                  <a:lnTo>
                    <a:pt x="121470" y="12812"/>
                  </a:lnTo>
                  <a:lnTo>
                    <a:pt x="65785" y="52536"/>
                  </a:lnTo>
                  <a:lnTo>
                    <a:pt x="26640" y="112240"/>
                  </a:lnTo>
                  <a:lnTo>
                    <a:pt x="4543" y="184992"/>
                  </a:lnTo>
                  <a:lnTo>
                    <a:pt x="45" y="224096"/>
                  </a:lnTo>
                  <a:lnTo>
                    <a:pt x="0" y="263863"/>
                  </a:lnTo>
                  <a:lnTo>
                    <a:pt x="4469" y="303426"/>
                  </a:lnTo>
                  <a:lnTo>
                    <a:pt x="13517" y="341920"/>
                  </a:lnTo>
                  <a:lnTo>
                    <a:pt x="27206" y="378477"/>
                  </a:lnTo>
                  <a:lnTo>
                    <a:pt x="45600" y="412232"/>
                  </a:lnTo>
                  <a:lnTo>
                    <a:pt x="96757" y="467870"/>
                  </a:lnTo>
                  <a:lnTo>
                    <a:pt x="129647" y="488019"/>
                  </a:lnTo>
                  <a:lnTo>
                    <a:pt x="167494" y="501900"/>
                  </a:lnTo>
                  <a:lnTo>
                    <a:pt x="217079" y="510594"/>
                  </a:lnTo>
                  <a:lnTo>
                    <a:pt x="259204" y="509440"/>
                  </a:lnTo>
                  <a:lnTo>
                    <a:pt x="323002" y="480483"/>
                  </a:lnTo>
                  <a:lnTo>
                    <a:pt x="362733" y="420815"/>
                  </a:lnTo>
                  <a:lnTo>
                    <a:pt x="374775" y="381274"/>
                  </a:lnTo>
                  <a:lnTo>
                    <a:pt x="382241" y="336227"/>
                  </a:lnTo>
                  <a:lnTo>
                    <a:pt x="385614" y="286396"/>
                  </a:lnTo>
                  <a:lnTo>
                    <a:pt x="385373" y="232506"/>
                  </a:lnTo>
                  <a:lnTo>
                    <a:pt x="381564" y="180095"/>
                  </a:lnTo>
                  <a:lnTo>
                    <a:pt x="373432" y="134274"/>
                  </a:lnTo>
                  <a:lnTo>
                    <a:pt x="360250" y="95082"/>
                  </a:lnTo>
                  <a:lnTo>
                    <a:pt x="315834" y="36750"/>
                  </a:lnTo>
                  <a:lnTo>
                    <a:pt x="242509" y="5429"/>
                  </a:lnTo>
                  <a:lnTo>
                    <a:pt x="193190" y="0"/>
                  </a:lnTo>
                  <a:close/>
                </a:path>
              </a:pathLst>
            </a:custGeom>
            <a:solidFill>
              <a:srgbClr val="EDC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679613" y="6440867"/>
              <a:ext cx="212725" cy="459105"/>
            </a:xfrm>
            <a:custGeom>
              <a:avLst/>
              <a:gdLst/>
              <a:ahLst/>
              <a:cxnLst/>
              <a:rect l="l" t="t" r="r" b="b"/>
              <a:pathLst>
                <a:path w="212725" h="459104">
                  <a:moveTo>
                    <a:pt x="212267" y="0"/>
                  </a:moveTo>
                  <a:lnTo>
                    <a:pt x="166058" y="1861"/>
                  </a:lnTo>
                  <a:lnTo>
                    <a:pt x="125909" y="12646"/>
                  </a:lnTo>
                  <a:lnTo>
                    <a:pt x="91646" y="31244"/>
                  </a:lnTo>
                  <a:lnTo>
                    <a:pt x="63097" y="56542"/>
                  </a:lnTo>
                  <a:lnTo>
                    <a:pt x="40089" y="87429"/>
                  </a:lnTo>
                  <a:lnTo>
                    <a:pt x="22449" y="122793"/>
                  </a:lnTo>
                  <a:lnTo>
                    <a:pt x="10002" y="161523"/>
                  </a:lnTo>
                  <a:lnTo>
                    <a:pt x="2577" y="202505"/>
                  </a:lnTo>
                  <a:lnTo>
                    <a:pt x="0" y="244628"/>
                  </a:lnTo>
                  <a:lnTo>
                    <a:pt x="2097" y="286782"/>
                  </a:lnTo>
                  <a:lnTo>
                    <a:pt x="8696" y="327852"/>
                  </a:lnTo>
                  <a:lnTo>
                    <a:pt x="19624" y="366729"/>
                  </a:lnTo>
                  <a:lnTo>
                    <a:pt x="34708" y="402299"/>
                  </a:lnTo>
                  <a:lnTo>
                    <a:pt x="76648" y="459075"/>
                  </a:lnTo>
                  <a:lnTo>
                    <a:pt x="44706" y="404256"/>
                  </a:lnTo>
                  <a:lnTo>
                    <a:pt x="32796" y="368776"/>
                  </a:lnTo>
                  <a:lnTo>
                    <a:pt x="39781" y="337148"/>
                  </a:lnTo>
                  <a:lnTo>
                    <a:pt x="64523" y="293886"/>
                  </a:lnTo>
                  <a:lnTo>
                    <a:pt x="105798" y="225625"/>
                  </a:lnTo>
                  <a:lnTo>
                    <a:pt x="126305" y="181294"/>
                  </a:lnTo>
                  <a:lnTo>
                    <a:pt x="132117" y="141472"/>
                  </a:lnTo>
                  <a:lnTo>
                    <a:pt x="129306" y="86740"/>
                  </a:lnTo>
                  <a:lnTo>
                    <a:pt x="212267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64051" y="6705830"/>
              <a:ext cx="102434" cy="1199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1608232" y="6394214"/>
              <a:ext cx="581660" cy="381000"/>
            </a:xfrm>
            <a:custGeom>
              <a:avLst/>
              <a:gdLst/>
              <a:ahLst/>
              <a:cxnLst/>
              <a:rect l="l" t="t" r="r" b="b"/>
              <a:pathLst>
                <a:path w="581659" h="381000">
                  <a:moveTo>
                    <a:pt x="581152" y="192989"/>
                  </a:moveTo>
                  <a:lnTo>
                    <a:pt x="557707" y="137172"/>
                  </a:lnTo>
                  <a:lnTo>
                    <a:pt x="528396" y="92633"/>
                  </a:lnTo>
                  <a:lnTo>
                    <a:pt x="492442" y="56807"/>
                  </a:lnTo>
                  <a:lnTo>
                    <a:pt x="449935" y="29832"/>
                  </a:lnTo>
                  <a:lnTo>
                    <a:pt x="382511" y="7912"/>
                  </a:lnTo>
                  <a:lnTo>
                    <a:pt x="364210" y="6477"/>
                  </a:lnTo>
                  <a:lnTo>
                    <a:pt x="358279" y="4914"/>
                  </a:lnTo>
                  <a:lnTo>
                    <a:pt x="318401" y="101"/>
                  </a:lnTo>
                  <a:lnTo>
                    <a:pt x="281127" y="0"/>
                  </a:lnTo>
                  <a:lnTo>
                    <a:pt x="248170" y="3403"/>
                  </a:lnTo>
                  <a:lnTo>
                    <a:pt x="221246" y="9118"/>
                  </a:lnTo>
                  <a:lnTo>
                    <a:pt x="76009" y="54457"/>
                  </a:lnTo>
                  <a:lnTo>
                    <a:pt x="8115" y="108254"/>
                  </a:lnTo>
                  <a:lnTo>
                    <a:pt x="0" y="205320"/>
                  </a:lnTo>
                  <a:lnTo>
                    <a:pt x="34137" y="380479"/>
                  </a:lnTo>
                  <a:lnTo>
                    <a:pt x="36512" y="370573"/>
                  </a:lnTo>
                  <a:lnTo>
                    <a:pt x="48882" y="342328"/>
                  </a:lnTo>
                  <a:lnTo>
                    <a:pt x="79070" y="297891"/>
                  </a:lnTo>
                  <a:lnTo>
                    <a:pt x="134886" y="239420"/>
                  </a:lnTo>
                  <a:lnTo>
                    <a:pt x="172008" y="207289"/>
                  </a:lnTo>
                  <a:lnTo>
                    <a:pt x="251523" y="176885"/>
                  </a:lnTo>
                  <a:lnTo>
                    <a:pt x="330644" y="164579"/>
                  </a:lnTo>
                  <a:lnTo>
                    <a:pt x="332257" y="152387"/>
                  </a:lnTo>
                  <a:lnTo>
                    <a:pt x="332803" y="142621"/>
                  </a:lnTo>
                  <a:lnTo>
                    <a:pt x="332257" y="130162"/>
                  </a:lnTo>
                  <a:lnTo>
                    <a:pt x="330644" y="109880"/>
                  </a:lnTo>
                  <a:lnTo>
                    <a:pt x="344220" y="125349"/>
                  </a:lnTo>
                  <a:lnTo>
                    <a:pt x="352945" y="136512"/>
                  </a:lnTo>
                  <a:lnTo>
                    <a:pt x="360591" y="148742"/>
                  </a:lnTo>
                  <a:lnTo>
                    <a:pt x="370941" y="167449"/>
                  </a:lnTo>
                  <a:lnTo>
                    <a:pt x="421944" y="173024"/>
                  </a:lnTo>
                  <a:lnTo>
                    <a:pt x="455129" y="179679"/>
                  </a:lnTo>
                  <a:lnTo>
                    <a:pt x="485089" y="191744"/>
                  </a:lnTo>
                  <a:lnTo>
                    <a:pt x="526376" y="213512"/>
                  </a:lnTo>
                  <a:lnTo>
                    <a:pt x="555180" y="199123"/>
                  </a:lnTo>
                  <a:lnTo>
                    <a:pt x="536028" y="141097"/>
                  </a:lnTo>
                  <a:lnTo>
                    <a:pt x="509117" y="94932"/>
                  </a:lnTo>
                  <a:lnTo>
                    <a:pt x="476161" y="59423"/>
                  </a:lnTo>
                  <a:lnTo>
                    <a:pt x="464616" y="51371"/>
                  </a:lnTo>
                  <a:lnTo>
                    <a:pt x="486092" y="65011"/>
                  </a:lnTo>
                  <a:lnTo>
                    <a:pt x="520573" y="99466"/>
                  </a:lnTo>
                  <a:lnTo>
                    <a:pt x="548716" y="142354"/>
                  </a:lnTo>
                  <a:lnTo>
                    <a:pt x="570420" y="193560"/>
                  </a:lnTo>
                  <a:lnTo>
                    <a:pt x="571131" y="195719"/>
                  </a:lnTo>
                  <a:lnTo>
                    <a:pt x="573163" y="197091"/>
                  </a:lnTo>
                  <a:lnTo>
                    <a:pt x="575322" y="197091"/>
                  </a:lnTo>
                  <a:lnTo>
                    <a:pt x="575868" y="197091"/>
                  </a:lnTo>
                  <a:lnTo>
                    <a:pt x="579666" y="195935"/>
                  </a:lnTo>
                  <a:lnTo>
                    <a:pt x="581152" y="192989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058573" y="7143841"/>
              <a:ext cx="1517015" cy="1517015"/>
            </a:xfrm>
            <a:custGeom>
              <a:avLst/>
              <a:gdLst/>
              <a:ahLst/>
              <a:cxnLst/>
              <a:rect l="l" t="t" r="r" b="b"/>
              <a:pathLst>
                <a:path w="1517015" h="1517015">
                  <a:moveTo>
                    <a:pt x="758301" y="0"/>
                  </a:moveTo>
                  <a:lnTo>
                    <a:pt x="710344" y="1491"/>
                  </a:lnTo>
                  <a:lnTo>
                    <a:pt x="663180" y="5908"/>
                  </a:lnTo>
                  <a:lnTo>
                    <a:pt x="616898" y="13160"/>
                  </a:lnTo>
                  <a:lnTo>
                    <a:pt x="571586" y="23159"/>
                  </a:lnTo>
                  <a:lnTo>
                    <a:pt x="527333" y="35816"/>
                  </a:lnTo>
                  <a:lnTo>
                    <a:pt x="484228" y="51043"/>
                  </a:lnTo>
                  <a:lnTo>
                    <a:pt x="442360" y="68749"/>
                  </a:lnTo>
                  <a:lnTo>
                    <a:pt x="401817" y="88848"/>
                  </a:lnTo>
                  <a:lnTo>
                    <a:pt x="362689" y="111249"/>
                  </a:lnTo>
                  <a:lnTo>
                    <a:pt x="325065" y="135864"/>
                  </a:lnTo>
                  <a:lnTo>
                    <a:pt x="289032" y="162604"/>
                  </a:lnTo>
                  <a:lnTo>
                    <a:pt x="254681" y="191380"/>
                  </a:lnTo>
                  <a:lnTo>
                    <a:pt x="222099" y="222104"/>
                  </a:lnTo>
                  <a:lnTo>
                    <a:pt x="191376" y="254686"/>
                  </a:lnTo>
                  <a:lnTo>
                    <a:pt x="162600" y="289039"/>
                  </a:lnTo>
                  <a:lnTo>
                    <a:pt x="135860" y="325072"/>
                  </a:lnTo>
                  <a:lnTo>
                    <a:pt x="111246" y="362697"/>
                  </a:lnTo>
                  <a:lnTo>
                    <a:pt x="88845" y="401825"/>
                  </a:lnTo>
                  <a:lnTo>
                    <a:pt x="68747" y="442368"/>
                  </a:lnTo>
                  <a:lnTo>
                    <a:pt x="51041" y="484237"/>
                  </a:lnTo>
                  <a:lnTo>
                    <a:pt x="35815" y="527342"/>
                  </a:lnTo>
                  <a:lnTo>
                    <a:pt x="23158" y="571595"/>
                  </a:lnTo>
                  <a:lnTo>
                    <a:pt x="13160" y="616908"/>
                  </a:lnTo>
                  <a:lnTo>
                    <a:pt x="5908" y="663190"/>
                  </a:lnTo>
                  <a:lnTo>
                    <a:pt x="1491" y="710355"/>
                  </a:lnTo>
                  <a:lnTo>
                    <a:pt x="0" y="758311"/>
                  </a:lnTo>
                  <a:lnTo>
                    <a:pt x="1491" y="806268"/>
                  </a:lnTo>
                  <a:lnTo>
                    <a:pt x="5908" y="853433"/>
                  </a:lnTo>
                  <a:lnTo>
                    <a:pt x="13160" y="899715"/>
                  </a:lnTo>
                  <a:lnTo>
                    <a:pt x="23158" y="945028"/>
                  </a:lnTo>
                  <a:lnTo>
                    <a:pt x="35815" y="989281"/>
                  </a:lnTo>
                  <a:lnTo>
                    <a:pt x="51041" y="1032386"/>
                  </a:lnTo>
                  <a:lnTo>
                    <a:pt x="68747" y="1074255"/>
                  </a:lnTo>
                  <a:lnTo>
                    <a:pt x="88845" y="1114798"/>
                  </a:lnTo>
                  <a:lnTo>
                    <a:pt x="111246" y="1153926"/>
                  </a:lnTo>
                  <a:lnTo>
                    <a:pt x="135860" y="1191551"/>
                  </a:lnTo>
                  <a:lnTo>
                    <a:pt x="162600" y="1227584"/>
                  </a:lnTo>
                  <a:lnTo>
                    <a:pt x="191376" y="1261937"/>
                  </a:lnTo>
                  <a:lnTo>
                    <a:pt x="222099" y="1294519"/>
                  </a:lnTo>
                  <a:lnTo>
                    <a:pt x="254681" y="1325243"/>
                  </a:lnTo>
                  <a:lnTo>
                    <a:pt x="289032" y="1354019"/>
                  </a:lnTo>
                  <a:lnTo>
                    <a:pt x="325065" y="1380759"/>
                  </a:lnTo>
                  <a:lnTo>
                    <a:pt x="362689" y="1405374"/>
                  </a:lnTo>
                  <a:lnTo>
                    <a:pt x="401817" y="1427775"/>
                  </a:lnTo>
                  <a:lnTo>
                    <a:pt x="442360" y="1447874"/>
                  </a:lnTo>
                  <a:lnTo>
                    <a:pt x="484228" y="1465580"/>
                  </a:lnTo>
                  <a:lnTo>
                    <a:pt x="527333" y="1480807"/>
                  </a:lnTo>
                  <a:lnTo>
                    <a:pt x="571586" y="1493464"/>
                  </a:lnTo>
                  <a:lnTo>
                    <a:pt x="616898" y="1503463"/>
                  </a:lnTo>
                  <a:lnTo>
                    <a:pt x="663180" y="1510715"/>
                  </a:lnTo>
                  <a:lnTo>
                    <a:pt x="710344" y="1515132"/>
                  </a:lnTo>
                  <a:lnTo>
                    <a:pt x="758301" y="1516623"/>
                  </a:lnTo>
                  <a:lnTo>
                    <a:pt x="806258" y="1515132"/>
                  </a:lnTo>
                  <a:lnTo>
                    <a:pt x="853422" y="1510715"/>
                  </a:lnTo>
                  <a:lnTo>
                    <a:pt x="899705" y="1503463"/>
                  </a:lnTo>
                  <a:lnTo>
                    <a:pt x="945017" y="1493464"/>
                  </a:lnTo>
                  <a:lnTo>
                    <a:pt x="989270" y="1480807"/>
                  </a:lnTo>
                  <a:lnTo>
                    <a:pt x="1032376" y="1465580"/>
                  </a:lnTo>
                  <a:lnTo>
                    <a:pt x="1074244" y="1447874"/>
                  </a:lnTo>
                  <a:lnTo>
                    <a:pt x="1114787" y="1427775"/>
                  </a:lnTo>
                  <a:lnTo>
                    <a:pt x="1153916" y="1405374"/>
                  </a:lnTo>
                  <a:lnTo>
                    <a:pt x="1191541" y="1380759"/>
                  </a:lnTo>
                  <a:lnTo>
                    <a:pt x="1227574" y="1354019"/>
                  </a:lnTo>
                  <a:lnTo>
                    <a:pt x="1261926" y="1325243"/>
                  </a:lnTo>
                  <a:lnTo>
                    <a:pt x="1294509" y="1294519"/>
                  </a:lnTo>
                  <a:lnTo>
                    <a:pt x="1325232" y="1261937"/>
                  </a:lnTo>
                  <a:lnTo>
                    <a:pt x="1354009" y="1227584"/>
                  </a:lnTo>
                  <a:lnTo>
                    <a:pt x="1380749" y="1191551"/>
                  </a:lnTo>
                  <a:lnTo>
                    <a:pt x="1405364" y="1153926"/>
                  </a:lnTo>
                  <a:lnTo>
                    <a:pt x="1427765" y="1114798"/>
                  </a:lnTo>
                  <a:lnTo>
                    <a:pt x="1447863" y="1074255"/>
                  </a:lnTo>
                  <a:lnTo>
                    <a:pt x="1465570" y="1032386"/>
                  </a:lnTo>
                  <a:lnTo>
                    <a:pt x="1480796" y="989281"/>
                  </a:lnTo>
                  <a:lnTo>
                    <a:pt x="1493453" y="945028"/>
                  </a:lnTo>
                  <a:lnTo>
                    <a:pt x="1503453" y="899715"/>
                  </a:lnTo>
                  <a:lnTo>
                    <a:pt x="1510705" y="853433"/>
                  </a:lnTo>
                  <a:lnTo>
                    <a:pt x="1515121" y="806268"/>
                  </a:lnTo>
                  <a:lnTo>
                    <a:pt x="1516613" y="758311"/>
                  </a:lnTo>
                  <a:lnTo>
                    <a:pt x="1515121" y="710355"/>
                  </a:lnTo>
                  <a:lnTo>
                    <a:pt x="1510705" y="663190"/>
                  </a:lnTo>
                  <a:lnTo>
                    <a:pt x="1503453" y="616908"/>
                  </a:lnTo>
                  <a:lnTo>
                    <a:pt x="1493453" y="571595"/>
                  </a:lnTo>
                  <a:lnTo>
                    <a:pt x="1480796" y="527342"/>
                  </a:lnTo>
                  <a:lnTo>
                    <a:pt x="1465570" y="484237"/>
                  </a:lnTo>
                  <a:lnTo>
                    <a:pt x="1447863" y="442368"/>
                  </a:lnTo>
                  <a:lnTo>
                    <a:pt x="1427765" y="401825"/>
                  </a:lnTo>
                  <a:lnTo>
                    <a:pt x="1405364" y="362697"/>
                  </a:lnTo>
                  <a:lnTo>
                    <a:pt x="1380749" y="325072"/>
                  </a:lnTo>
                  <a:lnTo>
                    <a:pt x="1354009" y="289039"/>
                  </a:lnTo>
                  <a:lnTo>
                    <a:pt x="1325232" y="254686"/>
                  </a:lnTo>
                  <a:lnTo>
                    <a:pt x="1294509" y="222104"/>
                  </a:lnTo>
                  <a:lnTo>
                    <a:pt x="1261926" y="191380"/>
                  </a:lnTo>
                  <a:lnTo>
                    <a:pt x="1227574" y="162604"/>
                  </a:lnTo>
                  <a:lnTo>
                    <a:pt x="1191541" y="135864"/>
                  </a:lnTo>
                  <a:lnTo>
                    <a:pt x="1153916" y="111249"/>
                  </a:lnTo>
                  <a:lnTo>
                    <a:pt x="1114787" y="88848"/>
                  </a:lnTo>
                  <a:lnTo>
                    <a:pt x="1074244" y="68749"/>
                  </a:lnTo>
                  <a:lnTo>
                    <a:pt x="1032376" y="51043"/>
                  </a:lnTo>
                  <a:lnTo>
                    <a:pt x="989270" y="35816"/>
                  </a:lnTo>
                  <a:lnTo>
                    <a:pt x="945017" y="23159"/>
                  </a:lnTo>
                  <a:lnTo>
                    <a:pt x="899705" y="13160"/>
                  </a:lnTo>
                  <a:lnTo>
                    <a:pt x="853422" y="5908"/>
                  </a:lnTo>
                  <a:lnTo>
                    <a:pt x="806258" y="1491"/>
                  </a:lnTo>
                  <a:lnTo>
                    <a:pt x="758301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079703" y="7165023"/>
              <a:ext cx="1474470" cy="1474470"/>
            </a:xfrm>
            <a:custGeom>
              <a:avLst/>
              <a:gdLst/>
              <a:ahLst/>
              <a:cxnLst/>
              <a:rect l="l" t="t" r="r" b="b"/>
              <a:pathLst>
                <a:path w="1474469" h="1474470">
                  <a:moveTo>
                    <a:pt x="737244" y="0"/>
                  </a:moveTo>
                  <a:lnTo>
                    <a:pt x="688847" y="1571"/>
                  </a:lnTo>
                  <a:lnTo>
                    <a:pt x="641275" y="6219"/>
                  </a:lnTo>
                  <a:lnTo>
                    <a:pt x="594626" y="13847"/>
                  </a:lnTo>
                  <a:lnTo>
                    <a:pt x="548997" y="24357"/>
                  </a:lnTo>
                  <a:lnTo>
                    <a:pt x="504486" y="37649"/>
                  </a:lnTo>
                  <a:lnTo>
                    <a:pt x="461192" y="53627"/>
                  </a:lnTo>
                  <a:lnTo>
                    <a:pt x="419213" y="72192"/>
                  </a:lnTo>
                  <a:lnTo>
                    <a:pt x="378645" y="93246"/>
                  </a:lnTo>
                  <a:lnTo>
                    <a:pt x="339588" y="116691"/>
                  </a:lnTo>
                  <a:lnTo>
                    <a:pt x="302139" y="142429"/>
                  </a:lnTo>
                  <a:lnTo>
                    <a:pt x="266397" y="170363"/>
                  </a:lnTo>
                  <a:lnTo>
                    <a:pt x="232458" y="200393"/>
                  </a:lnTo>
                  <a:lnTo>
                    <a:pt x="200421" y="232423"/>
                  </a:lnTo>
                  <a:lnTo>
                    <a:pt x="170385" y="266354"/>
                  </a:lnTo>
                  <a:lnTo>
                    <a:pt x="142446" y="302087"/>
                  </a:lnTo>
                  <a:lnTo>
                    <a:pt x="116704" y="339526"/>
                  </a:lnTo>
                  <a:lnTo>
                    <a:pt x="93255" y="378571"/>
                  </a:lnTo>
                  <a:lnTo>
                    <a:pt x="72198" y="419126"/>
                  </a:lnTo>
                  <a:lnTo>
                    <a:pt x="53631" y="461091"/>
                  </a:lnTo>
                  <a:lnTo>
                    <a:pt x="37652" y="504370"/>
                  </a:lnTo>
                  <a:lnTo>
                    <a:pt x="24358" y="548863"/>
                  </a:lnTo>
                  <a:lnTo>
                    <a:pt x="13848" y="594473"/>
                  </a:lnTo>
                  <a:lnTo>
                    <a:pt x="6220" y="641102"/>
                  </a:lnTo>
                  <a:lnTo>
                    <a:pt x="1571" y="688652"/>
                  </a:lnTo>
                  <a:lnTo>
                    <a:pt x="0" y="737024"/>
                  </a:lnTo>
                  <a:lnTo>
                    <a:pt x="1800" y="788861"/>
                  </a:lnTo>
                  <a:lnTo>
                    <a:pt x="7123" y="839756"/>
                  </a:lnTo>
                  <a:lnTo>
                    <a:pt x="15851" y="889580"/>
                  </a:lnTo>
                  <a:lnTo>
                    <a:pt x="27866" y="938202"/>
                  </a:lnTo>
                  <a:lnTo>
                    <a:pt x="43050" y="985495"/>
                  </a:lnTo>
                  <a:lnTo>
                    <a:pt x="61286" y="1031329"/>
                  </a:lnTo>
                  <a:lnTo>
                    <a:pt x="61495" y="1031329"/>
                  </a:lnTo>
                  <a:lnTo>
                    <a:pt x="67853" y="1045592"/>
                  </a:lnTo>
                  <a:lnTo>
                    <a:pt x="88636" y="1087516"/>
                  </a:lnTo>
                  <a:lnTo>
                    <a:pt x="116399" y="1134315"/>
                  </a:lnTo>
                  <a:lnTo>
                    <a:pt x="147423" y="1178848"/>
                  </a:lnTo>
                  <a:lnTo>
                    <a:pt x="181547" y="1220916"/>
                  </a:lnTo>
                  <a:lnTo>
                    <a:pt x="218611" y="1260317"/>
                  </a:lnTo>
                  <a:lnTo>
                    <a:pt x="259330" y="1297815"/>
                  </a:lnTo>
                  <a:lnTo>
                    <a:pt x="302791" y="1332229"/>
                  </a:lnTo>
                  <a:lnTo>
                    <a:pt x="348797" y="1363340"/>
                  </a:lnTo>
                  <a:lnTo>
                    <a:pt x="397150" y="1390931"/>
                  </a:lnTo>
                  <a:lnTo>
                    <a:pt x="397150" y="1391140"/>
                  </a:lnTo>
                  <a:lnTo>
                    <a:pt x="432552" y="1408323"/>
                  </a:lnTo>
                  <a:lnTo>
                    <a:pt x="479828" y="1427932"/>
                  </a:lnTo>
                  <a:lnTo>
                    <a:pt x="528695" y="1444265"/>
                  </a:lnTo>
                  <a:lnTo>
                    <a:pt x="579012" y="1457193"/>
                  </a:lnTo>
                  <a:lnTo>
                    <a:pt x="630637" y="1466588"/>
                  </a:lnTo>
                  <a:lnTo>
                    <a:pt x="683428" y="1472319"/>
                  </a:lnTo>
                  <a:lnTo>
                    <a:pt x="737244" y="1474258"/>
                  </a:lnTo>
                  <a:lnTo>
                    <a:pt x="793320" y="1472139"/>
                  </a:lnTo>
                  <a:lnTo>
                    <a:pt x="848241" y="1465885"/>
                  </a:lnTo>
                  <a:lnTo>
                    <a:pt x="901890" y="1455657"/>
                  </a:lnTo>
                  <a:lnTo>
                    <a:pt x="954148" y="1441610"/>
                  </a:lnTo>
                  <a:lnTo>
                    <a:pt x="1002865" y="1424690"/>
                  </a:lnTo>
                  <a:lnTo>
                    <a:pt x="1049990" y="1404529"/>
                  </a:lnTo>
                  <a:lnTo>
                    <a:pt x="1095366" y="1381229"/>
                  </a:lnTo>
                  <a:lnTo>
                    <a:pt x="1138834" y="1354890"/>
                  </a:lnTo>
                  <a:lnTo>
                    <a:pt x="1180183" y="1325844"/>
                  </a:lnTo>
                  <a:lnTo>
                    <a:pt x="1222927" y="1291040"/>
                  </a:lnTo>
                  <a:lnTo>
                    <a:pt x="1262927" y="1253217"/>
                  </a:lnTo>
                  <a:lnTo>
                    <a:pt x="1299986" y="1212533"/>
                  </a:lnTo>
                  <a:lnTo>
                    <a:pt x="1333907" y="1169147"/>
                  </a:lnTo>
                  <a:lnTo>
                    <a:pt x="1356027" y="1137034"/>
                  </a:lnTo>
                  <a:lnTo>
                    <a:pt x="1379918" y="1097452"/>
                  </a:lnTo>
                  <a:lnTo>
                    <a:pt x="1415857" y="1024536"/>
                  </a:lnTo>
                  <a:lnTo>
                    <a:pt x="1433272" y="979614"/>
                  </a:lnTo>
                  <a:lnTo>
                    <a:pt x="1447754" y="933351"/>
                  </a:lnTo>
                  <a:lnTo>
                    <a:pt x="1459198" y="885853"/>
                  </a:lnTo>
                  <a:lnTo>
                    <a:pt x="1467502" y="837227"/>
                  </a:lnTo>
                  <a:lnTo>
                    <a:pt x="1472560" y="787582"/>
                  </a:lnTo>
                  <a:lnTo>
                    <a:pt x="1474269" y="737024"/>
                  </a:lnTo>
                  <a:lnTo>
                    <a:pt x="1472698" y="688652"/>
                  </a:lnTo>
                  <a:lnTo>
                    <a:pt x="1468052" y="641102"/>
                  </a:lnTo>
                  <a:lnTo>
                    <a:pt x="1460429" y="594473"/>
                  </a:lnTo>
                  <a:lnTo>
                    <a:pt x="1449925" y="548863"/>
                  </a:lnTo>
                  <a:lnTo>
                    <a:pt x="1436639" y="504370"/>
                  </a:lnTo>
                  <a:lnTo>
                    <a:pt x="1420669" y="461091"/>
                  </a:lnTo>
                  <a:lnTo>
                    <a:pt x="1402112" y="419126"/>
                  </a:lnTo>
                  <a:lnTo>
                    <a:pt x="1381066" y="378571"/>
                  </a:lnTo>
                  <a:lnTo>
                    <a:pt x="1357629" y="339526"/>
                  </a:lnTo>
                  <a:lnTo>
                    <a:pt x="1331899" y="302087"/>
                  </a:lnTo>
                  <a:lnTo>
                    <a:pt x="1303974" y="266354"/>
                  </a:lnTo>
                  <a:lnTo>
                    <a:pt x="1273950" y="232423"/>
                  </a:lnTo>
                  <a:lnTo>
                    <a:pt x="1241927" y="200393"/>
                  </a:lnTo>
                  <a:lnTo>
                    <a:pt x="1208001" y="170363"/>
                  </a:lnTo>
                  <a:lnTo>
                    <a:pt x="1172271" y="142429"/>
                  </a:lnTo>
                  <a:lnTo>
                    <a:pt x="1134835" y="116691"/>
                  </a:lnTo>
                  <a:lnTo>
                    <a:pt x="1095790" y="93246"/>
                  </a:lnTo>
                  <a:lnTo>
                    <a:pt x="1055233" y="72192"/>
                  </a:lnTo>
                  <a:lnTo>
                    <a:pt x="1013264" y="53627"/>
                  </a:lnTo>
                  <a:lnTo>
                    <a:pt x="969979" y="37649"/>
                  </a:lnTo>
                  <a:lnTo>
                    <a:pt x="925476" y="24357"/>
                  </a:lnTo>
                  <a:lnTo>
                    <a:pt x="879854" y="13847"/>
                  </a:lnTo>
                  <a:lnTo>
                    <a:pt x="833209" y="6219"/>
                  </a:lnTo>
                  <a:lnTo>
                    <a:pt x="785640" y="1571"/>
                  </a:lnTo>
                  <a:lnTo>
                    <a:pt x="73724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68337" y="7637855"/>
              <a:ext cx="287655" cy="788035"/>
            </a:xfrm>
            <a:custGeom>
              <a:avLst/>
              <a:gdLst/>
              <a:ahLst/>
              <a:cxnLst/>
              <a:rect l="l" t="t" r="r" b="b"/>
              <a:pathLst>
                <a:path w="287655" h="788034">
                  <a:moveTo>
                    <a:pt x="264620" y="0"/>
                  </a:moveTo>
                  <a:lnTo>
                    <a:pt x="228744" y="4859"/>
                  </a:lnTo>
                  <a:lnTo>
                    <a:pt x="176253" y="17865"/>
                  </a:lnTo>
                  <a:lnTo>
                    <a:pt x="127819" y="35722"/>
                  </a:lnTo>
                  <a:lnTo>
                    <a:pt x="104112" y="55129"/>
                  </a:lnTo>
                  <a:lnTo>
                    <a:pt x="104570" y="92170"/>
                  </a:lnTo>
                  <a:lnTo>
                    <a:pt x="110656" y="150780"/>
                  </a:lnTo>
                  <a:lnTo>
                    <a:pt x="116545" y="209909"/>
                  </a:lnTo>
                  <a:lnTo>
                    <a:pt x="116415" y="248505"/>
                  </a:lnTo>
                  <a:lnTo>
                    <a:pt x="102680" y="293894"/>
                  </a:lnTo>
                  <a:lnTo>
                    <a:pt x="73132" y="387163"/>
                  </a:lnTo>
                  <a:lnTo>
                    <a:pt x="0" y="614682"/>
                  </a:lnTo>
                  <a:lnTo>
                    <a:pt x="27763" y="661481"/>
                  </a:lnTo>
                  <a:lnTo>
                    <a:pt x="58787" y="706016"/>
                  </a:lnTo>
                  <a:lnTo>
                    <a:pt x="92911" y="748087"/>
                  </a:lnTo>
                  <a:lnTo>
                    <a:pt x="129975" y="787494"/>
                  </a:lnTo>
                  <a:lnTo>
                    <a:pt x="235144" y="290273"/>
                  </a:lnTo>
                  <a:lnTo>
                    <a:pt x="240925" y="284223"/>
                  </a:lnTo>
                  <a:lnTo>
                    <a:pt x="269582" y="251449"/>
                  </a:lnTo>
                  <a:lnTo>
                    <a:pt x="285288" y="203811"/>
                  </a:lnTo>
                  <a:lnTo>
                    <a:pt x="287033" y="144712"/>
                  </a:lnTo>
                  <a:lnTo>
                    <a:pt x="284889" y="77766"/>
                  </a:lnTo>
                  <a:lnTo>
                    <a:pt x="277778" y="22889"/>
                  </a:lnTo>
                  <a:lnTo>
                    <a:pt x="264620" y="0"/>
                  </a:lnTo>
                  <a:close/>
                </a:path>
              </a:pathLst>
            </a:custGeom>
            <a:solidFill>
              <a:srgbClr val="9F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141196" y="8196345"/>
              <a:ext cx="407670" cy="377190"/>
            </a:xfrm>
            <a:custGeom>
              <a:avLst/>
              <a:gdLst/>
              <a:ahLst/>
              <a:cxnLst/>
              <a:rect l="l" t="t" r="r" b="b"/>
              <a:pathLst>
                <a:path w="407669" h="377190">
                  <a:moveTo>
                    <a:pt x="0" y="0"/>
                  </a:moveTo>
                  <a:lnTo>
                    <a:pt x="19946" y="42405"/>
                  </a:lnTo>
                  <a:lnTo>
                    <a:pt x="54904" y="102996"/>
                  </a:lnTo>
                  <a:lnTo>
                    <a:pt x="85928" y="147529"/>
                  </a:lnTo>
                  <a:lnTo>
                    <a:pt x="120051" y="189596"/>
                  </a:lnTo>
                  <a:lnTo>
                    <a:pt x="157115" y="228998"/>
                  </a:lnTo>
                  <a:lnTo>
                    <a:pt x="197834" y="266491"/>
                  </a:lnTo>
                  <a:lnTo>
                    <a:pt x="241296" y="300905"/>
                  </a:lnTo>
                  <a:lnTo>
                    <a:pt x="287302" y="332019"/>
                  </a:lnTo>
                  <a:lnTo>
                    <a:pt x="335654" y="359612"/>
                  </a:lnTo>
                  <a:lnTo>
                    <a:pt x="335654" y="359821"/>
                  </a:lnTo>
                  <a:lnTo>
                    <a:pt x="344433" y="364234"/>
                  </a:lnTo>
                  <a:lnTo>
                    <a:pt x="353273" y="368569"/>
                  </a:lnTo>
                  <a:lnTo>
                    <a:pt x="371056" y="377004"/>
                  </a:lnTo>
                  <a:lnTo>
                    <a:pt x="380386" y="283279"/>
                  </a:lnTo>
                  <a:lnTo>
                    <a:pt x="385676" y="228998"/>
                  </a:lnTo>
                  <a:lnTo>
                    <a:pt x="385739" y="228359"/>
                  </a:lnTo>
                  <a:lnTo>
                    <a:pt x="192947" y="228359"/>
                  </a:lnTo>
                  <a:lnTo>
                    <a:pt x="232181" y="38166"/>
                  </a:lnTo>
                  <a:lnTo>
                    <a:pt x="0" y="0"/>
                  </a:lnTo>
                  <a:close/>
                </a:path>
                <a:path w="407669" h="377190">
                  <a:moveTo>
                    <a:pt x="407317" y="8062"/>
                  </a:moveTo>
                  <a:lnTo>
                    <a:pt x="363657" y="23667"/>
                  </a:lnTo>
                  <a:lnTo>
                    <a:pt x="326774" y="51816"/>
                  </a:lnTo>
                  <a:lnTo>
                    <a:pt x="276569" y="113162"/>
                  </a:lnTo>
                  <a:lnTo>
                    <a:pt x="192947" y="228359"/>
                  </a:lnTo>
                  <a:lnTo>
                    <a:pt x="385739" y="228359"/>
                  </a:lnTo>
                  <a:lnTo>
                    <a:pt x="407108" y="9120"/>
                  </a:lnTo>
                  <a:lnTo>
                    <a:pt x="407317" y="8481"/>
                  </a:lnTo>
                  <a:lnTo>
                    <a:pt x="407317" y="8062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141196" y="8196345"/>
              <a:ext cx="407670" cy="377190"/>
            </a:xfrm>
            <a:custGeom>
              <a:avLst/>
              <a:gdLst/>
              <a:ahLst/>
              <a:cxnLst/>
              <a:rect l="l" t="t" r="r" b="b"/>
              <a:pathLst>
                <a:path w="407669" h="377190">
                  <a:moveTo>
                    <a:pt x="0" y="0"/>
                  </a:moveTo>
                  <a:lnTo>
                    <a:pt x="19946" y="42405"/>
                  </a:lnTo>
                  <a:lnTo>
                    <a:pt x="54904" y="102996"/>
                  </a:lnTo>
                  <a:lnTo>
                    <a:pt x="85928" y="147529"/>
                  </a:lnTo>
                  <a:lnTo>
                    <a:pt x="120051" y="189596"/>
                  </a:lnTo>
                  <a:lnTo>
                    <a:pt x="157115" y="228998"/>
                  </a:lnTo>
                  <a:lnTo>
                    <a:pt x="197834" y="266491"/>
                  </a:lnTo>
                  <a:lnTo>
                    <a:pt x="241296" y="300905"/>
                  </a:lnTo>
                  <a:lnTo>
                    <a:pt x="287302" y="332019"/>
                  </a:lnTo>
                  <a:lnTo>
                    <a:pt x="335654" y="359612"/>
                  </a:lnTo>
                  <a:lnTo>
                    <a:pt x="335654" y="359821"/>
                  </a:lnTo>
                  <a:lnTo>
                    <a:pt x="344433" y="364234"/>
                  </a:lnTo>
                  <a:lnTo>
                    <a:pt x="353273" y="368569"/>
                  </a:lnTo>
                  <a:lnTo>
                    <a:pt x="371056" y="377004"/>
                  </a:lnTo>
                  <a:lnTo>
                    <a:pt x="380386" y="283279"/>
                  </a:lnTo>
                  <a:lnTo>
                    <a:pt x="385676" y="228998"/>
                  </a:lnTo>
                  <a:lnTo>
                    <a:pt x="385739" y="228359"/>
                  </a:lnTo>
                  <a:lnTo>
                    <a:pt x="192947" y="228359"/>
                  </a:lnTo>
                  <a:lnTo>
                    <a:pt x="232181" y="38166"/>
                  </a:lnTo>
                  <a:lnTo>
                    <a:pt x="0" y="0"/>
                  </a:lnTo>
                  <a:close/>
                </a:path>
                <a:path w="407669" h="377190">
                  <a:moveTo>
                    <a:pt x="407317" y="8062"/>
                  </a:moveTo>
                  <a:lnTo>
                    <a:pt x="363657" y="23667"/>
                  </a:lnTo>
                  <a:lnTo>
                    <a:pt x="326774" y="51816"/>
                  </a:lnTo>
                  <a:lnTo>
                    <a:pt x="276569" y="113162"/>
                  </a:lnTo>
                  <a:lnTo>
                    <a:pt x="192947" y="228359"/>
                  </a:lnTo>
                  <a:lnTo>
                    <a:pt x="385739" y="228359"/>
                  </a:lnTo>
                  <a:lnTo>
                    <a:pt x="407108" y="9120"/>
                  </a:lnTo>
                  <a:lnTo>
                    <a:pt x="407317" y="8481"/>
                  </a:lnTo>
                  <a:lnTo>
                    <a:pt x="407317" y="8062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476847" y="8147512"/>
              <a:ext cx="998855" cy="492125"/>
            </a:xfrm>
            <a:custGeom>
              <a:avLst/>
              <a:gdLst/>
              <a:ahLst/>
              <a:cxnLst/>
              <a:rect l="l" t="t" r="r" b="b"/>
              <a:pathLst>
                <a:path w="998855" h="492125">
                  <a:moveTo>
                    <a:pt x="552254" y="0"/>
                  </a:moveTo>
                  <a:lnTo>
                    <a:pt x="503450" y="235"/>
                  </a:lnTo>
                  <a:lnTo>
                    <a:pt x="454676" y="1280"/>
                  </a:lnTo>
                  <a:lnTo>
                    <a:pt x="405949" y="3124"/>
                  </a:lnTo>
                  <a:lnTo>
                    <a:pt x="357289" y="5763"/>
                  </a:lnTo>
                  <a:lnTo>
                    <a:pt x="308713" y="9187"/>
                  </a:lnTo>
                  <a:lnTo>
                    <a:pt x="307236" y="9187"/>
                  </a:lnTo>
                  <a:lnTo>
                    <a:pt x="306179" y="9396"/>
                  </a:lnTo>
                  <a:lnTo>
                    <a:pt x="304901" y="9396"/>
                  </a:lnTo>
                  <a:lnTo>
                    <a:pt x="257683" y="15987"/>
                  </a:lnTo>
                  <a:lnTo>
                    <a:pt x="210710" y="24043"/>
                  </a:lnTo>
                  <a:lnTo>
                    <a:pt x="164021" y="33553"/>
                  </a:lnTo>
                  <a:lnTo>
                    <a:pt x="117659" y="44506"/>
                  </a:lnTo>
                  <a:lnTo>
                    <a:pt x="71662" y="56892"/>
                  </a:lnTo>
                  <a:lnTo>
                    <a:pt x="71662" y="57321"/>
                  </a:lnTo>
                  <a:lnTo>
                    <a:pt x="71453" y="57960"/>
                  </a:lnTo>
                  <a:lnTo>
                    <a:pt x="60813" y="95767"/>
                  </a:lnTo>
                  <a:lnTo>
                    <a:pt x="51077" y="134371"/>
                  </a:lnTo>
                  <a:lnTo>
                    <a:pt x="39385" y="185442"/>
                  </a:lnTo>
                  <a:lnTo>
                    <a:pt x="26480" y="248478"/>
                  </a:lnTo>
                  <a:lnTo>
                    <a:pt x="13104" y="322978"/>
                  </a:lnTo>
                  <a:lnTo>
                    <a:pt x="0" y="408442"/>
                  </a:lnTo>
                  <a:lnTo>
                    <a:pt x="0" y="408661"/>
                  </a:lnTo>
                  <a:lnTo>
                    <a:pt x="35412" y="425834"/>
                  </a:lnTo>
                  <a:lnTo>
                    <a:pt x="82688" y="445443"/>
                  </a:lnTo>
                  <a:lnTo>
                    <a:pt x="131555" y="461778"/>
                  </a:lnTo>
                  <a:lnTo>
                    <a:pt x="181871" y="474709"/>
                  </a:lnTo>
                  <a:lnTo>
                    <a:pt x="233494" y="484106"/>
                  </a:lnTo>
                  <a:lnTo>
                    <a:pt x="286282" y="489839"/>
                  </a:lnTo>
                  <a:lnTo>
                    <a:pt x="340094" y="491779"/>
                  </a:lnTo>
                  <a:lnTo>
                    <a:pt x="396171" y="489658"/>
                  </a:lnTo>
                  <a:lnTo>
                    <a:pt x="451096" y="483401"/>
                  </a:lnTo>
                  <a:lnTo>
                    <a:pt x="504748" y="473169"/>
                  </a:lnTo>
                  <a:lnTo>
                    <a:pt x="557009" y="459121"/>
                  </a:lnTo>
                  <a:lnTo>
                    <a:pt x="605725" y="442202"/>
                  </a:lnTo>
                  <a:lnTo>
                    <a:pt x="652850" y="422043"/>
                  </a:lnTo>
                  <a:lnTo>
                    <a:pt x="698226" y="398744"/>
                  </a:lnTo>
                  <a:lnTo>
                    <a:pt x="741694" y="372401"/>
                  </a:lnTo>
                  <a:lnTo>
                    <a:pt x="783033" y="343355"/>
                  </a:lnTo>
                  <a:lnTo>
                    <a:pt x="825778" y="308555"/>
                  </a:lnTo>
                  <a:lnTo>
                    <a:pt x="865782" y="270731"/>
                  </a:lnTo>
                  <a:lnTo>
                    <a:pt x="902845" y="230045"/>
                  </a:lnTo>
                  <a:lnTo>
                    <a:pt x="936767" y="186658"/>
                  </a:lnTo>
                  <a:lnTo>
                    <a:pt x="958882" y="154546"/>
                  </a:lnTo>
                  <a:lnTo>
                    <a:pt x="982768" y="114966"/>
                  </a:lnTo>
                  <a:lnTo>
                    <a:pt x="998461" y="85519"/>
                  </a:lnTo>
                  <a:lnTo>
                    <a:pt x="961222" y="62218"/>
                  </a:lnTo>
                  <a:lnTo>
                    <a:pt x="927321" y="44122"/>
                  </a:lnTo>
                  <a:lnTo>
                    <a:pt x="886077" y="25301"/>
                  </a:lnTo>
                  <a:lnTo>
                    <a:pt x="839317" y="17868"/>
                  </a:lnTo>
                  <a:lnTo>
                    <a:pt x="792412" y="11840"/>
                  </a:lnTo>
                  <a:lnTo>
                    <a:pt x="745374" y="7196"/>
                  </a:lnTo>
                  <a:lnTo>
                    <a:pt x="698211" y="3917"/>
                  </a:lnTo>
                  <a:lnTo>
                    <a:pt x="650933" y="1983"/>
                  </a:lnTo>
                  <a:lnTo>
                    <a:pt x="649875" y="1983"/>
                  </a:lnTo>
                  <a:lnTo>
                    <a:pt x="601068" y="579"/>
                  </a:lnTo>
                  <a:lnTo>
                    <a:pt x="552254" y="0"/>
                  </a:lnTo>
                  <a:close/>
                </a:path>
              </a:pathLst>
            </a:custGeom>
            <a:solidFill>
              <a:srgbClr val="407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476847" y="8147512"/>
              <a:ext cx="998855" cy="492125"/>
            </a:xfrm>
            <a:custGeom>
              <a:avLst/>
              <a:gdLst/>
              <a:ahLst/>
              <a:cxnLst/>
              <a:rect l="l" t="t" r="r" b="b"/>
              <a:pathLst>
                <a:path w="998855" h="492125">
                  <a:moveTo>
                    <a:pt x="552254" y="0"/>
                  </a:moveTo>
                  <a:lnTo>
                    <a:pt x="503450" y="235"/>
                  </a:lnTo>
                  <a:lnTo>
                    <a:pt x="454676" y="1280"/>
                  </a:lnTo>
                  <a:lnTo>
                    <a:pt x="405949" y="3124"/>
                  </a:lnTo>
                  <a:lnTo>
                    <a:pt x="357289" y="5763"/>
                  </a:lnTo>
                  <a:lnTo>
                    <a:pt x="308713" y="9187"/>
                  </a:lnTo>
                  <a:lnTo>
                    <a:pt x="307236" y="9187"/>
                  </a:lnTo>
                  <a:lnTo>
                    <a:pt x="306179" y="9396"/>
                  </a:lnTo>
                  <a:lnTo>
                    <a:pt x="304901" y="9396"/>
                  </a:lnTo>
                  <a:lnTo>
                    <a:pt x="257683" y="15987"/>
                  </a:lnTo>
                  <a:lnTo>
                    <a:pt x="210710" y="24043"/>
                  </a:lnTo>
                  <a:lnTo>
                    <a:pt x="164021" y="33553"/>
                  </a:lnTo>
                  <a:lnTo>
                    <a:pt x="117659" y="44506"/>
                  </a:lnTo>
                  <a:lnTo>
                    <a:pt x="71662" y="56892"/>
                  </a:lnTo>
                  <a:lnTo>
                    <a:pt x="71662" y="57321"/>
                  </a:lnTo>
                  <a:lnTo>
                    <a:pt x="71453" y="57960"/>
                  </a:lnTo>
                  <a:lnTo>
                    <a:pt x="60813" y="95767"/>
                  </a:lnTo>
                  <a:lnTo>
                    <a:pt x="51077" y="134371"/>
                  </a:lnTo>
                  <a:lnTo>
                    <a:pt x="39385" y="185442"/>
                  </a:lnTo>
                  <a:lnTo>
                    <a:pt x="26480" y="248478"/>
                  </a:lnTo>
                  <a:lnTo>
                    <a:pt x="13104" y="322978"/>
                  </a:lnTo>
                  <a:lnTo>
                    <a:pt x="0" y="408442"/>
                  </a:lnTo>
                  <a:lnTo>
                    <a:pt x="0" y="408661"/>
                  </a:lnTo>
                  <a:lnTo>
                    <a:pt x="35412" y="425834"/>
                  </a:lnTo>
                  <a:lnTo>
                    <a:pt x="82688" y="445443"/>
                  </a:lnTo>
                  <a:lnTo>
                    <a:pt x="131555" y="461778"/>
                  </a:lnTo>
                  <a:lnTo>
                    <a:pt x="181871" y="474709"/>
                  </a:lnTo>
                  <a:lnTo>
                    <a:pt x="233494" y="484106"/>
                  </a:lnTo>
                  <a:lnTo>
                    <a:pt x="286282" y="489839"/>
                  </a:lnTo>
                  <a:lnTo>
                    <a:pt x="340094" y="491779"/>
                  </a:lnTo>
                  <a:lnTo>
                    <a:pt x="396171" y="489658"/>
                  </a:lnTo>
                  <a:lnTo>
                    <a:pt x="451096" y="483401"/>
                  </a:lnTo>
                  <a:lnTo>
                    <a:pt x="504748" y="473169"/>
                  </a:lnTo>
                  <a:lnTo>
                    <a:pt x="557009" y="459121"/>
                  </a:lnTo>
                  <a:lnTo>
                    <a:pt x="605725" y="442202"/>
                  </a:lnTo>
                  <a:lnTo>
                    <a:pt x="652850" y="422043"/>
                  </a:lnTo>
                  <a:lnTo>
                    <a:pt x="698226" y="398744"/>
                  </a:lnTo>
                  <a:lnTo>
                    <a:pt x="741694" y="372401"/>
                  </a:lnTo>
                  <a:lnTo>
                    <a:pt x="783033" y="343355"/>
                  </a:lnTo>
                  <a:lnTo>
                    <a:pt x="825778" y="308555"/>
                  </a:lnTo>
                  <a:lnTo>
                    <a:pt x="865782" y="270731"/>
                  </a:lnTo>
                  <a:lnTo>
                    <a:pt x="902845" y="230045"/>
                  </a:lnTo>
                  <a:lnTo>
                    <a:pt x="936767" y="186658"/>
                  </a:lnTo>
                  <a:lnTo>
                    <a:pt x="958882" y="154546"/>
                  </a:lnTo>
                  <a:lnTo>
                    <a:pt x="982768" y="114966"/>
                  </a:lnTo>
                  <a:lnTo>
                    <a:pt x="998461" y="85519"/>
                  </a:lnTo>
                  <a:lnTo>
                    <a:pt x="961222" y="62218"/>
                  </a:lnTo>
                  <a:lnTo>
                    <a:pt x="927321" y="44122"/>
                  </a:lnTo>
                  <a:lnTo>
                    <a:pt x="886077" y="25301"/>
                  </a:lnTo>
                  <a:lnTo>
                    <a:pt x="839317" y="17868"/>
                  </a:lnTo>
                  <a:lnTo>
                    <a:pt x="792412" y="11840"/>
                  </a:lnTo>
                  <a:lnTo>
                    <a:pt x="745374" y="7196"/>
                  </a:lnTo>
                  <a:lnTo>
                    <a:pt x="698211" y="3917"/>
                  </a:lnTo>
                  <a:lnTo>
                    <a:pt x="650933" y="1983"/>
                  </a:lnTo>
                  <a:lnTo>
                    <a:pt x="649875" y="1983"/>
                  </a:lnTo>
                  <a:lnTo>
                    <a:pt x="601068" y="579"/>
                  </a:lnTo>
                  <a:lnTo>
                    <a:pt x="55225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76852" y="8222432"/>
              <a:ext cx="783590" cy="417195"/>
            </a:xfrm>
            <a:custGeom>
              <a:avLst/>
              <a:gdLst/>
              <a:ahLst/>
              <a:cxnLst/>
              <a:rect l="l" t="t" r="r" b="b"/>
              <a:pathLst>
                <a:path w="783590" h="417195">
                  <a:moveTo>
                    <a:pt x="579050" y="0"/>
                  </a:moveTo>
                  <a:lnTo>
                    <a:pt x="538044" y="22406"/>
                  </a:lnTo>
                  <a:lnTo>
                    <a:pt x="494912" y="41301"/>
                  </a:lnTo>
                  <a:lnTo>
                    <a:pt x="450783" y="54802"/>
                  </a:lnTo>
                  <a:lnTo>
                    <a:pt x="406787" y="61027"/>
                  </a:lnTo>
                  <a:lnTo>
                    <a:pt x="364051" y="58092"/>
                  </a:lnTo>
                  <a:lnTo>
                    <a:pt x="335660" y="50535"/>
                  </a:lnTo>
                  <a:lnTo>
                    <a:pt x="312795" y="40574"/>
                  </a:lnTo>
                  <a:lnTo>
                    <a:pt x="294938" y="28666"/>
                  </a:lnTo>
                  <a:lnTo>
                    <a:pt x="281572" y="15266"/>
                  </a:lnTo>
                  <a:lnTo>
                    <a:pt x="255414" y="38468"/>
                  </a:lnTo>
                  <a:lnTo>
                    <a:pt x="224256" y="66953"/>
                  </a:lnTo>
                  <a:lnTo>
                    <a:pt x="189561" y="99824"/>
                  </a:lnTo>
                  <a:lnTo>
                    <a:pt x="152797" y="136181"/>
                  </a:lnTo>
                  <a:lnTo>
                    <a:pt x="115427" y="175128"/>
                  </a:lnTo>
                  <a:lnTo>
                    <a:pt x="78916" y="215765"/>
                  </a:lnTo>
                  <a:lnTo>
                    <a:pt x="44731" y="257196"/>
                  </a:lnTo>
                  <a:lnTo>
                    <a:pt x="12293" y="300906"/>
                  </a:lnTo>
                  <a:lnTo>
                    <a:pt x="0" y="333738"/>
                  </a:lnTo>
                  <a:lnTo>
                    <a:pt x="8778" y="338151"/>
                  </a:lnTo>
                  <a:lnTo>
                    <a:pt x="82678" y="370520"/>
                  </a:lnTo>
                  <a:lnTo>
                    <a:pt x="131545" y="386855"/>
                  </a:lnTo>
                  <a:lnTo>
                    <a:pt x="181862" y="399786"/>
                  </a:lnTo>
                  <a:lnTo>
                    <a:pt x="233487" y="409183"/>
                  </a:lnTo>
                  <a:lnTo>
                    <a:pt x="286278" y="414916"/>
                  </a:lnTo>
                  <a:lnTo>
                    <a:pt x="340094" y="416856"/>
                  </a:lnTo>
                  <a:lnTo>
                    <a:pt x="396169" y="414735"/>
                  </a:lnTo>
                  <a:lnTo>
                    <a:pt x="451090" y="408478"/>
                  </a:lnTo>
                  <a:lnTo>
                    <a:pt x="504739" y="398245"/>
                  </a:lnTo>
                  <a:lnTo>
                    <a:pt x="556998" y="384197"/>
                  </a:lnTo>
                  <a:lnTo>
                    <a:pt x="605715" y="367278"/>
                  </a:lnTo>
                  <a:lnTo>
                    <a:pt x="652840" y="347120"/>
                  </a:lnTo>
                  <a:lnTo>
                    <a:pt x="698215" y="323820"/>
                  </a:lnTo>
                  <a:lnTo>
                    <a:pt x="741684" y="297477"/>
                  </a:lnTo>
                  <a:lnTo>
                    <a:pt x="783033" y="268431"/>
                  </a:lnTo>
                  <a:lnTo>
                    <a:pt x="778257" y="256823"/>
                  </a:lnTo>
                  <a:lnTo>
                    <a:pt x="757107" y="215956"/>
                  </a:lnTo>
                  <a:lnTo>
                    <a:pt x="717271" y="156726"/>
                  </a:lnTo>
                  <a:lnTo>
                    <a:pt x="663375" y="90107"/>
                  </a:lnTo>
                  <a:lnTo>
                    <a:pt x="632540" y="55606"/>
                  </a:lnTo>
                  <a:lnTo>
                    <a:pt x="603850" y="25160"/>
                  </a:lnTo>
                  <a:lnTo>
                    <a:pt x="57905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775655" y="7761604"/>
              <a:ext cx="352425" cy="502920"/>
            </a:xfrm>
            <a:custGeom>
              <a:avLst/>
              <a:gdLst/>
              <a:ahLst/>
              <a:cxnLst/>
              <a:rect l="l" t="t" r="r" b="b"/>
              <a:pathLst>
                <a:path w="352425" h="502920">
                  <a:moveTo>
                    <a:pt x="309381" y="0"/>
                  </a:moveTo>
                  <a:lnTo>
                    <a:pt x="100843" y="185753"/>
                  </a:lnTo>
                  <a:lnTo>
                    <a:pt x="103451" y="195522"/>
                  </a:lnTo>
                  <a:lnTo>
                    <a:pt x="110788" y="230521"/>
                  </a:lnTo>
                  <a:lnTo>
                    <a:pt x="114114" y="264908"/>
                  </a:lnTo>
                  <a:lnTo>
                    <a:pt x="111783" y="297747"/>
                  </a:lnTo>
                  <a:lnTo>
                    <a:pt x="102152" y="328105"/>
                  </a:lnTo>
                  <a:lnTo>
                    <a:pt x="88262" y="349463"/>
                  </a:lnTo>
                  <a:lnTo>
                    <a:pt x="68166" y="368279"/>
                  </a:lnTo>
                  <a:lnTo>
                    <a:pt x="41030" y="384044"/>
                  </a:lnTo>
                  <a:lnTo>
                    <a:pt x="6019" y="396249"/>
                  </a:lnTo>
                  <a:lnTo>
                    <a:pt x="791" y="413781"/>
                  </a:lnTo>
                  <a:lnTo>
                    <a:pt x="0" y="451880"/>
                  </a:lnTo>
                  <a:lnTo>
                    <a:pt x="25981" y="488798"/>
                  </a:lnTo>
                  <a:lnTo>
                    <a:pt x="101074" y="502790"/>
                  </a:lnTo>
                  <a:lnTo>
                    <a:pt x="197638" y="496864"/>
                  </a:lnTo>
                  <a:lnTo>
                    <a:pt x="255979" y="483021"/>
                  </a:lnTo>
                  <a:lnTo>
                    <a:pt x="299632" y="450583"/>
                  </a:lnTo>
                  <a:lnTo>
                    <a:pt x="352134" y="388867"/>
                  </a:lnTo>
                  <a:lnTo>
                    <a:pt x="326702" y="355869"/>
                  </a:lnTo>
                  <a:lnTo>
                    <a:pt x="309233" y="313152"/>
                  </a:lnTo>
                  <a:lnTo>
                    <a:pt x="298614" y="263346"/>
                  </a:lnTo>
                  <a:lnTo>
                    <a:pt x="293734" y="209080"/>
                  </a:lnTo>
                  <a:lnTo>
                    <a:pt x="293482" y="152982"/>
                  </a:lnTo>
                  <a:lnTo>
                    <a:pt x="296747" y="97684"/>
                  </a:lnTo>
                  <a:lnTo>
                    <a:pt x="302417" y="45813"/>
                  </a:lnTo>
                  <a:lnTo>
                    <a:pt x="309381" y="0"/>
                  </a:lnTo>
                  <a:close/>
                </a:path>
              </a:pathLst>
            </a:custGeom>
            <a:solidFill>
              <a:srgbClr val="9F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877800" y="7824754"/>
              <a:ext cx="178435" cy="265430"/>
            </a:xfrm>
            <a:custGeom>
              <a:avLst/>
              <a:gdLst/>
              <a:ahLst/>
              <a:cxnLst/>
              <a:rect l="l" t="t" r="r" b="b"/>
              <a:pathLst>
                <a:path w="178434" h="265429">
                  <a:moveTo>
                    <a:pt x="174036" y="0"/>
                  </a:moveTo>
                  <a:lnTo>
                    <a:pt x="1308" y="132372"/>
                  </a:lnTo>
                  <a:lnTo>
                    <a:pt x="8641" y="167371"/>
                  </a:lnTo>
                  <a:lnTo>
                    <a:pt x="11966" y="201758"/>
                  </a:lnTo>
                  <a:lnTo>
                    <a:pt x="9635" y="234597"/>
                  </a:lnTo>
                  <a:lnTo>
                    <a:pt x="0" y="264955"/>
                  </a:lnTo>
                  <a:lnTo>
                    <a:pt x="45678" y="246246"/>
                  </a:lnTo>
                  <a:lnTo>
                    <a:pt x="90040" y="218194"/>
                  </a:lnTo>
                  <a:lnTo>
                    <a:pt x="128860" y="183070"/>
                  </a:lnTo>
                  <a:lnTo>
                    <a:pt x="157908" y="143145"/>
                  </a:lnTo>
                  <a:lnTo>
                    <a:pt x="172958" y="100688"/>
                  </a:lnTo>
                  <a:lnTo>
                    <a:pt x="178217" y="50426"/>
                  </a:lnTo>
                  <a:lnTo>
                    <a:pt x="177287" y="25163"/>
                  </a:lnTo>
                  <a:lnTo>
                    <a:pt x="1740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740246" y="7453878"/>
              <a:ext cx="193040" cy="257810"/>
            </a:xfrm>
            <a:custGeom>
              <a:avLst/>
              <a:gdLst/>
              <a:ahLst/>
              <a:cxnLst/>
              <a:rect l="l" t="t" r="r" b="b"/>
              <a:pathLst>
                <a:path w="193040" h="257809">
                  <a:moveTo>
                    <a:pt x="93457" y="0"/>
                  </a:moveTo>
                  <a:lnTo>
                    <a:pt x="35247" y="28388"/>
                  </a:lnTo>
                  <a:lnTo>
                    <a:pt x="16726" y="63918"/>
                  </a:lnTo>
                  <a:lnTo>
                    <a:pt x="4638" y="109385"/>
                  </a:lnTo>
                  <a:lnTo>
                    <a:pt x="0" y="159994"/>
                  </a:lnTo>
                  <a:lnTo>
                    <a:pt x="3826" y="210950"/>
                  </a:lnTo>
                  <a:lnTo>
                    <a:pt x="17134" y="257458"/>
                  </a:lnTo>
                  <a:lnTo>
                    <a:pt x="88862" y="221793"/>
                  </a:lnTo>
                  <a:lnTo>
                    <a:pt x="141569" y="187861"/>
                  </a:lnTo>
                  <a:lnTo>
                    <a:pt x="175916" y="155515"/>
                  </a:lnTo>
                  <a:lnTo>
                    <a:pt x="192560" y="124607"/>
                  </a:lnTo>
                  <a:lnTo>
                    <a:pt x="192162" y="94992"/>
                  </a:lnTo>
                  <a:lnTo>
                    <a:pt x="175380" y="66521"/>
                  </a:lnTo>
                  <a:lnTo>
                    <a:pt x="146392" y="33537"/>
                  </a:lnTo>
                  <a:lnTo>
                    <a:pt x="120805" y="10006"/>
                  </a:lnTo>
                  <a:lnTo>
                    <a:pt x="93457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686643" y="7430031"/>
              <a:ext cx="467359" cy="586740"/>
            </a:xfrm>
            <a:custGeom>
              <a:avLst/>
              <a:gdLst/>
              <a:ahLst/>
              <a:cxnLst/>
              <a:rect l="l" t="t" r="r" b="b"/>
              <a:pathLst>
                <a:path w="467359" h="586740">
                  <a:moveTo>
                    <a:pt x="276491" y="0"/>
                  </a:moveTo>
                  <a:lnTo>
                    <a:pt x="228956" y="2057"/>
                  </a:lnTo>
                  <a:lnTo>
                    <a:pt x="184282" y="14737"/>
                  </a:lnTo>
                  <a:lnTo>
                    <a:pt x="144675" y="37182"/>
                  </a:lnTo>
                  <a:lnTo>
                    <a:pt x="110050" y="67811"/>
                  </a:lnTo>
                  <a:lnTo>
                    <a:pt x="80320" y="105044"/>
                  </a:lnTo>
                  <a:lnTo>
                    <a:pt x="55402" y="147302"/>
                  </a:lnTo>
                  <a:lnTo>
                    <a:pt x="35210" y="193005"/>
                  </a:lnTo>
                  <a:lnTo>
                    <a:pt x="19659" y="240574"/>
                  </a:lnTo>
                  <a:lnTo>
                    <a:pt x="8664" y="288428"/>
                  </a:lnTo>
                  <a:lnTo>
                    <a:pt x="2139" y="334988"/>
                  </a:lnTo>
                  <a:lnTo>
                    <a:pt x="0" y="378674"/>
                  </a:lnTo>
                  <a:lnTo>
                    <a:pt x="4848" y="423650"/>
                  </a:lnTo>
                  <a:lnTo>
                    <a:pt x="18443" y="465026"/>
                  </a:lnTo>
                  <a:lnTo>
                    <a:pt x="39633" y="501889"/>
                  </a:lnTo>
                  <a:lnTo>
                    <a:pt x="67267" y="533325"/>
                  </a:lnTo>
                  <a:lnTo>
                    <a:pt x="100193" y="558422"/>
                  </a:lnTo>
                  <a:lnTo>
                    <a:pt x="137260" y="576266"/>
                  </a:lnTo>
                  <a:lnTo>
                    <a:pt x="177316" y="585945"/>
                  </a:lnTo>
                  <a:lnTo>
                    <a:pt x="219210" y="586545"/>
                  </a:lnTo>
                  <a:lnTo>
                    <a:pt x="261791" y="577153"/>
                  </a:lnTo>
                  <a:lnTo>
                    <a:pt x="303906" y="556857"/>
                  </a:lnTo>
                  <a:lnTo>
                    <a:pt x="339065" y="530210"/>
                  </a:lnTo>
                  <a:lnTo>
                    <a:pt x="366956" y="499518"/>
                  </a:lnTo>
                  <a:lnTo>
                    <a:pt x="389310" y="464273"/>
                  </a:lnTo>
                  <a:lnTo>
                    <a:pt x="407859" y="423967"/>
                  </a:lnTo>
                  <a:lnTo>
                    <a:pt x="424332" y="378093"/>
                  </a:lnTo>
                  <a:lnTo>
                    <a:pt x="440460" y="326143"/>
                  </a:lnTo>
                  <a:lnTo>
                    <a:pt x="457975" y="267609"/>
                  </a:lnTo>
                  <a:lnTo>
                    <a:pt x="466951" y="220816"/>
                  </a:lnTo>
                  <a:lnTo>
                    <a:pt x="467331" y="196997"/>
                  </a:lnTo>
                  <a:lnTo>
                    <a:pt x="464949" y="173214"/>
                  </a:lnTo>
                  <a:lnTo>
                    <a:pt x="452139" y="127390"/>
                  </a:lnTo>
                  <a:lnTo>
                    <a:pt x="430001" y="86979"/>
                  </a:lnTo>
                  <a:lnTo>
                    <a:pt x="399951" y="53007"/>
                  </a:lnTo>
                  <a:lnTo>
                    <a:pt x="363405" y="26502"/>
                  </a:lnTo>
                  <a:lnTo>
                    <a:pt x="321780" y="8490"/>
                  </a:lnTo>
                  <a:lnTo>
                    <a:pt x="276491" y="0"/>
                  </a:lnTo>
                  <a:close/>
                </a:path>
              </a:pathLst>
            </a:custGeom>
            <a:solidFill>
              <a:srgbClr val="9F5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038232" y="7549184"/>
              <a:ext cx="207636" cy="35037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7691489" y="7282105"/>
              <a:ext cx="611505" cy="421640"/>
            </a:xfrm>
            <a:custGeom>
              <a:avLst/>
              <a:gdLst/>
              <a:ahLst/>
              <a:cxnLst/>
              <a:rect l="l" t="t" r="r" b="b"/>
              <a:pathLst>
                <a:path w="611505" h="421640">
                  <a:moveTo>
                    <a:pt x="568493" y="174086"/>
                  </a:moveTo>
                  <a:lnTo>
                    <a:pt x="117056" y="174086"/>
                  </a:lnTo>
                  <a:lnTo>
                    <a:pt x="179110" y="176474"/>
                  </a:lnTo>
                  <a:lnTo>
                    <a:pt x="176821" y="176474"/>
                  </a:lnTo>
                  <a:lnTo>
                    <a:pt x="282958" y="210453"/>
                  </a:lnTo>
                  <a:lnTo>
                    <a:pt x="276261" y="297539"/>
                  </a:lnTo>
                  <a:lnTo>
                    <a:pt x="276142" y="299093"/>
                  </a:lnTo>
                  <a:lnTo>
                    <a:pt x="286698" y="349200"/>
                  </a:lnTo>
                  <a:lnTo>
                    <a:pt x="326171" y="379277"/>
                  </a:lnTo>
                  <a:lnTo>
                    <a:pt x="406106" y="407829"/>
                  </a:lnTo>
                  <a:lnTo>
                    <a:pt x="494514" y="421593"/>
                  </a:lnTo>
                  <a:lnTo>
                    <a:pt x="553355" y="407829"/>
                  </a:lnTo>
                  <a:lnTo>
                    <a:pt x="553632" y="407829"/>
                  </a:lnTo>
                  <a:lnTo>
                    <a:pt x="587040" y="385377"/>
                  </a:lnTo>
                  <a:lnTo>
                    <a:pt x="597430" y="373673"/>
                  </a:lnTo>
                  <a:lnTo>
                    <a:pt x="584201" y="372284"/>
                  </a:lnTo>
                  <a:lnTo>
                    <a:pt x="576097" y="371199"/>
                  </a:lnTo>
                  <a:lnTo>
                    <a:pt x="569794" y="369859"/>
                  </a:lnTo>
                  <a:lnTo>
                    <a:pt x="561965" y="367704"/>
                  </a:lnTo>
                  <a:lnTo>
                    <a:pt x="595925" y="331422"/>
                  </a:lnTo>
                  <a:lnTo>
                    <a:pt x="610963" y="304755"/>
                  </a:lnTo>
                  <a:lnTo>
                    <a:pt x="610426" y="274587"/>
                  </a:lnTo>
                  <a:lnTo>
                    <a:pt x="597661" y="227803"/>
                  </a:lnTo>
                  <a:lnTo>
                    <a:pt x="581780" y="192517"/>
                  </a:lnTo>
                  <a:lnTo>
                    <a:pt x="568493" y="174086"/>
                  </a:lnTo>
                  <a:close/>
                </a:path>
                <a:path w="611505" h="421640">
                  <a:moveTo>
                    <a:pt x="484282" y="94351"/>
                  </a:moveTo>
                  <a:lnTo>
                    <a:pt x="74650" y="94351"/>
                  </a:lnTo>
                  <a:lnTo>
                    <a:pt x="20365" y="176474"/>
                  </a:lnTo>
                  <a:lnTo>
                    <a:pt x="0" y="225014"/>
                  </a:lnTo>
                  <a:lnTo>
                    <a:pt x="11512" y="259019"/>
                  </a:lnTo>
                  <a:lnTo>
                    <a:pt x="52860" y="297539"/>
                  </a:lnTo>
                  <a:lnTo>
                    <a:pt x="83031" y="211753"/>
                  </a:lnTo>
                  <a:lnTo>
                    <a:pt x="117056" y="174086"/>
                  </a:lnTo>
                  <a:lnTo>
                    <a:pt x="568493" y="174086"/>
                  </a:lnTo>
                  <a:lnTo>
                    <a:pt x="555693" y="156331"/>
                  </a:lnTo>
                  <a:lnTo>
                    <a:pt x="521273" y="121798"/>
                  </a:lnTo>
                  <a:lnTo>
                    <a:pt x="484282" y="94351"/>
                  </a:lnTo>
                  <a:close/>
                </a:path>
                <a:path w="611505" h="421640">
                  <a:moveTo>
                    <a:pt x="13766" y="156956"/>
                  </a:moveTo>
                  <a:lnTo>
                    <a:pt x="12856" y="159474"/>
                  </a:lnTo>
                  <a:lnTo>
                    <a:pt x="10027" y="174086"/>
                  </a:lnTo>
                  <a:lnTo>
                    <a:pt x="13232" y="159474"/>
                  </a:lnTo>
                  <a:lnTo>
                    <a:pt x="13766" y="156956"/>
                  </a:lnTo>
                  <a:close/>
                </a:path>
                <a:path w="611505" h="421640">
                  <a:moveTo>
                    <a:pt x="31415" y="109992"/>
                  </a:moveTo>
                  <a:lnTo>
                    <a:pt x="28232" y="112109"/>
                  </a:lnTo>
                  <a:lnTo>
                    <a:pt x="18256" y="135770"/>
                  </a:lnTo>
                  <a:lnTo>
                    <a:pt x="13898" y="156331"/>
                  </a:lnTo>
                  <a:lnTo>
                    <a:pt x="21417" y="135770"/>
                  </a:lnTo>
                  <a:lnTo>
                    <a:pt x="29962" y="112109"/>
                  </a:lnTo>
                  <a:lnTo>
                    <a:pt x="30022" y="111942"/>
                  </a:lnTo>
                  <a:lnTo>
                    <a:pt x="31415" y="109992"/>
                  </a:lnTo>
                  <a:close/>
                </a:path>
                <a:path w="611505" h="421640">
                  <a:moveTo>
                    <a:pt x="244945" y="0"/>
                  </a:moveTo>
                  <a:lnTo>
                    <a:pt x="201746" y="2553"/>
                  </a:lnTo>
                  <a:lnTo>
                    <a:pt x="135402" y="19987"/>
                  </a:lnTo>
                  <a:lnTo>
                    <a:pt x="68248" y="58435"/>
                  </a:lnTo>
                  <a:lnTo>
                    <a:pt x="31415" y="109992"/>
                  </a:lnTo>
                  <a:lnTo>
                    <a:pt x="44974" y="100979"/>
                  </a:lnTo>
                  <a:lnTo>
                    <a:pt x="74650" y="94351"/>
                  </a:lnTo>
                  <a:lnTo>
                    <a:pt x="484282" y="94351"/>
                  </a:lnTo>
                  <a:lnTo>
                    <a:pt x="480400" y="91471"/>
                  </a:lnTo>
                  <a:lnTo>
                    <a:pt x="434948" y="67904"/>
                  </a:lnTo>
                  <a:lnTo>
                    <a:pt x="386794" y="53650"/>
                  </a:lnTo>
                  <a:lnTo>
                    <a:pt x="337815" y="51264"/>
                  </a:lnTo>
                  <a:lnTo>
                    <a:pt x="283976" y="15259"/>
                  </a:lnTo>
                  <a:lnTo>
                    <a:pt x="244945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58261" y="3872241"/>
              <a:ext cx="2575748" cy="595171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1559472" y="2486643"/>
            <a:ext cx="8644978" cy="8297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00" dirty="0">
                <a:solidFill>
                  <a:srgbClr val="172C53"/>
                </a:solidFill>
                <a:latin typeface="Oswald" pitchFamily="2" charset="0"/>
                <a:cs typeface="Arial Narrow"/>
              </a:rPr>
              <a:t>STRENGTHENING CONNECTION</a:t>
            </a:r>
          </a:p>
        </p:txBody>
      </p:sp>
      <p:sp>
        <p:nvSpPr>
          <p:cNvPr id="89" name="object 89"/>
          <p:cNvSpPr/>
          <p:nvPr/>
        </p:nvSpPr>
        <p:spPr>
          <a:xfrm>
            <a:off x="1622985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944112" y="3905695"/>
            <a:ext cx="3248025" cy="286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Concept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Small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moments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of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connection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reduce</a:t>
            </a:r>
            <a:r>
              <a:rPr sz="3300" b="0" spc="-16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stress</a:t>
            </a:r>
            <a:r>
              <a:rPr sz="3300" b="0" spc="-16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and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build</a:t>
            </a:r>
            <a:r>
              <a:rPr sz="3300" b="0" spc="-4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resilience.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938667" y="8530056"/>
            <a:ext cx="7441565" cy="16668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20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Reflection</a:t>
            </a:r>
            <a:r>
              <a:rPr sz="3300" b="1" spc="-17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Question</a:t>
            </a:r>
            <a:endParaRPr sz="3300" dirty="0">
              <a:latin typeface="Satoshi"/>
              <a:cs typeface="Satoshi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How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can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your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team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build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30" dirty="0">
                <a:solidFill>
                  <a:srgbClr val="FFFFFF"/>
                </a:solidFill>
                <a:latin typeface="Satoshi Light"/>
                <a:cs typeface="Satoshi Light"/>
              </a:rPr>
              <a:t>micro-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moments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of</a:t>
            </a:r>
            <a:r>
              <a:rPr sz="3300" b="0" spc="-7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connection</a:t>
            </a:r>
            <a:r>
              <a:rPr sz="33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into</a:t>
            </a:r>
            <a:r>
              <a:rPr sz="33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daily</a:t>
            </a:r>
            <a:r>
              <a:rPr sz="33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work?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020756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341884" y="3905695"/>
            <a:ext cx="3272790" cy="286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Daily</a:t>
            </a:r>
            <a:r>
              <a:rPr sz="33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Practice</a:t>
            </a:r>
            <a:endParaRPr sz="330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Micro-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Moment </a:t>
            </a:r>
            <a:r>
              <a:rPr sz="3300" b="0" spc="-45" dirty="0">
                <a:solidFill>
                  <a:srgbClr val="FFFFFF"/>
                </a:solidFill>
                <a:latin typeface="Satoshi Light"/>
                <a:cs typeface="Satoshi Light"/>
              </a:rPr>
              <a:t>Check-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In</a:t>
            </a:r>
            <a:r>
              <a:rPr sz="3300" b="0" spc="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–</a:t>
            </a:r>
            <a:r>
              <a:rPr sz="3300" b="0" spc="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Ask</a:t>
            </a:r>
            <a:r>
              <a:rPr sz="3300" b="0" spc="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50" dirty="0">
                <a:solidFill>
                  <a:srgbClr val="FFFFFF"/>
                </a:solidFill>
                <a:latin typeface="Satoshi Light"/>
                <a:cs typeface="Satoshi Light"/>
              </a:rPr>
              <a:t>a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teammate:</a:t>
            </a:r>
            <a:r>
              <a:rPr sz="3300" b="0" spc="-2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30" dirty="0">
                <a:solidFill>
                  <a:srgbClr val="FFFFFF"/>
                </a:solidFill>
                <a:latin typeface="Satoshi Light"/>
                <a:cs typeface="Satoshi Light"/>
              </a:rPr>
              <a:t>“How’s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your</a:t>
            </a:r>
            <a:r>
              <a:rPr sz="3300" b="0" spc="-13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week</a:t>
            </a:r>
            <a:r>
              <a:rPr sz="3300" b="0" spc="-13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been?”</a:t>
            </a:r>
            <a:endParaRPr sz="3300">
              <a:latin typeface="Satoshi Light"/>
              <a:cs typeface="Satosh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91" grpId="0"/>
      <p:bldP spid="92" grpId="0" animBg="1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172C53"/>
                </a:solidFill>
                <a:latin typeface="Oswald" pitchFamily="2" charset="0"/>
              </a:rPr>
              <a:t>R – REFRAME</a:t>
            </a:r>
          </a:p>
        </p:txBody>
      </p:sp>
      <p:sp>
        <p:nvSpPr>
          <p:cNvPr id="3" name="object 3"/>
          <p:cNvSpPr/>
          <p:nvPr/>
        </p:nvSpPr>
        <p:spPr>
          <a:xfrm>
            <a:off x="1573805" y="2168054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257" y="0"/>
                </a:lnTo>
              </a:path>
            </a:pathLst>
          </a:custGeom>
          <a:ln w="199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16916" y="1277448"/>
            <a:ext cx="6690995" cy="8754110"/>
            <a:chOff x="11716916" y="1277448"/>
            <a:chExt cx="6690995" cy="8754110"/>
          </a:xfrm>
        </p:grpSpPr>
        <p:sp>
          <p:nvSpPr>
            <p:cNvPr id="5" name="object 5"/>
            <p:cNvSpPr/>
            <p:nvPr/>
          </p:nvSpPr>
          <p:spPr>
            <a:xfrm>
              <a:off x="11716916" y="1277448"/>
              <a:ext cx="6690995" cy="8754110"/>
            </a:xfrm>
            <a:custGeom>
              <a:avLst/>
              <a:gdLst/>
              <a:ahLst/>
              <a:cxnLst/>
              <a:rect l="l" t="t" r="r" b="b"/>
              <a:pathLst>
                <a:path w="6690994" h="8754110">
                  <a:moveTo>
                    <a:pt x="5796210" y="0"/>
                  </a:moveTo>
                  <a:lnTo>
                    <a:pt x="894695" y="0"/>
                  </a:lnTo>
                  <a:lnTo>
                    <a:pt x="847364" y="1246"/>
                  </a:lnTo>
                  <a:lnTo>
                    <a:pt x="800655" y="4943"/>
                  </a:lnTo>
                  <a:lnTo>
                    <a:pt x="754630" y="11027"/>
                  </a:lnTo>
                  <a:lnTo>
                    <a:pt x="709354" y="19436"/>
                  </a:lnTo>
                  <a:lnTo>
                    <a:pt x="664888" y="30106"/>
                  </a:lnTo>
                  <a:lnTo>
                    <a:pt x="621296" y="42975"/>
                  </a:lnTo>
                  <a:lnTo>
                    <a:pt x="578641" y="57979"/>
                  </a:lnTo>
                  <a:lnTo>
                    <a:pt x="536986" y="75055"/>
                  </a:lnTo>
                  <a:lnTo>
                    <a:pt x="496394" y="94140"/>
                  </a:lnTo>
                  <a:lnTo>
                    <a:pt x="456929" y="115172"/>
                  </a:lnTo>
                  <a:lnTo>
                    <a:pt x="418653" y="138086"/>
                  </a:lnTo>
                  <a:lnTo>
                    <a:pt x="381629" y="162821"/>
                  </a:lnTo>
                  <a:lnTo>
                    <a:pt x="345920" y="189312"/>
                  </a:lnTo>
                  <a:lnTo>
                    <a:pt x="311590" y="217497"/>
                  </a:lnTo>
                  <a:lnTo>
                    <a:pt x="278701" y="247312"/>
                  </a:lnTo>
                  <a:lnTo>
                    <a:pt x="247317" y="278696"/>
                  </a:lnTo>
                  <a:lnTo>
                    <a:pt x="217501" y="311584"/>
                  </a:lnTo>
                  <a:lnTo>
                    <a:pt x="189316" y="345914"/>
                  </a:lnTo>
                  <a:lnTo>
                    <a:pt x="162824" y="381622"/>
                  </a:lnTo>
                  <a:lnTo>
                    <a:pt x="138089" y="418645"/>
                  </a:lnTo>
                  <a:lnTo>
                    <a:pt x="115174" y="456921"/>
                  </a:lnTo>
                  <a:lnTo>
                    <a:pt x="94143" y="496386"/>
                  </a:lnTo>
                  <a:lnTo>
                    <a:pt x="75057" y="536977"/>
                  </a:lnTo>
                  <a:lnTo>
                    <a:pt x="57980" y="578632"/>
                  </a:lnTo>
                  <a:lnTo>
                    <a:pt x="42976" y="621287"/>
                  </a:lnTo>
                  <a:lnTo>
                    <a:pt x="30107" y="664878"/>
                  </a:lnTo>
                  <a:lnTo>
                    <a:pt x="19437" y="709344"/>
                  </a:lnTo>
                  <a:lnTo>
                    <a:pt x="11027" y="754620"/>
                  </a:lnTo>
                  <a:lnTo>
                    <a:pt x="4943" y="800644"/>
                  </a:lnTo>
                  <a:lnTo>
                    <a:pt x="1246" y="847354"/>
                  </a:lnTo>
                  <a:lnTo>
                    <a:pt x="0" y="894684"/>
                  </a:lnTo>
                  <a:lnTo>
                    <a:pt x="0" y="7858975"/>
                  </a:lnTo>
                  <a:lnTo>
                    <a:pt x="1246" y="7906306"/>
                  </a:lnTo>
                  <a:lnTo>
                    <a:pt x="4943" y="7953015"/>
                  </a:lnTo>
                  <a:lnTo>
                    <a:pt x="11027" y="7999039"/>
                  </a:lnTo>
                  <a:lnTo>
                    <a:pt x="19437" y="8044315"/>
                  </a:lnTo>
                  <a:lnTo>
                    <a:pt x="30107" y="8088781"/>
                  </a:lnTo>
                  <a:lnTo>
                    <a:pt x="42976" y="8132373"/>
                  </a:lnTo>
                  <a:lnTo>
                    <a:pt x="57980" y="8175027"/>
                  </a:lnTo>
                  <a:lnTo>
                    <a:pt x="75057" y="8216682"/>
                  </a:lnTo>
                  <a:lnTo>
                    <a:pt x="94143" y="8257273"/>
                  </a:lnTo>
                  <a:lnTo>
                    <a:pt x="115174" y="8296738"/>
                  </a:lnTo>
                  <a:lnTo>
                    <a:pt x="138089" y="8335014"/>
                  </a:lnTo>
                  <a:lnTo>
                    <a:pt x="162824" y="8372038"/>
                  </a:lnTo>
                  <a:lnTo>
                    <a:pt x="189316" y="8407746"/>
                  </a:lnTo>
                  <a:lnTo>
                    <a:pt x="217501" y="8442075"/>
                  </a:lnTo>
                  <a:lnTo>
                    <a:pt x="247317" y="8474963"/>
                  </a:lnTo>
                  <a:lnTo>
                    <a:pt x="278701" y="8506347"/>
                  </a:lnTo>
                  <a:lnTo>
                    <a:pt x="311590" y="8536162"/>
                  </a:lnTo>
                  <a:lnTo>
                    <a:pt x="345920" y="8564347"/>
                  </a:lnTo>
                  <a:lnTo>
                    <a:pt x="381629" y="8590839"/>
                  </a:lnTo>
                  <a:lnTo>
                    <a:pt x="418653" y="8615573"/>
                  </a:lnTo>
                  <a:lnTo>
                    <a:pt x="456929" y="8638487"/>
                  </a:lnTo>
                  <a:lnTo>
                    <a:pt x="496394" y="8659519"/>
                  </a:lnTo>
                  <a:lnTo>
                    <a:pt x="536986" y="8678604"/>
                  </a:lnTo>
                  <a:lnTo>
                    <a:pt x="578641" y="8695680"/>
                  </a:lnTo>
                  <a:lnTo>
                    <a:pt x="621296" y="8710684"/>
                  </a:lnTo>
                  <a:lnTo>
                    <a:pt x="664888" y="8723553"/>
                  </a:lnTo>
                  <a:lnTo>
                    <a:pt x="709354" y="8734223"/>
                  </a:lnTo>
                  <a:lnTo>
                    <a:pt x="754630" y="8742632"/>
                  </a:lnTo>
                  <a:lnTo>
                    <a:pt x="800655" y="8748716"/>
                  </a:lnTo>
                  <a:lnTo>
                    <a:pt x="847364" y="8752413"/>
                  </a:lnTo>
                  <a:lnTo>
                    <a:pt x="894695" y="8753660"/>
                  </a:lnTo>
                  <a:lnTo>
                    <a:pt x="5796210" y="8753660"/>
                  </a:lnTo>
                  <a:lnTo>
                    <a:pt x="5843541" y="8752413"/>
                  </a:lnTo>
                  <a:lnTo>
                    <a:pt x="5890250" y="8748716"/>
                  </a:lnTo>
                  <a:lnTo>
                    <a:pt x="5936275" y="8742632"/>
                  </a:lnTo>
                  <a:lnTo>
                    <a:pt x="5981551" y="8734223"/>
                  </a:lnTo>
                  <a:lnTo>
                    <a:pt x="6026017" y="8723553"/>
                  </a:lnTo>
                  <a:lnTo>
                    <a:pt x="6069608" y="8710684"/>
                  </a:lnTo>
                  <a:lnTo>
                    <a:pt x="6112263" y="8695680"/>
                  </a:lnTo>
                  <a:lnTo>
                    <a:pt x="6153917" y="8678604"/>
                  </a:lnTo>
                  <a:lnTo>
                    <a:pt x="6194509" y="8659519"/>
                  </a:lnTo>
                  <a:lnTo>
                    <a:pt x="6233974" y="8638487"/>
                  </a:lnTo>
                  <a:lnTo>
                    <a:pt x="6272250" y="8615573"/>
                  </a:lnTo>
                  <a:lnTo>
                    <a:pt x="6309273" y="8590839"/>
                  </a:lnTo>
                  <a:lnTo>
                    <a:pt x="6344981" y="8564347"/>
                  </a:lnTo>
                  <a:lnTo>
                    <a:pt x="6379311" y="8536162"/>
                  </a:lnTo>
                  <a:lnTo>
                    <a:pt x="6412199" y="8506347"/>
                  </a:lnTo>
                  <a:lnTo>
                    <a:pt x="6443582" y="8474963"/>
                  </a:lnTo>
                  <a:lnTo>
                    <a:pt x="6473398" y="8442075"/>
                  </a:lnTo>
                  <a:lnTo>
                    <a:pt x="6501583" y="8407746"/>
                  </a:lnTo>
                  <a:lnTo>
                    <a:pt x="6528074" y="8372038"/>
                  </a:lnTo>
                  <a:lnTo>
                    <a:pt x="6552809" y="8335014"/>
                  </a:lnTo>
                  <a:lnTo>
                    <a:pt x="6575723" y="8296738"/>
                  </a:lnTo>
                  <a:lnTo>
                    <a:pt x="6596754" y="8257273"/>
                  </a:lnTo>
                  <a:lnTo>
                    <a:pt x="6615840" y="8216682"/>
                  </a:lnTo>
                  <a:lnTo>
                    <a:pt x="6632916" y="8175027"/>
                  </a:lnTo>
                  <a:lnTo>
                    <a:pt x="6647920" y="8132373"/>
                  </a:lnTo>
                  <a:lnTo>
                    <a:pt x="6660788" y="8088781"/>
                  </a:lnTo>
                  <a:lnTo>
                    <a:pt x="6671459" y="8044315"/>
                  </a:lnTo>
                  <a:lnTo>
                    <a:pt x="6679868" y="7999039"/>
                  </a:lnTo>
                  <a:lnTo>
                    <a:pt x="6685952" y="7953015"/>
                  </a:lnTo>
                  <a:lnTo>
                    <a:pt x="6689649" y="7906306"/>
                  </a:lnTo>
                  <a:lnTo>
                    <a:pt x="6690895" y="7858975"/>
                  </a:lnTo>
                  <a:lnTo>
                    <a:pt x="6690895" y="894684"/>
                  </a:lnTo>
                  <a:lnTo>
                    <a:pt x="6689649" y="847354"/>
                  </a:lnTo>
                  <a:lnTo>
                    <a:pt x="6685952" y="800644"/>
                  </a:lnTo>
                  <a:lnTo>
                    <a:pt x="6679868" y="754620"/>
                  </a:lnTo>
                  <a:lnTo>
                    <a:pt x="6671459" y="709344"/>
                  </a:lnTo>
                  <a:lnTo>
                    <a:pt x="6660788" y="664878"/>
                  </a:lnTo>
                  <a:lnTo>
                    <a:pt x="6647920" y="621287"/>
                  </a:lnTo>
                  <a:lnTo>
                    <a:pt x="6632916" y="578632"/>
                  </a:lnTo>
                  <a:lnTo>
                    <a:pt x="6615840" y="536977"/>
                  </a:lnTo>
                  <a:lnTo>
                    <a:pt x="6596754" y="496386"/>
                  </a:lnTo>
                  <a:lnTo>
                    <a:pt x="6575723" y="456921"/>
                  </a:lnTo>
                  <a:lnTo>
                    <a:pt x="6552809" y="418645"/>
                  </a:lnTo>
                  <a:lnTo>
                    <a:pt x="6528074" y="381622"/>
                  </a:lnTo>
                  <a:lnTo>
                    <a:pt x="6501583" y="345914"/>
                  </a:lnTo>
                  <a:lnTo>
                    <a:pt x="6473398" y="311584"/>
                  </a:lnTo>
                  <a:lnTo>
                    <a:pt x="6443582" y="278696"/>
                  </a:lnTo>
                  <a:lnTo>
                    <a:pt x="6412199" y="247312"/>
                  </a:lnTo>
                  <a:lnTo>
                    <a:pt x="6379311" y="217497"/>
                  </a:lnTo>
                  <a:lnTo>
                    <a:pt x="6344981" y="189312"/>
                  </a:lnTo>
                  <a:lnTo>
                    <a:pt x="6309273" y="162821"/>
                  </a:lnTo>
                  <a:lnTo>
                    <a:pt x="6272250" y="138086"/>
                  </a:lnTo>
                  <a:lnTo>
                    <a:pt x="6233974" y="115172"/>
                  </a:lnTo>
                  <a:lnTo>
                    <a:pt x="6194509" y="94140"/>
                  </a:lnTo>
                  <a:lnTo>
                    <a:pt x="6153917" y="75055"/>
                  </a:lnTo>
                  <a:lnTo>
                    <a:pt x="6112263" y="57979"/>
                  </a:lnTo>
                  <a:lnTo>
                    <a:pt x="6069608" y="42975"/>
                  </a:lnTo>
                  <a:lnTo>
                    <a:pt x="6026017" y="30106"/>
                  </a:lnTo>
                  <a:lnTo>
                    <a:pt x="5981551" y="19436"/>
                  </a:lnTo>
                  <a:lnTo>
                    <a:pt x="5936275" y="11027"/>
                  </a:lnTo>
                  <a:lnTo>
                    <a:pt x="5890250" y="4943"/>
                  </a:lnTo>
                  <a:lnTo>
                    <a:pt x="5843541" y="1246"/>
                  </a:lnTo>
                  <a:lnTo>
                    <a:pt x="5796210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55889" y="3136413"/>
              <a:ext cx="5829247" cy="503071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59472" y="2486643"/>
            <a:ext cx="6282778" cy="8297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00" dirty="0">
                <a:solidFill>
                  <a:srgbClr val="172C53"/>
                </a:solidFill>
                <a:latin typeface="Oswald" pitchFamily="2" charset="0"/>
                <a:cs typeface="Arial Narrow"/>
              </a:rPr>
              <a:t>CULTIVATE OPTIMISM</a:t>
            </a:r>
          </a:p>
        </p:txBody>
      </p:sp>
      <p:sp>
        <p:nvSpPr>
          <p:cNvPr id="8" name="object 8"/>
          <p:cNvSpPr/>
          <p:nvPr/>
        </p:nvSpPr>
        <p:spPr>
          <a:xfrm>
            <a:off x="1622985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4112" y="3905695"/>
            <a:ext cx="3263265" cy="339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Concept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Optimism</a:t>
            </a:r>
            <a:r>
              <a:rPr sz="3300" b="0" spc="-4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is</a:t>
            </a:r>
            <a:r>
              <a:rPr sz="3300" b="0" spc="-3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about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expecting</a:t>
            </a:r>
            <a:r>
              <a:rPr sz="3300" b="0" spc="-1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good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things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and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lang="en-US"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being able to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tak</a:t>
            </a:r>
            <a:r>
              <a:rPr lang="en-US"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e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in</a:t>
            </a:r>
            <a:r>
              <a:rPr sz="3300" b="0" spc="-1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the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good.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8667" y="8530056"/>
            <a:ext cx="6813550" cy="16668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20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Reflection</a:t>
            </a:r>
            <a:r>
              <a:rPr sz="3300" b="1" spc="-17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Question</a:t>
            </a:r>
            <a:endParaRPr sz="3300" dirty="0">
              <a:latin typeface="Satoshi"/>
              <a:cs typeface="Satoshi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How</a:t>
            </a:r>
            <a:r>
              <a:rPr sz="3300" b="0" spc="-10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can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and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your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team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lang="en-US"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recognize and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celebrate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small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wins?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20756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41884" y="3905695"/>
            <a:ext cx="3170555" cy="2376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Daily</a:t>
            </a:r>
            <a:r>
              <a:rPr sz="33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Practice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lang="en-US" sz="3300" b="0" dirty="0">
                <a:solidFill>
                  <a:srgbClr val="FFFFFF"/>
                </a:solidFill>
                <a:latin typeface="Satoshi Light"/>
                <a:cs typeface="Satoshi Light"/>
              </a:rPr>
              <a:t>End your day with “3 Good Things” exercise.</a:t>
            </a:r>
            <a:endParaRPr sz="3300" dirty="0">
              <a:latin typeface="Satoshi Light"/>
              <a:cs typeface="Satosh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BA3"/>
                </a:solidFill>
                <a:latin typeface="Avenir Black"/>
                <a:cs typeface="Avenir Black"/>
              </a:rPr>
              <a:t>3 Good Things Exercise</a:t>
            </a:r>
          </a:p>
        </p:txBody>
      </p:sp>
      <p:pic>
        <p:nvPicPr>
          <p:cNvPr id="3" name="Content Placeholder 2" descr="IMG_3932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3418746" y="2639063"/>
            <a:ext cx="5556198" cy="3000741"/>
          </a:xfrm>
        </p:spPr>
      </p:pic>
      <p:pic>
        <p:nvPicPr>
          <p:cNvPr id="4" name="Picture 3" descr="IMG_393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03" y="2382372"/>
            <a:ext cx="4854492" cy="3640869"/>
          </a:xfrm>
          <a:prstGeom prst="rect">
            <a:avLst/>
          </a:prstGeom>
        </p:spPr>
      </p:pic>
      <p:pic>
        <p:nvPicPr>
          <p:cNvPr id="5" name="Picture 4" descr="IMG_393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7" y="6781963"/>
            <a:ext cx="5211439" cy="3908580"/>
          </a:xfrm>
          <a:prstGeom prst="rect">
            <a:avLst/>
          </a:prstGeom>
        </p:spPr>
      </p:pic>
      <p:pic>
        <p:nvPicPr>
          <p:cNvPr id="6" name="Picture 5" descr="IMG_393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690" y="6772090"/>
            <a:ext cx="5225229" cy="3918921"/>
          </a:xfrm>
          <a:prstGeom prst="rect">
            <a:avLst/>
          </a:prstGeom>
        </p:spPr>
      </p:pic>
      <p:pic>
        <p:nvPicPr>
          <p:cNvPr id="9" name="Picture 8" descr="IMG_393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45" y="2639066"/>
            <a:ext cx="10501510" cy="78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656" y="1481431"/>
            <a:ext cx="15867994" cy="11272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Oswald" pitchFamily="2" charset="0"/>
              </a:rPr>
              <a:t>HOW TO EMBED RESILIENCE INTO WORKFLOWS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5840" y="3277586"/>
            <a:ext cx="8086090" cy="915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097270" algn="l"/>
              </a:tabLst>
            </a:pPr>
            <a:r>
              <a:rPr sz="585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sz="5850" spc="-190" dirty="0">
                <a:solidFill>
                  <a:srgbClr val="FFFFFF"/>
                </a:solidFill>
                <a:latin typeface="Arial Narrow"/>
                <a:cs typeface="Arial Narrow"/>
              </a:rPr>
              <a:t>TEAMS</a:t>
            </a:r>
            <a:endParaRPr sz="5850" dirty="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7561" y="4397771"/>
            <a:ext cx="5753735" cy="4691380"/>
            <a:chOff x="1057561" y="4397771"/>
            <a:chExt cx="5753735" cy="4691380"/>
          </a:xfrm>
        </p:grpSpPr>
        <p:sp>
          <p:nvSpPr>
            <p:cNvPr id="5" name="object 5"/>
            <p:cNvSpPr/>
            <p:nvPr/>
          </p:nvSpPr>
          <p:spPr>
            <a:xfrm>
              <a:off x="1057561" y="4397771"/>
              <a:ext cx="5753735" cy="4691380"/>
            </a:xfrm>
            <a:custGeom>
              <a:avLst/>
              <a:gdLst/>
              <a:ahLst/>
              <a:cxnLst/>
              <a:rect l="l" t="t" r="r" b="b"/>
              <a:pathLst>
                <a:path w="5753734" h="4691380">
                  <a:moveTo>
                    <a:pt x="5267724" y="0"/>
                  </a:moveTo>
                  <a:lnTo>
                    <a:pt x="485639" y="0"/>
                  </a:lnTo>
                  <a:lnTo>
                    <a:pt x="439042" y="2233"/>
                  </a:lnTo>
                  <a:lnTo>
                    <a:pt x="393661" y="8797"/>
                  </a:lnTo>
                  <a:lnTo>
                    <a:pt x="349704" y="19482"/>
                  </a:lnTo>
                  <a:lnTo>
                    <a:pt x="307377" y="34082"/>
                  </a:lnTo>
                  <a:lnTo>
                    <a:pt x="266889" y="52389"/>
                  </a:lnTo>
                  <a:lnTo>
                    <a:pt x="228447" y="74195"/>
                  </a:lnTo>
                  <a:lnTo>
                    <a:pt x="192259" y="99292"/>
                  </a:lnTo>
                  <a:lnTo>
                    <a:pt x="158532" y="127474"/>
                  </a:lnTo>
                  <a:lnTo>
                    <a:pt x="127474" y="158532"/>
                  </a:lnTo>
                  <a:lnTo>
                    <a:pt x="99292" y="192259"/>
                  </a:lnTo>
                  <a:lnTo>
                    <a:pt x="74195" y="228447"/>
                  </a:lnTo>
                  <a:lnTo>
                    <a:pt x="52389" y="266889"/>
                  </a:lnTo>
                  <a:lnTo>
                    <a:pt x="34082" y="307377"/>
                  </a:lnTo>
                  <a:lnTo>
                    <a:pt x="19482" y="349704"/>
                  </a:lnTo>
                  <a:lnTo>
                    <a:pt x="8797" y="393661"/>
                  </a:lnTo>
                  <a:lnTo>
                    <a:pt x="2233" y="439042"/>
                  </a:lnTo>
                  <a:lnTo>
                    <a:pt x="0" y="485639"/>
                  </a:lnTo>
                  <a:lnTo>
                    <a:pt x="0" y="4205316"/>
                  </a:lnTo>
                  <a:lnTo>
                    <a:pt x="2233" y="4251913"/>
                  </a:lnTo>
                  <a:lnTo>
                    <a:pt x="8797" y="4297294"/>
                  </a:lnTo>
                  <a:lnTo>
                    <a:pt x="19482" y="4341252"/>
                  </a:lnTo>
                  <a:lnTo>
                    <a:pt x="34082" y="4383579"/>
                  </a:lnTo>
                  <a:lnTo>
                    <a:pt x="52389" y="4424067"/>
                  </a:lnTo>
                  <a:lnTo>
                    <a:pt x="74195" y="4462509"/>
                  </a:lnTo>
                  <a:lnTo>
                    <a:pt x="99292" y="4498697"/>
                  </a:lnTo>
                  <a:lnTo>
                    <a:pt x="127474" y="4532424"/>
                  </a:lnTo>
                  <a:lnTo>
                    <a:pt x="158532" y="4563482"/>
                  </a:lnTo>
                  <a:lnTo>
                    <a:pt x="192259" y="4591663"/>
                  </a:lnTo>
                  <a:lnTo>
                    <a:pt x="228447" y="4616761"/>
                  </a:lnTo>
                  <a:lnTo>
                    <a:pt x="266889" y="4638567"/>
                  </a:lnTo>
                  <a:lnTo>
                    <a:pt x="307377" y="4656873"/>
                  </a:lnTo>
                  <a:lnTo>
                    <a:pt x="349704" y="4671473"/>
                  </a:lnTo>
                  <a:lnTo>
                    <a:pt x="393661" y="4682159"/>
                  </a:lnTo>
                  <a:lnTo>
                    <a:pt x="439042" y="4688722"/>
                  </a:lnTo>
                  <a:lnTo>
                    <a:pt x="485639" y="4690956"/>
                  </a:lnTo>
                  <a:lnTo>
                    <a:pt x="5267724" y="4690956"/>
                  </a:lnTo>
                  <a:lnTo>
                    <a:pt x="5314321" y="4688722"/>
                  </a:lnTo>
                  <a:lnTo>
                    <a:pt x="5359702" y="4682159"/>
                  </a:lnTo>
                  <a:lnTo>
                    <a:pt x="5403660" y="4671473"/>
                  </a:lnTo>
                  <a:lnTo>
                    <a:pt x="5445986" y="4656873"/>
                  </a:lnTo>
                  <a:lnTo>
                    <a:pt x="5486474" y="4638567"/>
                  </a:lnTo>
                  <a:lnTo>
                    <a:pt x="5524916" y="4616761"/>
                  </a:lnTo>
                  <a:lnTo>
                    <a:pt x="5561104" y="4591663"/>
                  </a:lnTo>
                  <a:lnTo>
                    <a:pt x="5594831" y="4563482"/>
                  </a:lnTo>
                  <a:lnTo>
                    <a:pt x="5625889" y="4532424"/>
                  </a:lnTo>
                  <a:lnTo>
                    <a:pt x="5654071" y="4498697"/>
                  </a:lnTo>
                  <a:lnTo>
                    <a:pt x="5679168" y="4462509"/>
                  </a:lnTo>
                  <a:lnTo>
                    <a:pt x="5700974" y="4424067"/>
                  </a:lnTo>
                  <a:lnTo>
                    <a:pt x="5719281" y="4383579"/>
                  </a:lnTo>
                  <a:lnTo>
                    <a:pt x="5733881" y="4341252"/>
                  </a:lnTo>
                  <a:lnTo>
                    <a:pt x="5744566" y="4297294"/>
                  </a:lnTo>
                  <a:lnTo>
                    <a:pt x="5751130" y="4251913"/>
                  </a:lnTo>
                  <a:lnTo>
                    <a:pt x="5753364" y="4205316"/>
                  </a:lnTo>
                  <a:lnTo>
                    <a:pt x="5753364" y="485639"/>
                  </a:lnTo>
                  <a:lnTo>
                    <a:pt x="5751130" y="439042"/>
                  </a:lnTo>
                  <a:lnTo>
                    <a:pt x="5744566" y="393661"/>
                  </a:lnTo>
                  <a:lnTo>
                    <a:pt x="5733881" y="349704"/>
                  </a:lnTo>
                  <a:lnTo>
                    <a:pt x="5719281" y="307377"/>
                  </a:lnTo>
                  <a:lnTo>
                    <a:pt x="5700974" y="266889"/>
                  </a:lnTo>
                  <a:lnTo>
                    <a:pt x="5679168" y="228447"/>
                  </a:lnTo>
                  <a:lnTo>
                    <a:pt x="5654071" y="192259"/>
                  </a:lnTo>
                  <a:lnTo>
                    <a:pt x="5625889" y="158532"/>
                  </a:lnTo>
                  <a:lnTo>
                    <a:pt x="5594831" y="127474"/>
                  </a:lnTo>
                  <a:lnTo>
                    <a:pt x="5561104" y="99292"/>
                  </a:lnTo>
                  <a:lnTo>
                    <a:pt x="5524916" y="74195"/>
                  </a:lnTo>
                  <a:lnTo>
                    <a:pt x="5486474" y="52389"/>
                  </a:lnTo>
                  <a:lnTo>
                    <a:pt x="5445986" y="34082"/>
                  </a:lnTo>
                  <a:lnTo>
                    <a:pt x="5403660" y="19482"/>
                  </a:lnTo>
                  <a:lnTo>
                    <a:pt x="5359702" y="8797"/>
                  </a:lnTo>
                  <a:lnTo>
                    <a:pt x="5314321" y="2233"/>
                  </a:lnTo>
                  <a:lnTo>
                    <a:pt x="5267724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469" y="7256093"/>
              <a:ext cx="1420459" cy="795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21675" y="7256113"/>
              <a:ext cx="387350" cy="337820"/>
            </a:xfrm>
            <a:custGeom>
              <a:avLst/>
              <a:gdLst/>
              <a:ahLst/>
              <a:cxnLst/>
              <a:rect l="l" t="t" r="r" b="b"/>
              <a:pathLst>
                <a:path w="387350" h="337820">
                  <a:moveTo>
                    <a:pt x="65849" y="0"/>
                  </a:moveTo>
                  <a:lnTo>
                    <a:pt x="0" y="0"/>
                  </a:lnTo>
                  <a:lnTo>
                    <a:pt x="0" y="337324"/>
                  </a:lnTo>
                  <a:lnTo>
                    <a:pt x="65849" y="337324"/>
                  </a:lnTo>
                  <a:lnTo>
                    <a:pt x="65849" y="0"/>
                  </a:lnTo>
                  <a:close/>
                </a:path>
                <a:path w="387350" h="337820">
                  <a:moveTo>
                    <a:pt x="226377" y="0"/>
                  </a:moveTo>
                  <a:lnTo>
                    <a:pt x="160528" y="0"/>
                  </a:lnTo>
                  <a:lnTo>
                    <a:pt x="160528" y="337324"/>
                  </a:lnTo>
                  <a:lnTo>
                    <a:pt x="226377" y="337324"/>
                  </a:lnTo>
                  <a:lnTo>
                    <a:pt x="226377" y="0"/>
                  </a:lnTo>
                  <a:close/>
                </a:path>
                <a:path w="387350" h="337820">
                  <a:moveTo>
                    <a:pt x="386905" y="0"/>
                  </a:moveTo>
                  <a:lnTo>
                    <a:pt x="321056" y="0"/>
                  </a:lnTo>
                  <a:lnTo>
                    <a:pt x="321056" y="337324"/>
                  </a:lnTo>
                  <a:lnTo>
                    <a:pt x="386905" y="337324"/>
                  </a:lnTo>
                  <a:lnTo>
                    <a:pt x="386905" y="0"/>
                  </a:lnTo>
                  <a:close/>
                </a:path>
              </a:pathLst>
            </a:custGeom>
            <a:solidFill>
              <a:srgbClr val="37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5928" y="6252636"/>
              <a:ext cx="1022985" cy="1799589"/>
            </a:xfrm>
            <a:custGeom>
              <a:avLst/>
              <a:gdLst/>
              <a:ahLst/>
              <a:cxnLst/>
              <a:rect l="l" t="t" r="r" b="b"/>
              <a:pathLst>
                <a:path w="1022985" h="1799590">
                  <a:moveTo>
                    <a:pt x="1022649" y="0"/>
                  </a:moveTo>
                  <a:lnTo>
                    <a:pt x="0" y="0"/>
                  </a:lnTo>
                  <a:lnTo>
                    <a:pt x="0" y="1799023"/>
                  </a:lnTo>
                  <a:lnTo>
                    <a:pt x="1022649" y="1799023"/>
                  </a:lnTo>
                  <a:lnTo>
                    <a:pt x="102264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78" y="6930982"/>
              <a:ext cx="886737" cy="11053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3603" y="6309994"/>
              <a:ext cx="467995" cy="234950"/>
            </a:xfrm>
            <a:custGeom>
              <a:avLst/>
              <a:gdLst/>
              <a:ahLst/>
              <a:cxnLst/>
              <a:rect l="l" t="t" r="r" b="b"/>
              <a:pathLst>
                <a:path w="467995" h="234950">
                  <a:moveTo>
                    <a:pt x="37587" y="0"/>
                  </a:moveTo>
                  <a:lnTo>
                    <a:pt x="35786" y="3494"/>
                  </a:lnTo>
                  <a:lnTo>
                    <a:pt x="37786" y="7888"/>
                  </a:lnTo>
                  <a:lnTo>
                    <a:pt x="45927" y="16089"/>
                  </a:lnTo>
                  <a:lnTo>
                    <a:pt x="62550" y="31004"/>
                  </a:lnTo>
                  <a:lnTo>
                    <a:pt x="56120" y="26851"/>
                  </a:lnTo>
                  <a:lnTo>
                    <a:pt x="41594" y="18121"/>
                  </a:lnTo>
                  <a:lnTo>
                    <a:pt x="26120" y="10405"/>
                  </a:lnTo>
                  <a:lnTo>
                    <a:pt x="16845" y="9298"/>
                  </a:lnTo>
                  <a:lnTo>
                    <a:pt x="14514" y="12969"/>
                  </a:lnTo>
                  <a:lnTo>
                    <a:pt x="17167" y="18365"/>
                  </a:lnTo>
                  <a:lnTo>
                    <a:pt x="27888" y="29244"/>
                  </a:lnTo>
                  <a:lnTo>
                    <a:pt x="49765" y="49359"/>
                  </a:lnTo>
                  <a:lnTo>
                    <a:pt x="43102" y="44397"/>
                  </a:lnTo>
                  <a:lnTo>
                    <a:pt x="28047" y="34051"/>
                  </a:lnTo>
                  <a:lnTo>
                    <a:pt x="12001" y="25134"/>
                  </a:lnTo>
                  <a:lnTo>
                    <a:pt x="2363" y="24459"/>
                  </a:lnTo>
                  <a:lnTo>
                    <a:pt x="0" y="29478"/>
                  </a:lnTo>
                  <a:lnTo>
                    <a:pt x="3321" y="36022"/>
                  </a:lnTo>
                  <a:lnTo>
                    <a:pt x="16028" y="48475"/>
                  </a:lnTo>
                  <a:lnTo>
                    <a:pt x="41818" y="71222"/>
                  </a:lnTo>
                  <a:lnTo>
                    <a:pt x="37135" y="67600"/>
                  </a:lnTo>
                  <a:lnTo>
                    <a:pt x="26641" y="60334"/>
                  </a:lnTo>
                  <a:lnTo>
                    <a:pt x="15671" y="54829"/>
                  </a:lnTo>
                  <a:lnTo>
                    <a:pt x="9557" y="56490"/>
                  </a:lnTo>
                  <a:lnTo>
                    <a:pt x="49486" y="93264"/>
                  </a:lnTo>
                  <a:lnTo>
                    <a:pt x="94997" y="123208"/>
                  </a:lnTo>
                  <a:lnTo>
                    <a:pt x="151595" y="154129"/>
                  </a:lnTo>
                  <a:lnTo>
                    <a:pt x="214818" y="180978"/>
                  </a:lnTo>
                  <a:lnTo>
                    <a:pt x="304648" y="212511"/>
                  </a:lnTo>
                  <a:lnTo>
                    <a:pt x="358256" y="228629"/>
                  </a:lnTo>
                  <a:lnTo>
                    <a:pt x="396938" y="234376"/>
                  </a:lnTo>
                  <a:lnTo>
                    <a:pt x="441994" y="234799"/>
                  </a:lnTo>
                  <a:lnTo>
                    <a:pt x="467951" y="72552"/>
                  </a:lnTo>
                  <a:lnTo>
                    <a:pt x="443132" y="73800"/>
                  </a:lnTo>
                  <a:lnTo>
                    <a:pt x="374245" y="73670"/>
                  </a:lnTo>
                  <a:lnTo>
                    <a:pt x="269645" y="66350"/>
                  </a:lnTo>
                  <a:lnTo>
                    <a:pt x="137689" y="46030"/>
                  </a:lnTo>
                  <a:lnTo>
                    <a:pt x="100337" y="13469"/>
                  </a:lnTo>
                  <a:lnTo>
                    <a:pt x="94130" y="9350"/>
                  </a:lnTo>
                  <a:lnTo>
                    <a:pt x="90482" y="11102"/>
                  </a:lnTo>
                  <a:lnTo>
                    <a:pt x="89684" y="14371"/>
                  </a:lnTo>
                  <a:lnTo>
                    <a:pt x="92111" y="21574"/>
                  </a:lnTo>
                  <a:lnTo>
                    <a:pt x="98140" y="35129"/>
                  </a:lnTo>
                  <a:lnTo>
                    <a:pt x="87177" y="29193"/>
                  </a:lnTo>
                  <a:lnTo>
                    <a:pt x="67958" y="15208"/>
                  </a:lnTo>
                  <a:lnTo>
                    <a:pt x="48692" y="2402"/>
                  </a:lnTo>
                  <a:lnTo>
                    <a:pt x="37587" y="0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8997" y="6375743"/>
              <a:ext cx="387689" cy="2237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38580" y="5879909"/>
              <a:ext cx="1207135" cy="1045210"/>
            </a:xfrm>
            <a:custGeom>
              <a:avLst/>
              <a:gdLst/>
              <a:ahLst/>
              <a:cxnLst/>
              <a:rect l="l" t="t" r="r" b="b"/>
              <a:pathLst>
                <a:path w="1207135" h="1045209">
                  <a:moveTo>
                    <a:pt x="603353" y="0"/>
                  </a:moveTo>
                  <a:lnTo>
                    <a:pt x="0" y="1045046"/>
                  </a:lnTo>
                  <a:lnTo>
                    <a:pt x="1206706" y="1045046"/>
                  </a:lnTo>
                  <a:lnTo>
                    <a:pt x="603353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0601" y="6184608"/>
              <a:ext cx="165735" cy="262890"/>
            </a:xfrm>
            <a:custGeom>
              <a:avLst/>
              <a:gdLst/>
              <a:ahLst/>
              <a:cxnLst/>
              <a:rect l="l" t="t" r="r" b="b"/>
              <a:pathLst>
                <a:path w="165735" h="262889">
                  <a:moveTo>
                    <a:pt x="35818" y="0"/>
                  </a:moveTo>
                  <a:lnTo>
                    <a:pt x="33748" y="4669"/>
                  </a:lnTo>
                  <a:lnTo>
                    <a:pt x="28680" y="16499"/>
                  </a:lnTo>
                  <a:lnTo>
                    <a:pt x="22328" y="32220"/>
                  </a:lnTo>
                  <a:lnTo>
                    <a:pt x="16405" y="48563"/>
                  </a:lnTo>
                  <a:lnTo>
                    <a:pt x="1809" y="49684"/>
                  </a:lnTo>
                  <a:lnTo>
                    <a:pt x="301" y="57893"/>
                  </a:lnTo>
                  <a:lnTo>
                    <a:pt x="7474" y="71086"/>
                  </a:lnTo>
                  <a:lnTo>
                    <a:pt x="5528" y="78894"/>
                  </a:lnTo>
                  <a:lnTo>
                    <a:pt x="1922" y="97141"/>
                  </a:lnTo>
                  <a:lnTo>
                    <a:pt x="0" y="118061"/>
                  </a:lnTo>
                  <a:lnTo>
                    <a:pt x="3019" y="133439"/>
                  </a:lnTo>
                  <a:lnTo>
                    <a:pt x="3107" y="133891"/>
                  </a:lnTo>
                  <a:lnTo>
                    <a:pt x="11533" y="143013"/>
                  </a:lnTo>
                  <a:lnTo>
                    <a:pt x="22858" y="150602"/>
                  </a:lnTo>
                  <a:lnTo>
                    <a:pt x="34933" y="156770"/>
                  </a:lnTo>
                  <a:lnTo>
                    <a:pt x="45609" y="161628"/>
                  </a:lnTo>
                  <a:lnTo>
                    <a:pt x="38759" y="254552"/>
                  </a:lnTo>
                  <a:lnTo>
                    <a:pt x="38719" y="255102"/>
                  </a:lnTo>
                  <a:lnTo>
                    <a:pt x="75189" y="262239"/>
                  </a:lnTo>
                  <a:lnTo>
                    <a:pt x="100110" y="262647"/>
                  </a:lnTo>
                  <a:lnTo>
                    <a:pt x="124967" y="254552"/>
                  </a:lnTo>
                  <a:lnTo>
                    <a:pt x="161249" y="236181"/>
                  </a:lnTo>
                  <a:lnTo>
                    <a:pt x="159435" y="218639"/>
                  </a:lnTo>
                  <a:lnTo>
                    <a:pt x="158323" y="206146"/>
                  </a:lnTo>
                  <a:lnTo>
                    <a:pt x="157453" y="192721"/>
                  </a:lnTo>
                  <a:lnTo>
                    <a:pt x="156370" y="172382"/>
                  </a:lnTo>
                  <a:lnTo>
                    <a:pt x="159830" y="161628"/>
                  </a:lnTo>
                  <a:lnTo>
                    <a:pt x="159899" y="161414"/>
                  </a:lnTo>
                  <a:lnTo>
                    <a:pt x="165124" y="133891"/>
                  </a:lnTo>
                  <a:lnTo>
                    <a:pt x="165210" y="133439"/>
                  </a:lnTo>
                  <a:lnTo>
                    <a:pt x="164411" y="97141"/>
                  </a:lnTo>
                  <a:lnTo>
                    <a:pt x="149501" y="56040"/>
                  </a:lnTo>
                  <a:lnTo>
                    <a:pt x="110742" y="10578"/>
                  </a:lnTo>
                  <a:lnTo>
                    <a:pt x="83129" y="3555"/>
                  </a:lnTo>
                  <a:lnTo>
                    <a:pt x="35818" y="0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791" y="6119101"/>
              <a:ext cx="498315" cy="3873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0393" y="7860903"/>
              <a:ext cx="135713" cy="1423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4922" y="7950270"/>
              <a:ext cx="291164" cy="1072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7652" y="7455186"/>
              <a:ext cx="144375" cy="1382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6689" y="7459165"/>
              <a:ext cx="108119" cy="2917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55833" y="6895832"/>
              <a:ext cx="961390" cy="1023619"/>
            </a:xfrm>
            <a:custGeom>
              <a:avLst/>
              <a:gdLst/>
              <a:ahLst/>
              <a:cxnLst/>
              <a:rect l="l" t="t" r="r" b="b"/>
              <a:pathLst>
                <a:path w="961389" h="1023620">
                  <a:moveTo>
                    <a:pt x="499507" y="0"/>
                  </a:moveTo>
                  <a:lnTo>
                    <a:pt x="107644" y="91264"/>
                  </a:lnTo>
                  <a:lnTo>
                    <a:pt x="36153" y="298174"/>
                  </a:lnTo>
                  <a:lnTo>
                    <a:pt x="3052" y="462000"/>
                  </a:lnTo>
                  <a:lnTo>
                    <a:pt x="0" y="668113"/>
                  </a:lnTo>
                  <a:lnTo>
                    <a:pt x="18652" y="1001885"/>
                  </a:lnTo>
                  <a:lnTo>
                    <a:pt x="62107" y="1016016"/>
                  </a:lnTo>
                  <a:lnTo>
                    <a:pt x="93900" y="1022616"/>
                  </a:lnTo>
                  <a:lnTo>
                    <a:pt x="129610" y="1023388"/>
                  </a:lnTo>
                  <a:lnTo>
                    <a:pt x="184815" y="1020031"/>
                  </a:lnTo>
                  <a:lnTo>
                    <a:pt x="229231" y="787230"/>
                  </a:lnTo>
                  <a:lnTo>
                    <a:pt x="262225" y="635000"/>
                  </a:lnTo>
                  <a:lnTo>
                    <a:pt x="300163" y="496173"/>
                  </a:lnTo>
                  <a:lnTo>
                    <a:pt x="359417" y="303582"/>
                  </a:lnTo>
                  <a:lnTo>
                    <a:pt x="372778" y="419752"/>
                  </a:lnTo>
                  <a:lnTo>
                    <a:pt x="389112" y="488070"/>
                  </a:lnTo>
                  <a:lnTo>
                    <a:pt x="419111" y="535170"/>
                  </a:lnTo>
                  <a:lnTo>
                    <a:pt x="473466" y="587688"/>
                  </a:lnTo>
                  <a:lnTo>
                    <a:pt x="612957" y="669005"/>
                  </a:lnTo>
                  <a:lnTo>
                    <a:pt x="760884" y="702534"/>
                  </a:lnTo>
                  <a:lnTo>
                    <a:pt x="878241" y="708108"/>
                  </a:lnTo>
                  <a:lnTo>
                    <a:pt x="926028" y="705559"/>
                  </a:lnTo>
                  <a:lnTo>
                    <a:pt x="950323" y="656908"/>
                  </a:lnTo>
                  <a:lnTo>
                    <a:pt x="960774" y="624196"/>
                  </a:lnTo>
                  <a:lnTo>
                    <a:pt x="959498" y="592578"/>
                  </a:lnTo>
                  <a:lnTo>
                    <a:pt x="948613" y="547208"/>
                  </a:lnTo>
                  <a:lnTo>
                    <a:pt x="826647" y="515826"/>
                  </a:lnTo>
                  <a:lnTo>
                    <a:pt x="756625" y="489220"/>
                  </a:lnTo>
                  <a:lnTo>
                    <a:pt x="712117" y="452861"/>
                  </a:lnTo>
                  <a:lnTo>
                    <a:pt x="666695" y="392218"/>
                  </a:lnTo>
                  <a:lnTo>
                    <a:pt x="638610" y="329729"/>
                  </a:lnTo>
                  <a:lnTo>
                    <a:pt x="627644" y="262703"/>
                  </a:lnTo>
                  <a:lnTo>
                    <a:pt x="622394" y="226414"/>
                  </a:lnTo>
                  <a:lnTo>
                    <a:pt x="614001" y="187700"/>
                  </a:lnTo>
                  <a:lnTo>
                    <a:pt x="599990" y="146132"/>
                  </a:lnTo>
                  <a:lnTo>
                    <a:pt x="577887" y="101279"/>
                  </a:lnTo>
                  <a:lnTo>
                    <a:pt x="545217" y="52712"/>
                  </a:lnTo>
                  <a:lnTo>
                    <a:pt x="49950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8884" y="6453625"/>
              <a:ext cx="470534" cy="199390"/>
            </a:xfrm>
            <a:custGeom>
              <a:avLst/>
              <a:gdLst/>
              <a:ahLst/>
              <a:cxnLst/>
              <a:rect l="l" t="t" r="r" b="b"/>
              <a:pathLst>
                <a:path w="470535" h="199390">
                  <a:moveTo>
                    <a:pt x="34566" y="0"/>
                  </a:moveTo>
                  <a:lnTo>
                    <a:pt x="33105" y="3648"/>
                  </a:lnTo>
                  <a:lnTo>
                    <a:pt x="35517" y="7828"/>
                  </a:lnTo>
                  <a:lnTo>
                    <a:pt x="44411" y="15206"/>
                  </a:lnTo>
                  <a:lnTo>
                    <a:pt x="62398" y="28449"/>
                  </a:lnTo>
                  <a:lnTo>
                    <a:pt x="55597" y="24936"/>
                  </a:lnTo>
                  <a:lnTo>
                    <a:pt x="40295" y="17649"/>
                  </a:lnTo>
                  <a:lnTo>
                    <a:pt x="24148" y="11464"/>
                  </a:lnTo>
                  <a:lnTo>
                    <a:pt x="14808" y="11256"/>
                  </a:lnTo>
                  <a:lnTo>
                    <a:pt x="12848" y="15139"/>
                  </a:lnTo>
                  <a:lnTo>
                    <a:pt x="16011" y="20257"/>
                  </a:lnTo>
                  <a:lnTo>
                    <a:pt x="27732" y="30049"/>
                  </a:lnTo>
                  <a:lnTo>
                    <a:pt x="51445" y="47956"/>
                  </a:lnTo>
                  <a:lnTo>
                    <a:pt x="44336" y="43660"/>
                  </a:lnTo>
                  <a:lnTo>
                    <a:pt x="28356" y="34817"/>
                  </a:lnTo>
                  <a:lnTo>
                    <a:pt x="11525" y="27490"/>
                  </a:lnTo>
                  <a:lnTo>
                    <a:pt x="1866" y="27747"/>
                  </a:lnTo>
                  <a:lnTo>
                    <a:pt x="0" y="32974"/>
                  </a:lnTo>
                  <a:lnTo>
                    <a:pt x="3938" y="39167"/>
                  </a:lnTo>
                  <a:lnTo>
                    <a:pt x="17785" y="50334"/>
                  </a:lnTo>
                  <a:lnTo>
                    <a:pt x="45645" y="70479"/>
                  </a:lnTo>
                  <a:lnTo>
                    <a:pt x="40634" y="67326"/>
                  </a:lnTo>
                  <a:lnTo>
                    <a:pt x="29489" y="61108"/>
                  </a:lnTo>
                  <a:lnTo>
                    <a:pt x="18040" y="56688"/>
                  </a:lnTo>
                  <a:lnTo>
                    <a:pt x="12117" y="58930"/>
                  </a:lnTo>
                  <a:lnTo>
                    <a:pt x="23274" y="70759"/>
                  </a:lnTo>
                  <a:lnTo>
                    <a:pt x="55410" y="91677"/>
                  </a:lnTo>
                  <a:lnTo>
                    <a:pt x="103599" y="117088"/>
                  </a:lnTo>
                  <a:lnTo>
                    <a:pt x="162916" y="142401"/>
                  </a:lnTo>
                  <a:lnTo>
                    <a:pt x="228435" y="163021"/>
                  </a:lnTo>
                  <a:lnTo>
                    <a:pt x="320893" y="185748"/>
                  </a:lnTo>
                  <a:lnTo>
                    <a:pt x="375813" y="196729"/>
                  </a:lnTo>
                  <a:lnTo>
                    <a:pt x="414885" y="199028"/>
                  </a:lnTo>
                  <a:lnTo>
                    <a:pt x="459799" y="195711"/>
                  </a:lnTo>
                  <a:lnTo>
                    <a:pt x="469967" y="31716"/>
                  </a:lnTo>
                  <a:lnTo>
                    <a:pt x="445377" y="35189"/>
                  </a:lnTo>
                  <a:lnTo>
                    <a:pt x="376782" y="41348"/>
                  </a:lnTo>
                  <a:lnTo>
                    <a:pt x="271948" y="43797"/>
                  </a:lnTo>
                  <a:lnTo>
                    <a:pt x="138636" y="36145"/>
                  </a:lnTo>
                  <a:lnTo>
                    <a:pt x="98320" y="7351"/>
                  </a:lnTo>
                  <a:lnTo>
                    <a:pt x="91748" y="3853"/>
                  </a:lnTo>
                  <a:lnTo>
                    <a:pt x="88280" y="5944"/>
                  </a:lnTo>
                  <a:lnTo>
                    <a:pt x="87799" y="9273"/>
                  </a:lnTo>
                  <a:lnTo>
                    <a:pt x="90913" y="16208"/>
                  </a:lnTo>
                  <a:lnTo>
                    <a:pt x="98229" y="29119"/>
                  </a:lnTo>
                  <a:lnTo>
                    <a:pt x="86740" y="24270"/>
                  </a:lnTo>
                  <a:lnTo>
                    <a:pt x="66260" y="12207"/>
                  </a:lnTo>
                  <a:lnTo>
                    <a:pt x="45849" y="1320"/>
                  </a:lnTo>
                  <a:lnTo>
                    <a:pt x="34566" y="0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9221" y="6396506"/>
              <a:ext cx="596602" cy="6056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9196" y="7060692"/>
              <a:ext cx="147566" cy="1459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78812" y="7149692"/>
              <a:ext cx="285750" cy="115570"/>
            </a:xfrm>
            <a:custGeom>
              <a:avLst/>
              <a:gdLst/>
              <a:ahLst/>
              <a:cxnLst/>
              <a:rect l="l" t="t" r="r" b="b"/>
              <a:pathLst>
                <a:path w="285750" h="115570">
                  <a:moveTo>
                    <a:pt x="137908" y="0"/>
                  </a:moveTo>
                  <a:lnTo>
                    <a:pt x="109929" y="10202"/>
                  </a:lnTo>
                  <a:lnTo>
                    <a:pt x="88055" y="16708"/>
                  </a:lnTo>
                  <a:lnTo>
                    <a:pt x="66298" y="20208"/>
                  </a:lnTo>
                  <a:lnTo>
                    <a:pt x="43188" y="17995"/>
                  </a:lnTo>
                  <a:lnTo>
                    <a:pt x="28355" y="11655"/>
                  </a:lnTo>
                  <a:lnTo>
                    <a:pt x="19104" y="5859"/>
                  </a:lnTo>
                  <a:lnTo>
                    <a:pt x="12739" y="5277"/>
                  </a:lnTo>
                  <a:lnTo>
                    <a:pt x="6354" y="19503"/>
                  </a:lnTo>
                  <a:lnTo>
                    <a:pt x="1614" y="46906"/>
                  </a:lnTo>
                  <a:lnTo>
                    <a:pt x="0" y="76968"/>
                  </a:lnTo>
                  <a:lnTo>
                    <a:pt x="2991" y="99169"/>
                  </a:lnTo>
                  <a:lnTo>
                    <a:pt x="27309" y="109512"/>
                  </a:lnTo>
                  <a:lnTo>
                    <a:pt x="80212" y="114681"/>
                  </a:lnTo>
                  <a:lnTo>
                    <a:pt x="147091" y="115408"/>
                  </a:lnTo>
                  <a:lnTo>
                    <a:pt x="213339" y="112425"/>
                  </a:lnTo>
                  <a:lnTo>
                    <a:pt x="264346" y="106461"/>
                  </a:lnTo>
                  <a:lnTo>
                    <a:pt x="285506" y="98248"/>
                  </a:lnTo>
                  <a:lnTo>
                    <a:pt x="265688" y="73514"/>
                  </a:lnTo>
                  <a:lnTo>
                    <a:pt x="217978" y="39912"/>
                  </a:lnTo>
                  <a:lnTo>
                    <a:pt x="167133" y="10916"/>
                  </a:lnTo>
                  <a:lnTo>
                    <a:pt x="137908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4976" y="7060692"/>
              <a:ext cx="147566" cy="14597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87419" y="7149692"/>
              <a:ext cx="285750" cy="115570"/>
            </a:xfrm>
            <a:custGeom>
              <a:avLst/>
              <a:gdLst/>
              <a:ahLst/>
              <a:cxnLst/>
              <a:rect l="l" t="t" r="r" b="b"/>
              <a:pathLst>
                <a:path w="285750" h="115570">
                  <a:moveTo>
                    <a:pt x="147597" y="0"/>
                  </a:moveTo>
                  <a:lnTo>
                    <a:pt x="118373" y="10916"/>
                  </a:lnTo>
                  <a:lnTo>
                    <a:pt x="67528" y="39912"/>
                  </a:lnTo>
                  <a:lnTo>
                    <a:pt x="19818" y="73514"/>
                  </a:lnTo>
                  <a:lnTo>
                    <a:pt x="0" y="98248"/>
                  </a:lnTo>
                  <a:lnTo>
                    <a:pt x="21159" y="106461"/>
                  </a:lnTo>
                  <a:lnTo>
                    <a:pt x="72167" y="112425"/>
                  </a:lnTo>
                  <a:lnTo>
                    <a:pt x="138414" y="115408"/>
                  </a:lnTo>
                  <a:lnTo>
                    <a:pt x="205293" y="114681"/>
                  </a:lnTo>
                  <a:lnTo>
                    <a:pt x="258196" y="109512"/>
                  </a:lnTo>
                  <a:lnTo>
                    <a:pt x="282514" y="99169"/>
                  </a:lnTo>
                  <a:lnTo>
                    <a:pt x="285506" y="76968"/>
                  </a:lnTo>
                  <a:lnTo>
                    <a:pt x="283891" y="46906"/>
                  </a:lnTo>
                  <a:lnTo>
                    <a:pt x="279151" y="19503"/>
                  </a:lnTo>
                  <a:lnTo>
                    <a:pt x="272766" y="5277"/>
                  </a:lnTo>
                  <a:lnTo>
                    <a:pt x="266402" y="5859"/>
                  </a:lnTo>
                  <a:lnTo>
                    <a:pt x="257150" y="11655"/>
                  </a:lnTo>
                  <a:lnTo>
                    <a:pt x="242317" y="17995"/>
                  </a:lnTo>
                  <a:lnTo>
                    <a:pt x="219207" y="20208"/>
                  </a:lnTo>
                  <a:lnTo>
                    <a:pt x="197450" y="16708"/>
                  </a:lnTo>
                  <a:lnTo>
                    <a:pt x="175577" y="10202"/>
                  </a:lnTo>
                  <a:lnTo>
                    <a:pt x="147597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30150" y="6103301"/>
              <a:ext cx="796656" cy="103078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20481" y="5592285"/>
              <a:ext cx="1314450" cy="572135"/>
            </a:xfrm>
            <a:custGeom>
              <a:avLst/>
              <a:gdLst/>
              <a:ahLst/>
              <a:cxnLst/>
              <a:rect l="l" t="t" r="r" b="b"/>
              <a:pathLst>
                <a:path w="1314450" h="572135">
                  <a:moveTo>
                    <a:pt x="352742" y="212585"/>
                  </a:moveTo>
                  <a:lnTo>
                    <a:pt x="277482" y="59499"/>
                  </a:lnTo>
                  <a:lnTo>
                    <a:pt x="255701" y="74701"/>
                  </a:lnTo>
                  <a:lnTo>
                    <a:pt x="200710" y="125082"/>
                  </a:lnTo>
                  <a:lnTo>
                    <a:pt x="127990" y="217779"/>
                  </a:lnTo>
                  <a:lnTo>
                    <a:pt x="53035" y="359956"/>
                  </a:lnTo>
                  <a:lnTo>
                    <a:pt x="30683" y="419379"/>
                  </a:lnTo>
                  <a:lnTo>
                    <a:pt x="12839" y="476427"/>
                  </a:lnTo>
                  <a:lnTo>
                    <a:pt x="1841" y="519988"/>
                  </a:lnTo>
                  <a:lnTo>
                    <a:pt x="0" y="538975"/>
                  </a:lnTo>
                  <a:lnTo>
                    <a:pt x="4178" y="541870"/>
                  </a:lnTo>
                  <a:lnTo>
                    <a:pt x="7366" y="539851"/>
                  </a:lnTo>
                  <a:lnTo>
                    <a:pt x="11163" y="530275"/>
                  </a:lnTo>
                  <a:lnTo>
                    <a:pt x="17208" y="510438"/>
                  </a:lnTo>
                  <a:lnTo>
                    <a:pt x="15151" y="518947"/>
                  </a:lnTo>
                  <a:lnTo>
                    <a:pt x="11252" y="537870"/>
                  </a:lnTo>
                  <a:lnTo>
                    <a:pt x="8877" y="557377"/>
                  </a:lnTo>
                  <a:lnTo>
                    <a:pt x="11417" y="567613"/>
                  </a:lnTo>
                  <a:lnTo>
                    <a:pt x="16357" y="568667"/>
                  </a:lnTo>
                  <a:lnTo>
                    <a:pt x="20459" y="564388"/>
                  </a:lnTo>
                  <a:lnTo>
                    <a:pt x="25920" y="550608"/>
                  </a:lnTo>
                  <a:lnTo>
                    <a:pt x="34950" y="523176"/>
                  </a:lnTo>
                  <a:lnTo>
                    <a:pt x="33324" y="530542"/>
                  </a:lnTo>
                  <a:lnTo>
                    <a:pt x="30264" y="546862"/>
                  </a:lnTo>
                  <a:lnTo>
                    <a:pt x="28486" y="563473"/>
                  </a:lnTo>
                  <a:lnTo>
                    <a:pt x="30683" y="571690"/>
                  </a:lnTo>
                  <a:lnTo>
                    <a:pt x="34874" y="571906"/>
                  </a:lnTo>
                  <a:lnTo>
                    <a:pt x="38760" y="567690"/>
                  </a:lnTo>
                  <a:lnTo>
                    <a:pt x="44589" y="555218"/>
                  </a:lnTo>
                  <a:lnTo>
                    <a:pt x="54610" y="530631"/>
                  </a:lnTo>
                  <a:lnTo>
                    <a:pt x="53327" y="536168"/>
                  </a:lnTo>
                  <a:lnTo>
                    <a:pt x="50952" y="548487"/>
                  </a:lnTo>
                  <a:lnTo>
                    <a:pt x="49669" y="561200"/>
                  </a:lnTo>
                  <a:lnTo>
                    <a:pt x="51689" y="567893"/>
                  </a:lnTo>
                  <a:lnTo>
                    <a:pt x="59029" y="560146"/>
                  </a:lnTo>
                  <a:lnTo>
                    <a:pt x="67170" y="540004"/>
                  </a:lnTo>
                  <a:lnTo>
                    <a:pt x="74650" y="518972"/>
                  </a:lnTo>
                  <a:lnTo>
                    <a:pt x="80010" y="508558"/>
                  </a:lnTo>
                  <a:lnTo>
                    <a:pt x="80759" y="512241"/>
                  </a:lnTo>
                  <a:lnTo>
                    <a:pt x="82892" y="520230"/>
                  </a:lnTo>
                  <a:lnTo>
                    <a:pt x="86233" y="527913"/>
                  </a:lnTo>
                  <a:lnTo>
                    <a:pt x="90576" y="530669"/>
                  </a:lnTo>
                  <a:lnTo>
                    <a:pt x="95326" y="520687"/>
                  </a:lnTo>
                  <a:lnTo>
                    <a:pt x="104914" y="492950"/>
                  </a:lnTo>
                  <a:lnTo>
                    <a:pt x="125984" y="447281"/>
                  </a:lnTo>
                  <a:lnTo>
                    <a:pt x="165201" y="383489"/>
                  </a:lnTo>
                  <a:lnTo>
                    <a:pt x="216814" y="310502"/>
                  </a:lnTo>
                  <a:lnTo>
                    <a:pt x="253555" y="268376"/>
                  </a:lnTo>
                  <a:lnTo>
                    <a:pt x="293001" y="241071"/>
                  </a:lnTo>
                  <a:lnTo>
                    <a:pt x="352742" y="212585"/>
                  </a:lnTo>
                  <a:close/>
                </a:path>
                <a:path w="1314450" h="572135">
                  <a:moveTo>
                    <a:pt x="1314170" y="26263"/>
                  </a:moveTo>
                  <a:lnTo>
                    <a:pt x="1310805" y="22479"/>
                  </a:lnTo>
                  <a:lnTo>
                    <a:pt x="1304963" y="23495"/>
                  </a:lnTo>
                  <a:lnTo>
                    <a:pt x="1292402" y="31343"/>
                  </a:lnTo>
                  <a:lnTo>
                    <a:pt x="1268857" y="48082"/>
                  </a:lnTo>
                  <a:lnTo>
                    <a:pt x="1274533" y="43103"/>
                  </a:lnTo>
                  <a:lnTo>
                    <a:pt x="1286675" y="31788"/>
                  </a:lnTo>
                  <a:lnTo>
                    <a:pt x="1297965" y="19469"/>
                  </a:lnTo>
                  <a:lnTo>
                    <a:pt x="1301076" y="11557"/>
                  </a:lnTo>
                  <a:lnTo>
                    <a:pt x="1297825" y="8902"/>
                  </a:lnTo>
                  <a:lnTo>
                    <a:pt x="1292199" y="9982"/>
                  </a:lnTo>
                  <a:lnTo>
                    <a:pt x="1280109" y="16560"/>
                  </a:lnTo>
                  <a:lnTo>
                    <a:pt x="1257465" y="30416"/>
                  </a:lnTo>
                  <a:lnTo>
                    <a:pt x="1261821" y="26314"/>
                  </a:lnTo>
                  <a:lnTo>
                    <a:pt x="1271079" y="16941"/>
                  </a:lnTo>
                  <a:lnTo>
                    <a:pt x="1279563" y="6705"/>
                  </a:lnTo>
                  <a:lnTo>
                    <a:pt x="1281557" y="0"/>
                  </a:lnTo>
                  <a:lnTo>
                    <a:pt x="1270025" y="1892"/>
                  </a:lnTo>
                  <a:lnTo>
                    <a:pt x="1250988" y="13195"/>
                  </a:lnTo>
                  <a:lnTo>
                    <a:pt x="1232547" y="25603"/>
                  </a:lnTo>
                  <a:lnTo>
                    <a:pt x="1222832" y="30797"/>
                  </a:lnTo>
                  <a:lnTo>
                    <a:pt x="1224597" y="27698"/>
                  </a:lnTo>
                  <a:lnTo>
                    <a:pt x="1228026" y="20726"/>
                  </a:lnTo>
                  <a:lnTo>
                    <a:pt x="1230274" y="13347"/>
                  </a:lnTo>
                  <a:lnTo>
                    <a:pt x="1228521" y="9055"/>
                  </a:lnTo>
                  <a:lnTo>
                    <a:pt x="1206512" y="19685"/>
                  </a:lnTo>
                  <a:lnTo>
                    <a:pt x="1159497" y="47485"/>
                  </a:lnTo>
                  <a:lnTo>
                    <a:pt x="1100975" y="81153"/>
                  </a:lnTo>
                  <a:lnTo>
                    <a:pt x="1044448" y="109410"/>
                  </a:lnTo>
                  <a:lnTo>
                    <a:pt x="1003414" y="120980"/>
                  </a:lnTo>
                  <a:lnTo>
                    <a:pt x="992949" y="120205"/>
                  </a:lnTo>
                  <a:lnTo>
                    <a:pt x="980567" y="116001"/>
                  </a:lnTo>
                  <a:lnTo>
                    <a:pt x="958265" y="104800"/>
                  </a:lnTo>
                  <a:lnTo>
                    <a:pt x="918044" y="83032"/>
                  </a:lnTo>
                  <a:lnTo>
                    <a:pt x="842492" y="244132"/>
                  </a:lnTo>
                  <a:lnTo>
                    <a:pt x="859409" y="252272"/>
                  </a:lnTo>
                  <a:lnTo>
                    <a:pt x="901877" y="269430"/>
                  </a:lnTo>
                  <a:lnTo>
                    <a:pt x="957427" y="284746"/>
                  </a:lnTo>
                  <a:lnTo>
                    <a:pt x="1013612" y="287337"/>
                  </a:lnTo>
                  <a:lnTo>
                    <a:pt x="1057998" y="273304"/>
                  </a:lnTo>
                  <a:lnTo>
                    <a:pt x="1106322" y="245948"/>
                  </a:lnTo>
                  <a:lnTo>
                    <a:pt x="1155534" y="209867"/>
                  </a:lnTo>
                  <a:lnTo>
                    <a:pt x="1202575" y="169646"/>
                  </a:lnTo>
                  <a:lnTo>
                    <a:pt x="1244371" y="129870"/>
                  </a:lnTo>
                  <a:lnTo>
                    <a:pt x="1277874" y="95123"/>
                  </a:lnTo>
                  <a:lnTo>
                    <a:pt x="1307719" y="59118"/>
                  </a:lnTo>
                  <a:lnTo>
                    <a:pt x="1306042" y="54267"/>
                  </a:lnTo>
                  <a:lnTo>
                    <a:pt x="1302143" y="53670"/>
                  </a:lnTo>
                  <a:lnTo>
                    <a:pt x="1292999" y="58229"/>
                  </a:lnTo>
                  <a:lnTo>
                    <a:pt x="1275600" y="68859"/>
                  </a:lnTo>
                  <a:lnTo>
                    <a:pt x="1282293" y="63233"/>
                  </a:lnTo>
                  <a:lnTo>
                    <a:pt x="1296657" y="50317"/>
                  </a:lnTo>
                  <a:lnTo>
                    <a:pt x="1310132" y="36017"/>
                  </a:lnTo>
                  <a:lnTo>
                    <a:pt x="1314170" y="26263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71694" y="5581084"/>
              <a:ext cx="681355" cy="617855"/>
            </a:xfrm>
            <a:custGeom>
              <a:avLst/>
              <a:gdLst/>
              <a:ahLst/>
              <a:cxnLst/>
              <a:rect l="l" t="t" r="r" b="b"/>
              <a:pathLst>
                <a:path w="681355" h="617854">
                  <a:moveTo>
                    <a:pt x="367694" y="0"/>
                  </a:moveTo>
                  <a:lnTo>
                    <a:pt x="313220" y="170"/>
                  </a:lnTo>
                  <a:lnTo>
                    <a:pt x="257396" y="3550"/>
                  </a:lnTo>
                  <a:lnTo>
                    <a:pt x="201553" y="10416"/>
                  </a:lnTo>
                  <a:lnTo>
                    <a:pt x="147021" y="21046"/>
                  </a:lnTo>
                  <a:lnTo>
                    <a:pt x="106740" y="30911"/>
                  </a:lnTo>
                  <a:lnTo>
                    <a:pt x="47013" y="54328"/>
                  </a:lnTo>
                  <a:lnTo>
                    <a:pt x="0" y="78688"/>
                  </a:lnTo>
                  <a:lnTo>
                    <a:pt x="15642" y="135977"/>
                  </a:lnTo>
                  <a:lnTo>
                    <a:pt x="30589" y="172064"/>
                  </a:lnTo>
                  <a:lnTo>
                    <a:pt x="53599" y="202239"/>
                  </a:lnTo>
                  <a:lnTo>
                    <a:pt x="93431" y="241793"/>
                  </a:lnTo>
                  <a:lnTo>
                    <a:pt x="104718" y="236149"/>
                  </a:lnTo>
                  <a:lnTo>
                    <a:pt x="116564" y="230551"/>
                  </a:lnTo>
                  <a:lnTo>
                    <a:pt x="128768" y="225062"/>
                  </a:lnTo>
                  <a:lnTo>
                    <a:pt x="141126" y="219742"/>
                  </a:lnTo>
                  <a:lnTo>
                    <a:pt x="138327" y="249696"/>
                  </a:lnTo>
                  <a:lnTo>
                    <a:pt x="130362" y="328229"/>
                  </a:lnTo>
                  <a:lnTo>
                    <a:pt x="117882" y="438346"/>
                  </a:lnTo>
                  <a:lnTo>
                    <a:pt x="101536" y="563050"/>
                  </a:lnTo>
                  <a:lnTo>
                    <a:pt x="159081" y="586403"/>
                  </a:lnTo>
                  <a:lnTo>
                    <a:pt x="219968" y="602684"/>
                  </a:lnTo>
                  <a:lnTo>
                    <a:pt x="282206" y="612748"/>
                  </a:lnTo>
                  <a:lnTo>
                    <a:pt x="343804" y="617454"/>
                  </a:lnTo>
                  <a:lnTo>
                    <a:pt x="402771" y="617657"/>
                  </a:lnTo>
                  <a:lnTo>
                    <a:pt x="457117" y="614216"/>
                  </a:lnTo>
                  <a:lnTo>
                    <a:pt x="504849" y="607988"/>
                  </a:lnTo>
                  <a:lnTo>
                    <a:pt x="543979" y="599828"/>
                  </a:lnTo>
                  <a:lnTo>
                    <a:pt x="572514" y="590594"/>
                  </a:lnTo>
                  <a:lnTo>
                    <a:pt x="588463" y="581144"/>
                  </a:lnTo>
                  <a:lnTo>
                    <a:pt x="582280" y="477320"/>
                  </a:lnTo>
                  <a:lnTo>
                    <a:pt x="578580" y="409272"/>
                  </a:lnTo>
                  <a:lnTo>
                    <a:pt x="575887" y="346907"/>
                  </a:lnTo>
                  <a:lnTo>
                    <a:pt x="572726" y="260128"/>
                  </a:lnTo>
                  <a:lnTo>
                    <a:pt x="573636" y="260113"/>
                  </a:lnTo>
                  <a:lnTo>
                    <a:pt x="577139" y="260691"/>
                  </a:lnTo>
                  <a:lnTo>
                    <a:pt x="584396" y="262796"/>
                  </a:lnTo>
                  <a:lnTo>
                    <a:pt x="596568" y="267363"/>
                  </a:lnTo>
                  <a:lnTo>
                    <a:pt x="636652" y="209945"/>
                  </a:lnTo>
                  <a:lnTo>
                    <a:pt x="658795" y="172441"/>
                  </a:lnTo>
                  <a:lnTo>
                    <a:pt x="670899" y="138323"/>
                  </a:lnTo>
                  <a:lnTo>
                    <a:pt x="680869" y="91065"/>
                  </a:lnTo>
                  <a:lnTo>
                    <a:pt x="673408" y="85517"/>
                  </a:lnTo>
                  <a:lnTo>
                    <a:pt x="607717" y="49965"/>
                  </a:lnTo>
                  <a:lnTo>
                    <a:pt x="545480" y="25852"/>
                  </a:lnTo>
                  <a:lnTo>
                    <a:pt x="467270" y="8174"/>
                  </a:lnTo>
                  <a:lnTo>
                    <a:pt x="419487" y="2760"/>
                  </a:lnTo>
                  <a:lnTo>
                    <a:pt x="367694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2362" y="5339610"/>
              <a:ext cx="196215" cy="292100"/>
            </a:xfrm>
            <a:custGeom>
              <a:avLst/>
              <a:gdLst/>
              <a:ahLst/>
              <a:cxnLst/>
              <a:rect l="l" t="t" r="r" b="b"/>
              <a:pathLst>
                <a:path w="196214" h="292100">
                  <a:moveTo>
                    <a:pt x="102877" y="0"/>
                  </a:moveTo>
                  <a:lnTo>
                    <a:pt x="64877" y="10749"/>
                  </a:lnTo>
                  <a:lnTo>
                    <a:pt x="13392" y="57068"/>
                  </a:lnTo>
                  <a:lnTo>
                    <a:pt x="0" y="94525"/>
                  </a:lnTo>
                  <a:lnTo>
                    <a:pt x="3939" y="112283"/>
                  </a:lnTo>
                  <a:lnTo>
                    <a:pt x="15193" y="139725"/>
                  </a:lnTo>
                  <a:lnTo>
                    <a:pt x="14114" y="242958"/>
                  </a:lnTo>
                  <a:lnTo>
                    <a:pt x="54840" y="279355"/>
                  </a:lnTo>
                  <a:lnTo>
                    <a:pt x="82570" y="291630"/>
                  </a:lnTo>
                  <a:lnTo>
                    <a:pt x="110046" y="279912"/>
                  </a:lnTo>
                  <a:lnTo>
                    <a:pt x="150005" y="244329"/>
                  </a:lnTo>
                  <a:lnTo>
                    <a:pt x="146215" y="221810"/>
                  </a:lnTo>
                  <a:lnTo>
                    <a:pt x="138969" y="183483"/>
                  </a:lnTo>
                  <a:lnTo>
                    <a:pt x="145875" y="179882"/>
                  </a:lnTo>
                  <a:lnTo>
                    <a:pt x="178032" y="158043"/>
                  </a:lnTo>
                  <a:lnTo>
                    <a:pt x="191394" y="125029"/>
                  </a:lnTo>
                  <a:lnTo>
                    <a:pt x="189020" y="115110"/>
                  </a:lnTo>
                  <a:lnTo>
                    <a:pt x="183324" y="99423"/>
                  </a:lnTo>
                  <a:lnTo>
                    <a:pt x="186086" y="97736"/>
                  </a:lnTo>
                  <a:lnTo>
                    <a:pt x="191711" y="93308"/>
                  </a:lnTo>
                  <a:lnTo>
                    <a:pt x="196205" y="87089"/>
                  </a:lnTo>
                  <a:lnTo>
                    <a:pt x="195575" y="80031"/>
                  </a:lnTo>
                  <a:lnTo>
                    <a:pt x="191845" y="74408"/>
                  </a:lnTo>
                  <a:lnTo>
                    <a:pt x="188397" y="70896"/>
                  </a:lnTo>
                  <a:lnTo>
                    <a:pt x="183244" y="68023"/>
                  </a:lnTo>
                  <a:lnTo>
                    <a:pt x="174403" y="64314"/>
                  </a:lnTo>
                  <a:lnTo>
                    <a:pt x="168924" y="51480"/>
                  </a:lnTo>
                  <a:lnTo>
                    <a:pt x="163908" y="40845"/>
                  </a:lnTo>
                  <a:lnTo>
                    <a:pt x="156486" y="26685"/>
                  </a:lnTo>
                  <a:lnTo>
                    <a:pt x="143786" y="3279"/>
                  </a:lnTo>
                  <a:lnTo>
                    <a:pt x="102877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2130" y="5272491"/>
              <a:ext cx="219038" cy="2267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1874" y="5141362"/>
              <a:ext cx="886862" cy="88702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41294" y="5598091"/>
              <a:ext cx="18415" cy="29209"/>
            </a:xfrm>
            <a:custGeom>
              <a:avLst/>
              <a:gdLst/>
              <a:ahLst/>
              <a:cxnLst/>
              <a:rect l="l" t="t" r="r" b="b"/>
              <a:pathLst>
                <a:path w="18414" h="29210">
                  <a:moveTo>
                    <a:pt x="15277" y="0"/>
                  </a:moveTo>
                  <a:lnTo>
                    <a:pt x="10114" y="785"/>
                  </a:lnTo>
                  <a:lnTo>
                    <a:pt x="816" y="5643"/>
                  </a:lnTo>
                  <a:lnTo>
                    <a:pt x="0" y="28711"/>
                  </a:lnTo>
                  <a:lnTo>
                    <a:pt x="11511" y="20309"/>
                  </a:lnTo>
                  <a:lnTo>
                    <a:pt x="17348" y="10629"/>
                  </a:lnTo>
                  <a:lnTo>
                    <a:pt x="18330" y="2811"/>
                  </a:lnTo>
                  <a:lnTo>
                    <a:pt x="15277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34613" y="5431516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59838" y="0"/>
                  </a:moveTo>
                  <a:lnTo>
                    <a:pt x="109315" y="8148"/>
                  </a:lnTo>
                  <a:lnTo>
                    <a:pt x="65438" y="30838"/>
                  </a:lnTo>
                  <a:lnTo>
                    <a:pt x="30838" y="65438"/>
                  </a:lnTo>
                  <a:lnTo>
                    <a:pt x="8148" y="109315"/>
                  </a:lnTo>
                  <a:lnTo>
                    <a:pt x="0" y="159838"/>
                  </a:lnTo>
                  <a:lnTo>
                    <a:pt x="8148" y="210360"/>
                  </a:lnTo>
                  <a:lnTo>
                    <a:pt x="30838" y="254238"/>
                  </a:lnTo>
                  <a:lnTo>
                    <a:pt x="65438" y="288837"/>
                  </a:lnTo>
                  <a:lnTo>
                    <a:pt x="109315" y="311527"/>
                  </a:lnTo>
                  <a:lnTo>
                    <a:pt x="159838" y="319676"/>
                  </a:lnTo>
                  <a:lnTo>
                    <a:pt x="210360" y="311527"/>
                  </a:lnTo>
                  <a:lnTo>
                    <a:pt x="254238" y="288837"/>
                  </a:lnTo>
                  <a:lnTo>
                    <a:pt x="288837" y="254238"/>
                  </a:lnTo>
                  <a:lnTo>
                    <a:pt x="311527" y="210360"/>
                  </a:lnTo>
                  <a:lnTo>
                    <a:pt x="319676" y="159838"/>
                  </a:lnTo>
                  <a:lnTo>
                    <a:pt x="311527" y="109315"/>
                  </a:lnTo>
                  <a:lnTo>
                    <a:pt x="288837" y="65438"/>
                  </a:lnTo>
                  <a:lnTo>
                    <a:pt x="254238" y="30838"/>
                  </a:lnTo>
                  <a:lnTo>
                    <a:pt x="210360" y="8148"/>
                  </a:lnTo>
                  <a:lnTo>
                    <a:pt x="15983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86594" y="5431516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59838" y="0"/>
                  </a:moveTo>
                  <a:lnTo>
                    <a:pt x="109315" y="8148"/>
                  </a:lnTo>
                  <a:lnTo>
                    <a:pt x="65438" y="30838"/>
                  </a:lnTo>
                  <a:lnTo>
                    <a:pt x="30838" y="65438"/>
                  </a:lnTo>
                  <a:lnTo>
                    <a:pt x="8148" y="109315"/>
                  </a:lnTo>
                  <a:lnTo>
                    <a:pt x="0" y="159838"/>
                  </a:lnTo>
                  <a:lnTo>
                    <a:pt x="8148" y="210360"/>
                  </a:lnTo>
                  <a:lnTo>
                    <a:pt x="30838" y="254238"/>
                  </a:lnTo>
                  <a:lnTo>
                    <a:pt x="65438" y="288837"/>
                  </a:lnTo>
                  <a:lnTo>
                    <a:pt x="109315" y="311527"/>
                  </a:lnTo>
                  <a:lnTo>
                    <a:pt x="159838" y="319676"/>
                  </a:lnTo>
                  <a:lnTo>
                    <a:pt x="210360" y="311527"/>
                  </a:lnTo>
                  <a:lnTo>
                    <a:pt x="254238" y="288837"/>
                  </a:lnTo>
                  <a:lnTo>
                    <a:pt x="288837" y="254238"/>
                  </a:lnTo>
                  <a:lnTo>
                    <a:pt x="311527" y="210360"/>
                  </a:lnTo>
                  <a:lnTo>
                    <a:pt x="319676" y="159838"/>
                  </a:lnTo>
                  <a:lnTo>
                    <a:pt x="311527" y="109315"/>
                  </a:lnTo>
                  <a:lnTo>
                    <a:pt x="288837" y="65438"/>
                  </a:lnTo>
                  <a:lnTo>
                    <a:pt x="254238" y="30838"/>
                  </a:lnTo>
                  <a:lnTo>
                    <a:pt x="210360" y="8148"/>
                  </a:lnTo>
                  <a:lnTo>
                    <a:pt x="159838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43642" y="7731979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40">
                  <a:moveTo>
                    <a:pt x="159838" y="0"/>
                  </a:moveTo>
                  <a:lnTo>
                    <a:pt x="109315" y="8148"/>
                  </a:lnTo>
                  <a:lnTo>
                    <a:pt x="65438" y="30838"/>
                  </a:lnTo>
                  <a:lnTo>
                    <a:pt x="30838" y="65438"/>
                  </a:lnTo>
                  <a:lnTo>
                    <a:pt x="8148" y="109315"/>
                  </a:lnTo>
                  <a:lnTo>
                    <a:pt x="0" y="159838"/>
                  </a:lnTo>
                  <a:lnTo>
                    <a:pt x="8148" y="210360"/>
                  </a:lnTo>
                  <a:lnTo>
                    <a:pt x="30838" y="254238"/>
                  </a:lnTo>
                  <a:lnTo>
                    <a:pt x="65438" y="288837"/>
                  </a:lnTo>
                  <a:lnTo>
                    <a:pt x="109315" y="311527"/>
                  </a:lnTo>
                  <a:lnTo>
                    <a:pt x="159838" y="319676"/>
                  </a:lnTo>
                  <a:lnTo>
                    <a:pt x="210360" y="311527"/>
                  </a:lnTo>
                  <a:lnTo>
                    <a:pt x="254238" y="288837"/>
                  </a:lnTo>
                  <a:lnTo>
                    <a:pt x="288837" y="254238"/>
                  </a:lnTo>
                  <a:lnTo>
                    <a:pt x="311527" y="210360"/>
                  </a:lnTo>
                  <a:lnTo>
                    <a:pt x="319676" y="159838"/>
                  </a:lnTo>
                  <a:lnTo>
                    <a:pt x="311527" y="109315"/>
                  </a:lnTo>
                  <a:lnTo>
                    <a:pt x="288837" y="65438"/>
                  </a:lnTo>
                  <a:lnTo>
                    <a:pt x="254238" y="30838"/>
                  </a:lnTo>
                  <a:lnTo>
                    <a:pt x="210360" y="8148"/>
                  </a:lnTo>
                  <a:lnTo>
                    <a:pt x="15983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71426" y="7439536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890" y="0"/>
                  </a:moveTo>
                  <a:lnTo>
                    <a:pt x="105248" y="7845"/>
                  </a:lnTo>
                  <a:lnTo>
                    <a:pt x="63004" y="29691"/>
                  </a:lnTo>
                  <a:lnTo>
                    <a:pt x="29691" y="63004"/>
                  </a:lnTo>
                  <a:lnTo>
                    <a:pt x="7845" y="105248"/>
                  </a:lnTo>
                  <a:lnTo>
                    <a:pt x="0" y="153890"/>
                  </a:lnTo>
                  <a:lnTo>
                    <a:pt x="7845" y="202532"/>
                  </a:lnTo>
                  <a:lnTo>
                    <a:pt x="29691" y="244776"/>
                  </a:lnTo>
                  <a:lnTo>
                    <a:pt x="63004" y="278089"/>
                  </a:lnTo>
                  <a:lnTo>
                    <a:pt x="105248" y="299935"/>
                  </a:lnTo>
                  <a:lnTo>
                    <a:pt x="153890" y="307781"/>
                  </a:lnTo>
                  <a:lnTo>
                    <a:pt x="202532" y="299935"/>
                  </a:lnTo>
                  <a:lnTo>
                    <a:pt x="244776" y="278089"/>
                  </a:lnTo>
                  <a:lnTo>
                    <a:pt x="278089" y="244776"/>
                  </a:lnTo>
                  <a:lnTo>
                    <a:pt x="299935" y="202532"/>
                  </a:lnTo>
                  <a:lnTo>
                    <a:pt x="307781" y="153890"/>
                  </a:lnTo>
                  <a:lnTo>
                    <a:pt x="299935" y="105248"/>
                  </a:lnTo>
                  <a:lnTo>
                    <a:pt x="278089" y="63004"/>
                  </a:lnTo>
                  <a:lnTo>
                    <a:pt x="244776" y="29691"/>
                  </a:lnTo>
                  <a:lnTo>
                    <a:pt x="202532" y="7845"/>
                  </a:lnTo>
                  <a:lnTo>
                    <a:pt x="153890" y="0"/>
                  </a:lnTo>
                  <a:close/>
                </a:path>
              </a:pathLst>
            </a:custGeom>
            <a:solidFill>
              <a:srgbClr val="372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8578" y="5431520"/>
              <a:ext cx="319676" cy="3196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45378" y="6699324"/>
              <a:ext cx="493199" cy="2975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96740" y="5402788"/>
              <a:ext cx="377129" cy="3771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45378" y="7091511"/>
              <a:ext cx="493199" cy="658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45378" y="7252051"/>
              <a:ext cx="493199" cy="658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4986" y="5275200"/>
              <a:ext cx="65840" cy="47599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14467" y="5275200"/>
              <a:ext cx="65840" cy="4759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3928" y="5275200"/>
              <a:ext cx="65840" cy="475995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7311487" y="4397771"/>
            <a:ext cx="5753735" cy="4691380"/>
            <a:chOff x="7311487" y="4397771"/>
            <a:chExt cx="5753735" cy="4691380"/>
          </a:xfrm>
        </p:grpSpPr>
        <p:sp>
          <p:nvSpPr>
            <p:cNvPr id="46" name="object 46"/>
            <p:cNvSpPr/>
            <p:nvPr/>
          </p:nvSpPr>
          <p:spPr>
            <a:xfrm>
              <a:off x="7311487" y="4397771"/>
              <a:ext cx="5753735" cy="4691380"/>
            </a:xfrm>
            <a:custGeom>
              <a:avLst/>
              <a:gdLst/>
              <a:ahLst/>
              <a:cxnLst/>
              <a:rect l="l" t="t" r="r" b="b"/>
              <a:pathLst>
                <a:path w="5753734" h="4691380">
                  <a:moveTo>
                    <a:pt x="5267724" y="0"/>
                  </a:moveTo>
                  <a:lnTo>
                    <a:pt x="485639" y="0"/>
                  </a:lnTo>
                  <a:lnTo>
                    <a:pt x="439042" y="2233"/>
                  </a:lnTo>
                  <a:lnTo>
                    <a:pt x="393661" y="8797"/>
                  </a:lnTo>
                  <a:lnTo>
                    <a:pt x="349704" y="19482"/>
                  </a:lnTo>
                  <a:lnTo>
                    <a:pt x="307377" y="34082"/>
                  </a:lnTo>
                  <a:lnTo>
                    <a:pt x="266889" y="52389"/>
                  </a:lnTo>
                  <a:lnTo>
                    <a:pt x="228447" y="74195"/>
                  </a:lnTo>
                  <a:lnTo>
                    <a:pt x="192259" y="99292"/>
                  </a:lnTo>
                  <a:lnTo>
                    <a:pt x="158532" y="127474"/>
                  </a:lnTo>
                  <a:lnTo>
                    <a:pt x="127474" y="158532"/>
                  </a:lnTo>
                  <a:lnTo>
                    <a:pt x="99292" y="192259"/>
                  </a:lnTo>
                  <a:lnTo>
                    <a:pt x="74195" y="228447"/>
                  </a:lnTo>
                  <a:lnTo>
                    <a:pt x="52389" y="266889"/>
                  </a:lnTo>
                  <a:lnTo>
                    <a:pt x="34082" y="307377"/>
                  </a:lnTo>
                  <a:lnTo>
                    <a:pt x="19482" y="349704"/>
                  </a:lnTo>
                  <a:lnTo>
                    <a:pt x="8797" y="393661"/>
                  </a:lnTo>
                  <a:lnTo>
                    <a:pt x="2233" y="439042"/>
                  </a:lnTo>
                  <a:lnTo>
                    <a:pt x="0" y="485639"/>
                  </a:lnTo>
                  <a:lnTo>
                    <a:pt x="0" y="4205316"/>
                  </a:lnTo>
                  <a:lnTo>
                    <a:pt x="2233" y="4251913"/>
                  </a:lnTo>
                  <a:lnTo>
                    <a:pt x="8797" y="4297294"/>
                  </a:lnTo>
                  <a:lnTo>
                    <a:pt x="19482" y="4341252"/>
                  </a:lnTo>
                  <a:lnTo>
                    <a:pt x="34082" y="4383579"/>
                  </a:lnTo>
                  <a:lnTo>
                    <a:pt x="52389" y="4424067"/>
                  </a:lnTo>
                  <a:lnTo>
                    <a:pt x="74195" y="4462509"/>
                  </a:lnTo>
                  <a:lnTo>
                    <a:pt x="99292" y="4498697"/>
                  </a:lnTo>
                  <a:lnTo>
                    <a:pt x="127474" y="4532424"/>
                  </a:lnTo>
                  <a:lnTo>
                    <a:pt x="158532" y="4563482"/>
                  </a:lnTo>
                  <a:lnTo>
                    <a:pt x="192259" y="4591663"/>
                  </a:lnTo>
                  <a:lnTo>
                    <a:pt x="228447" y="4616761"/>
                  </a:lnTo>
                  <a:lnTo>
                    <a:pt x="266889" y="4638567"/>
                  </a:lnTo>
                  <a:lnTo>
                    <a:pt x="307377" y="4656873"/>
                  </a:lnTo>
                  <a:lnTo>
                    <a:pt x="349704" y="4671473"/>
                  </a:lnTo>
                  <a:lnTo>
                    <a:pt x="393661" y="4682159"/>
                  </a:lnTo>
                  <a:lnTo>
                    <a:pt x="439042" y="4688722"/>
                  </a:lnTo>
                  <a:lnTo>
                    <a:pt x="485639" y="4690956"/>
                  </a:lnTo>
                  <a:lnTo>
                    <a:pt x="5267724" y="4690956"/>
                  </a:lnTo>
                  <a:lnTo>
                    <a:pt x="5314321" y="4688722"/>
                  </a:lnTo>
                  <a:lnTo>
                    <a:pt x="5359702" y="4682159"/>
                  </a:lnTo>
                  <a:lnTo>
                    <a:pt x="5403660" y="4671473"/>
                  </a:lnTo>
                  <a:lnTo>
                    <a:pt x="5445986" y="4656873"/>
                  </a:lnTo>
                  <a:lnTo>
                    <a:pt x="5486474" y="4638567"/>
                  </a:lnTo>
                  <a:lnTo>
                    <a:pt x="5524916" y="4616761"/>
                  </a:lnTo>
                  <a:lnTo>
                    <a:pt x="5561104" y="4591663"/>
                  </a:lnTo>
                  <a:lnTo>
                    <a:pt x="5594831" y="4563482"/>
                  </a:lnTo>
                  <a:lnTo>
                    <a:pt x="5625889" y="4532424"/>
                  </a:lnTo>
                  <a:lnTo>
                    <a:pt x="5654071" y="4498697"/>
                  </a:lnTo>
                  <a:lnTo>
                    <a:pt x="5679168" y="4462509"/>
                  </a:lnTo>
                  <a:lnTo>
                    <a:pt x="5700974" y="4424067"/>
                  </a:lnTo>
                  <a:lnTo>
                    <a:pt x="5719281" y="4383579"/>
                  </a:lnTo>
                  <a:lnTo>
                    <a:pt x="5733881" y="4341252"/>
                  </a:lnTo>
                  <a:lnTo>
                    <a:pt x="5744566" y="4297294"/>
                  </a:lnTo>
                  <a:lnTo>
                    <a:pt x="5751130" y="4251913"/>
                  </a:lnTo>
                  <a:lnTo>
                    <a:pt x="5753364" y="4205316"/>
                  </a:lnTo>
                  <a:lnTo>
                    <a:pt x="5753364" y="485639"/>
                  </a:lnTo>
                  <a:lnTo>
                    <a:pt x="5751130" y="439042"/>
                  </a:lnTo>
                  <a:lnTo>
                    <a:pt x="5744566" y="393661"/>
                  </a:lnTo>
                  <a:lnTo>
                    <a:pt x="5733881" y="349704"/>
                  </a:lnTo>
                  <a:lnTo>
                    <a:pt x="5719281" y="307377"/>
                  </a:lnTo>
                  <a:lnTo>
                    <a:pt x="5700974" y="266889"/>
                  </a:lnTo>
                  <a:lnTo>
                    <a:pt x="5679168" y="228447"/>
                  </a:lnTo>
                  <a:lnTo>
                    <a:pt x="5654071" y="192259"/>
                  </a:lnTo>
                  <a:lnTo>
                    <a:pt x="5625889" y="158532"/>
                  </a:lnTo>
                  <a:lnTo>
                    <a:pt x="5594831" y="127474"/>
                  </a:lnTo>
                  <a:lnTo>
                    <a:pt x="5561104" y="99292"/>
                  </a:lnTo>
                  <a:lnTo>
                    <a:pt x="5524916" y="74195"/>
                  </a:lnTo>
                  <a:lnTo>
                    <a:pt x="5486474" y="52389"/>
                  </a:lnTo>
                  <a:lnTo>
                    <a:pt x="5445986" y="34082"/>
                  </a:lnTo>
                  <a:lnTo>
                    <a:pt x="5403660" y="19482"/>
                  </a:lnTo>
                  <a:lnTo>
                    <a:pt x="5359702" y="8797"/>
                  </a:lnTo>
                  <a:lnTo>
                    <a:pt x="5314321" y="2233"/>
                  </a:lnTo>
                  <a:lnTo>
                    <a:pt x="5267724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50655" y="7066444"/>
              <a:ext cx="920851" cy="92201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95493" y="6054234"/>
              <a:ext cx="1110356" cy="111039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262950" y="6994734"/>
              <a:ext cx="1070610" cy="1296670"/>
            </a:xfrm>
            <a:custGeom>
              <a:avLst/>
              <a:gdLst/>
              <a:ahLst/>
              <a:cxnLst/>
              <a:rect l="l" t="t" r="r" b="b"/>
              <a:pathLst>
                <a:path w="1070609" h="1296670">
                  <a:moveTo>
                    <a:pt x="1070343" y="283184"/>
                  </a:moveTo>
                  <a:lnTo>
                    <a:pt x="1069009" y="64516"/>
                  </a:lnTo>
                  <a:lnTo>
                    <a:pt x="819746" y="0"/>
                  </a:lnTo>
                  <a:lnTo>
                    <a:pt x="819950" y="20764"/>
                  </a:lnTo>
                  <a:lnTo>
                    <a:pt x="818781" y="82994"/>
                  </a:lnTo>
                  <a:lnTo>
                    <a:pt x="814120" y="175145"/>
                  </a:lnTo>
                  <a:lnTo>
                    <a:pt x="612724" y="90170"/>
                  </a:lnTo>
                  <a:lnTo>
                    <a:pt x="604634" y="134772"/>
                  </a:lnTo>
                  <a:lnTo>
                    <a:pt x="577469" y="243014"/>
                  </a:lnTo>
                  <a:lnTo>
                    <a:pt x="526821" y="376618"/>
                  </a:lnTo>
                  <a:lnTo>
                    <a:pt x="448297" y="497268"/>
                  </a:lnTo>
                  <a:lnTo>
                    <a:pt x="390575" y="550786"/>
                  </a:lnTo>
                  <a:lnTo>
                    <a:pt x="339648" y="544080"/>
                  </a:lnTo>
                  <a:lnTo>
                    <a:pt x="267004" y="455053"/>
                  </a:lnTo>
                  <a:lnTo>
                    <a:pt x="144145" y="261607"/>
                  </a:lnTo>
                  <a:lnTo>
                    <a:pt x="0" y="368274"/>
                  </a:lnTo>
                  <a:lnTo>
                    <a:pt x="34467" y="431520"/>
                  </a:lnTo>
                  <a:lnTo>
                    <a:pt x="130048" y="570712"/>
                  </a:lnTo>
                  <a:lnTo>
                    <a:pt x="275031" y="710057"/>
                  </a:lnTo>
                  <a:lnTo>
                    <a:pt x="457682" y="773734"/>
                  </a:lnTo>
                  <a:lnTo>
                    <a:pt x="647788" y="765441"/>
                  </a:lnTo>
                  <a:lnTo>
                    <a:pt x="678561" y="748030"/>
                  </a:lnTo>
                  <a:lnTo>
                    <a:pt x="643915" y="796061"/>
                  </a:lnTo>
                  <a:lnTo>
                    <a:pt x="600697" y="848004"/>
                  </a:lnTo>
                  <a:lnTo>
                    <a:pt x="529488" y="924128"/>
                  </a:lnTo>
                  <a:lnTo>
                    <a:pt x="456882" y="977722"/>
                  </a:lnTo>
                  <a:lnTo>
                    <a:pt x="338912" y="1034173"/>
                  </a:lnTo>
                  <a:lnTo>
                    <a:pt x="131584" y="1118895"/>
                  </a:lnTo>
                  <a:lnTo>
                    <a:pt x="214249" y="1296149"/>
                  </a:lnTo>
                  <a:lnTo>
                    <a:pt x="285254" y="1279017"/>
                  </a:lnTo>
                  <a:lnTo>
                    <a:pt x="457758" y="1221930"/>
                  </a:lnTo>
                  <a:lnTo>
                    <a:pt x="671029" y="1116317"/>
                  </a:lnTo>
                  <a:lnTo>
                    <a:pt x="864311" y="953604"/>
                  </a:lnTo>
                  <a:lnTo>
                    <a:pt x="984097" y="804329"/>
                  </a:lnTo>
                  <a:lnTo>
                    <a:pt x="1045489" y="684733"/>
                  </a:lnTo>
                  <a:lnTo>
                    <a:pt x="1067790" y="531964"/>
                  </a:lnTo>
                  <a:lnTo>
                    <a:pt x="1070343" y="283184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52996" y="8177705"/>
              <a:ext cx="102870" cy="315595"/>
            </a:xfrm>
            <a:custGeom>
              <a:avLst/>
              <a:gdLst/>
              <a:ahLst/>
              <a:cxnLst/>
              <a:rect l="l" t="t" r="r" b="b"/>
              <a:pathLst>
                <a:path w="102870" h="315595">
                  <a:moveTo>
                    <a:pt x="22638" y="0"/>
                  </a:moveTo>
                  <a:lnTo>
                    <a:pt x="5518" y="3193"/>
                  </a:lnTo>
                  <a:lnTo>
                    <a:pt x="2198" y="3811"/>
                  </a:lnTo>
                  <a:lnTo>
                    <a:pt x="0" y="7015"/>
                  </a:lnTo>
                  <a:lnTo>
                    <a:pt x="60280" y="297865"/>
                  </a:lnTo>
                  <a:lnTo>
                    <a:pt x="61495" y="304409"/>
                  </a:lnTo>
                  <a:lnTo>
                    <a:pt x="65369" y="310147"/>
                  </a:lnTo>
                  <a:lnTo>
                    <a:pt x="72667" y="314828"/>
                  </a:lnTo>
                  <a:lnTo>
                    <a:pt x="73725" y="315027"/>
                  </a:lnTo>
                  <a:lnTo>
                    <a:pt x="102279" y="309707"/>
                  </a:lnTo>
                  <a:lnTo>
                    <a:pt x="101578" y="307864"/>
                  </a:lnTo>
                  <a:lnTo>
                    <a:pt x="94402" y="304085"/>
                  </a:lnTo>
                  <a:lnTo>
                    <a:pt x="88520" y="298687"/>
                  </a:lnTo>
                  <a:lnTo>
                    <a:pt x="84194" y="291977"/>
                  </a:lnTo>
                  <a:lnTo>
                    <a:pt x="81683" y="284263"/>
                  </a:lnTo>
                  <a:lnTo>
                    <a:pt x="2263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84504" y="8080530"/>
              <a:ext cx="353060" cy="399415"/>
            </a:xfrm>
            <a:custGeom>
              <a:avLst/>
              <a:gdLst/>
              <a:ahLst/>
              <a:cxnLst/>
              <a:rect l="l" t="t" r="r" b="b"/>
              <a:pathLst>
                <a:path w="353059" h="399415">
                  <a:moveTo>
                    <a:pt x="298556" y="0"/>
                  </a:moveTo>
                  <a:lnTo>
                    <a:pt x="0" y="111493"/>
                  </a:lnTo>
                  <a:lnTo>
                    <a:pt x="57464" y="387255"/>
                  </a:lnTo>
                  <a:lnTo>
                    <a:pt x="58794" y="394385"/>
                  </a:lnTo>
                  <a:lnTo>
                    <a:pt x="65652" y="399087"/>
                  </a:lnTo>
                  <a:lnTo>
                    <a:pt x="78123" y="396762"/>
                  </a:lnTo>
                  <a:lnTo>
                    <a:pt x="82301" y="392584"/>
                  </a:lnTo>
                  <a:lnTo>
                    <a:pt x="83285" y="387234"/>
                  </a:lnTo>
                  <a:lnTo>
                    <a:pt x="128404" y="253395"/>
                  </a:lnTo>
                  <a:lnTo>
                    <a:pt x="352491" y="194674"/>
                  </a:lnTo>
                  <a:lnTo>
                    <a:pt x="298556" y="0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75629" y="8159145"/>
              <a:ext cx="149860" cy="328295"/>
            </a:xfrm>
            <a:custGeom>
              <a:avLst/>
              <a:gdLst/>
              <a:ahLst/>
              <a:cxnLst/>
              <a:rect l="l" t="t" r="r" b="b"/>
              <a:pathLst>
                <a:path w="149859" h="328295">
                  <a:moveTo>
                    <a:pt x="97808" y="0"/>
                  </a:moveTo>
                  <a:lnTo>
                    <a:pt x="0" y="18575"/>
                  </a:lnTo>
                  <a:lnTo>
                    <a:pt x="61149" y="314053"/>
                  </a:lnTo>
                  <a:lnTo>
                    <a:pt x="63539" y="319806"/>
                  </a:lnTo>
                  <a:lnTo>
                    <a:pt x="68037" y="324661"/>
                  </a:lnTo>
                  <a:lnTo>
                    <a:pt x="73936" y="327728"/>
                  </a:lnTo>
                  <a:lnTo>
                    <a:pt x="80531" y="328115"/>
                  </a:lnTo>
                  <a:lnTo>
                    <a:pt x="87232" y="326859"/>
                  </a:lnTo>
                  <a:lnTo>
                    <a:pt x="92552" y="322105"/>
                  </a:lnTo>
                  <a:lnTo>
                    <a:pt x="93934" y="316147"/>
                  </a:lnTo>
                  <a:lnTo>
                    <a:pt x="149293" y="171691"/>
                  </a:lnTo>
                  <a:lnTo>
                    <a:pt x="122254" y="122161"/>
                  </a:lnTo>
                  <a:lnTo>
                    <a:pt x="106666" y="65662"/>
                  </a:lnTo>
                  <a:lnTo>
                    <a:pt x="99521" y="19255"/>
                  </a:lnTo>
                  <a:lnTo>
                    <a:pt x="97808" y="0"/>
                  </a:lnTo>
                  <a:close/>
                </a:path>
              </a:pathLst>
            </a:custGeom>
            <a:solidFill>
              <a:srgbClr val="21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81907" y="8344848"/>
              <a:ext cx="35560" cy="13335"/>
            </a:xfrm>
            <a:custGeom>
              <a:avLst/>
              <a:gdLst/>
              <a:ahLst/>
              <a:cxnLst/>
              <a:rect l="l" t="t" r="r" b="b"/>
              <a:pathLst>
                <a:path w="35559" h="13334">
                  <a:moveTo>
                    <a:pt x="35056" y="13120"/>
                  </a:moveTo>
                  <a:lnTo>
                    <a:pt x="26595" y="9077"/>
                  </a:lnTo>
                  <a:lnTo>
                    <a:pt x="17913" y="5535"/>
                  </a:lnTo>
                  <a:lnTo>
                    <a:pt x="9038" y="2504"/>
                  </a:lnTo>
                  <a:lnTo>
                    <a:pt x="0" y="0"/>
                  </a:lnTo>
                </a:path>
              </a:pathLst>
            </a:custGeom>
            <a:ln w="7591">
              <a:solidFill>
                <a:srgbClr val="F47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80237" y="8365999"/>
              <a:ext cx="29845" cy="10795"/>
            </a:xfrm>
            <a:custGeom>
              <a:avLst/>
              <a:gdLst/>
              <a:ahLst/>
              <a:cxnLst/>
              <a:rect l="l" t="t" r="r" b="b"/>
              <a:pathLst>
                <a:path w="29845" h="10795">
                  <a:moveTo>
                    <a:pt x="29716" y="10617"/>
                  </a:moveTo>
                  <a:lnTo>
                    <a:pt x="21468" y="6899"/>
                  </a:lnTo>
                  <a:lnTo>
                    <a:pt x="14355" y="4185"/>
                  </a:lnTo>
                  <a:lnTo>
                    <a:pt x="7493" y="2032"/>
                  </a:lnTo>
                  <a:lnTo>
                    <a:pt x="0" y="0"/>
                  </a:lnTo>
                </a:path>
              </a:pathLst>
            </a:custGeom>
            <a:ln w="7591">
              <a:solidFill>
                <a:srgbClr val="F47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77946" y="8382589"/>
              <a:ext cx="27305" cy="10160"/>
            </a:xfrm>
            <a:custGeom>
              <a:avLst/>
              <a:gdLst/>
              <a:ahLst/>
              <a:cxnLst/>
              <a:rect l="l" t="t" r="r" b="b"/>
              <a:pathLst>
                <a:path w="27304" h="10159">
                  <a:moveTo>
                    <a:pt x="27234" y="9580"/>
                  </a:moveTo>
                  <a:lnTo>
                    <a:pt x="20794" y="6776"/>
                  </a:lnTo>
                  <a:lnTo>
                    <a:pt x="13813" y="4295"/>
                  </a:lnTo>
                  <a:lnTo>
                    <a:pt x="6735" y="2062"/>
                  </a:lnTo>
                  <a:lnTo>
                    <a:pt x="0" y="0"/>
                  </a:lnTo>
                </a:path>
              </a:pathLst>
            </a:custGeom>
            <a:ln w="7591">
              <a:solidFill>
                <a:srgbClr val="F47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72217" y="7144509"/>
              <a:ext cx="287020" cy="186690"/>
            </a:xfrm>
            <a:custGeom>
              <a:avLst/>
              <a:gdLst/>
              <a:ahLst/>
              <a:cxnLst/>
              <a:rect l="l" t="t" r="r" b="b"/>
              <a:pathLst>
                <a:path w="287020" h="186690">
                  <a:moveTo>
                    <a:pt x="273080" y="0"/>
                  </a:moveTo>
                  <a:lnTo>
                    <a:pt x="12596" y="142718"/>
                  </a:lnTo>
                  <a:lnTo>
                    <a:pt x="6690" y="145796"/>
                  </a:lnTo>
                  <a:lnTo>
                    <a:pt x="2335" y="151178"/>
                  </a:lnTo>
                  <a:lnTo>
                    <a:pt x="0" y="159523"/>
                  </a:lnTo>
                  <a:lnTo>
                    <a:pt x="115" y="160591"/>
                  </a:lnTo>
                  <a:lnTo>
                    <a:pt x="13549" y="186339"/>
                  </a:lnTo>
                  <a:lnTo>
                    <a:pt x="15119" y="185135"/>
                  </a:lnTo>
                  <a:lnTo>
                    <a:pt x="16628" y="177162"/>
                  </a:lnTo>
                  <a:lnTo>
                    <a:pt x="20067" y="169958"/>
                  </a:lnTo>
                  <a:lnTo>
                    <a:pt x="25218" y="163861"/>
                  </a:lnTo>
                  <a:lnTo>
                    <a:pt x="31862" y="159209"/>
                  </a:lnTo>
                  <a:lnTo>
                    <a:pt x="286420" y="19591"/>
                  </a:lnTo>
                  <a:lnTo>
                    <a:pt x="278358" y="4156"/>
                  </a:lnTo>
                  <a:lnTo>
                    <a:pt x="276787" y="1162"/>
                  </a:lnTo>
                  <a:lnTo>
                    <a:pt x="273080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91735" y="7176758"/>
              <a:ext cx="407034" cy="361950"/>
            </a:xfrm>
            <a:custGeom>
              <a:avLst/>
              <a:gdLst/>
              <a:ahLst/>
              <a:cxnLst/>
              <a:rect l="l" t="t" r="r" b="b"/>
              <a:pathLst>
                <a:path w="407034" h="361950">
                  <a:moveTo>
                    <a:pt x="255803" y="0"/>
                  </a:moveTo>
                  <a:lnTo>
                    <a:pt x="8921" y="135618"/>
                  </a:lnTo>
                  <a:lnTo>
                    <a:pt x="2492" y="138980"/>
                  </a:lnTo>
                  <a:lnTo>
                    <a:pt x="0" y="146906"/>
                  </a:lnTo>
                  <a:lnTo>
                    <a:pt x="5874" y="158162"/>
                  </a:lnTo>
                  <a:lnTo>
                    <a:pt x="11088" y="160937"/>
                  </a:lnTo>
                  <a:lnTo>
                    <a:pt x="16491" y="160319"/>
                  </a:lnTo>
                  <a:lnTo>
                    <a:pt x="157670" y="164319"/>
                  </a:lnTo>
                  <a:lnTo>
                    <a:pt x="279384" y="361423"/>
                  </a:lnTo>
                  <a:lnTo>
                    <a:pt x="406940" y="243207"/>
                  </a:lnTo>
                  <a:lnTo>
                    <a:pt x="311665" y="72971"/>
                  </a:lnTo>
                  <a:lnTo>
                    <a:pt x="255803" y="0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84623" y="7164097"/>
              <a:ext cx="320675" cy="187960"/>
            </a:xfrm>
            <a:custGeom>
              <a:avLst/>
              <a:gdLst/>
              <a:ahLst/>
              <a:cxnLst/>
              <a:rect l="l" t="t" r="r" b="b"/>
              <a:pathLst>
                <a:path w="320675" h="187959">
                  <a:moveTo>
                    <a:pt x="274010" y="0"/>
                  </a:moveTo>
                  <a:lnTo>
                    <a:pt x="9348" y="144896"/>
                  </a:lnTo>
                  <a:lnTo>
                    <a:pt x="4540" y="148870"/>
                  </a:lnTo>
                  <a:lnTo>
                    <a:pt x="1208" y="154596"/>
                  </a:lnTo>
                  <a:lnTo>
                    <a:pt x="0" y="161135"/>
                  </a:lnTo>
                  <a:lnTo>
                    <a:pt x="1558" y="167555"/>
                  </a:lnTo>
                  <a:lnTo>
                    <a:pt x="4710" y="173596"/>
                  </a:lnTo>
                  <a:lnTo>
                    <a:pt x="10825" y="177303"/>
                  </a:lnTo>
                  <a:lnTo>
                    <a:pt x="16919" y="176874"/>
                  </a:lnTo>
                  <a:lnTo>
                    <a:pt x="171249" y="187554"/>
                  </a:lnTo>
                  <a:lnTo>
                    <a:pt x="210702" y="147209"/>
                  </a:lnTo>
                  <a:lnTo>
                    <a:pt x="260173" y="115775"/>
                  </a:lnTo>
                  <a:lnTo>
                    <a:pt x="302467" y="95364"/>
                  </a:lnTo>
                  <a:lnTo>
                    <a:pt x="320386" y="88091"/>
                  </a:lnTo>
                  <a:lnTo>
                    <a:pt x="274010" y="0"/>
                  </a:lnTo>
                  <a:close/>
                </a:path>
              </a:pathLst>
            </a:custGeom>
            <a:solidFill>
              <a:srgbClr val="21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227603" y="7314625"/>
              <a:ext cx="2540" cy="37465"/>
            </a:xfrm>
            <a:custGeom>
              <a:avLst/>
              <a:gdLst/>
              <a:ahLst/>
              <a:cxnLst/>
              <a:rect l="l" t="t" r="r" b="b"/>
              <a:pathLst>
                <a:path w="2540" h="37465">
                  <a:moveTo>
                    <a:pt x="0" y="37360"/>
                  </a:moveTo>
                  <a:lnTo>
                    <a:pt x="1393" y="28087"/>
                  </a:lnTo>
                  <a:lnTo>
                    <a:pt x="2240" y="18746"/>
                  </a:lnTo>
                  <a:lnTo>
                    <a:pt x="2538" y="9372"/>
                  </a:lnTo>
                  <a:lnTo>
                    <a:pt x="2282" y="0"/>
                  </a:lnTo>
                </a:path>
              </a:pathLst>
            </a:custGeom>
            <a:ln w="7591">
              <a:solidFill>
                <a:srgbClr val="F47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207709" y="7319215"/>
              <a:ext cx="1905" cy="31750"/>
            </a:xfrm>
            <a:custGeom>
              <a:avLst/>
              <a:gdLst/>
              <a:ahLst/>
              <a:cxnLst/>
              <a:rect l="l" t="t" r="r" b="b"/>
              <a:pathLst>
                <a:path w="1904" h="31750">
                  <a:moveTo>
                    <a:pt x="0" y="31517"/>
                  </a:moveTo>
                  <a:lnTo>
                    <a:pt x="1140" y="22542"/>
                  </a:lnTo>
                  <a:lnTo>
                    <a:pt x="1655" y="14945"/>
                  </a:lnTo>
                  <a:lnTo>
                    <a:pt x="1709" y="7756"/>
                  </a:lnTo>
                  <a:lnTo>
                    <a:pt x="1465" y="0"/>
                  </a:lnTo>
                </a:path>
              </a:pathLst>
            </a:custGeom>
            <a:ln w="7591">
              <a:solidFill>
                <a:srgbClr val="F47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91443" y="7321871"/>
              <a:ext cx="1270" cy="29209"/>
            </a:xfrm>
            <a:custGeom>
              <a:avLst/>
              <a:gdLst/>
              <a:ahLst/>
              <a:cxnLst/>
              <a:rect l="l" t="t" r="r" b="b"/>
              <a:pathLst>
                <a:path w="1270" h="29209">
                  <a:moveTo>
                    <a:pt x="0" y="28847"/>
                  </a:moveTo>
                  <a:lnTo>
                    <a:pt x="797" y="21869"/>
                  </a:lnTo>
                  <a:lnTo>
                    <a:pt x="1126" y="14470"/>
                  </a:lnTo>
                  <a:lnTo>
                    <a:pt x="1191" y="7048"/>
                  </a:lnTo>
                  <a:lnTo>
                    <a:pt x="1193" y="0"/>
                  </a:lnTo>
                </a:path>
              </a:pathLst>
            </a:custGeom>
            <a:ln w="7591">
              <a:solidFill>
                <a:srgbClr val="F47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01868" y="7020322"/>
              <a:ext cx="681990" cy="742950"/>
            </a:xfrm>
            <a:custGeom>
              <a:avLst/>
              <a:gdLst/>
              <a:ahLst/>
              <a:cxnLst/>
              <a:rect l="l" t="t" r="r" b="b"/>
              <a:pathLst>
                <a:path w="681990" h="742950">
                  <a:moveTo>
                    <a:pt x="210161" y="0"/>
                  </a:moveTo>
                  <a:lnTo>
                    <a:pt x="180867" y="34087"/>
                  </a:lnTo>
                  <a:lnTo>
                    <a:pt x="160459" y="75357"/>
                  </a:lnTo>
                  <a:lnTo>
                    <a:pt x="146567" y="120434"/>
                  </a:lnTo>
                  <a:lnTo>
                    <a:pt x="136819" y="165944"/>
                  </a:lnTo>
                  <a:lnTo>
                    <a:pt x="128843" y="208509"/>
                  </a:lnTo>
                  <a:lnTo>
                    <a:pt x="120268" y="244756"/>
                  </a:lnTo>
                  <a:lnTo>
                    <a:pt x="104266" y="290615"/>
                  </a:lnTo>
                  <a:lnTo>
                    <a:pt x="84467" y="334339"/>
                  </a:lnTo>
                  <a:lnTo>
                    <a:pt x="60642" y="375926"/>
                  </a:lnTo>
                  <a:lnTo>
                    <a:pt x="32562" y="415373"/>
                  </a:lnTo>
                  <a:lnTo>
                    <a:pt x="0" y="452677"/>
                  </a:lnTo>
                  <a:lnTo>
                    <a:pt x="43352" y="482176"/>
                  </a:lnTo>
                  <a:lnTo>
                    <a:pt x="85932" y="509817"/>
                  </a:lnTo>
                  <a:lnTo>
                    <a:pt x="127973" y="535778"/>
                  </a:lnTo>
                  <a:lnTo>
                    <a:pt x="169714" y="560243"/>
                  </a:lnTo>
                  <a:lnTo>
                    <a:pt x="211390" y="583392"/>
                  </a:lnTo>
                  <a:lnTo>
                    <a:pt x="253236" y="605407"/>
                  </a:lnTo>
                  <a:lnTo>
                    <a:pt x="295490" y="626467"/>
                  </a:lnTo>
                  <a:lnTo>
                    <a:pt x="338387" y="646756"/>
                  </a:lnTo>
                  <a:lnTo>
                    <a:pt x="382164" y="666453"/>
                  </a:lnTo>
                  <a:lnTo>
                    <a:pt x="427056" y="685739"/>
                  </a:lnTo>
                  <a:lnTo>
                    <a:pt x="473300" y="704797"/>
                  </a:lnTo>
                  <a:lnTo>
                    <a:pt x="521132" y="723807"/>
                  </a:lnTo>
                  <a:lnTo>
                    <a:pt x="570788" y="742951"/>
                  </a:lnTo>
                  <a:lnTo>
                    <a:pt x="599039" y="673582"/>
                  </a:lnTo>
                  <a:lnTo>
                    <a:pt x="622572" y="607457"/>
                  </a:lnTo>
                  <a:lnTo>
                    <a:pt x="641695" y="544582"/>
                  </a:lnTo>
                  <a:lnTo>
                    <a:pt x="656715" y="484963"/>
                  </a:lnTo>
                  <a:lnTo>
                    <a:pt x="667942" y="428608"/>
                  </a:lnTo>
                  <a:lnTo>
                    <a:pt x="675682" y="375521"/>
                  </a:lnTo>
                  <a:lnTo>
                    <a:pt x="680243" y="325709"/>
                  </a:lnTo>
                  <a:lnTo>
                    <a:pt x="681934" y="279180"/>
                  </a:lnTo>
                  <a:lnTo>
                    <a:pt x="681063" y="235939"/>
                  </a:lnTo>
                  <a:lnTo>
                    <a:pt x="677937" y="195993"/>
                  </a:lnTo>
                  <a:lnTo>
                    <a:pt x="666154" y="126011"/>
                  </a:lnTo>
                  <a:lnTo>
                    <a:pt x="649048" y="69285"/>
                  </a:lnTo>
                  <a:lnTo>
                    <a:pt x="210161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635520" y="6019070"/>
              <a:ext cx="417195" cy="650240"/>
            </a:xfrm>
            <a:custGeom>
              <a:avLst/>
              <a:gdLst/>
              <a:ahLst/>
              <a:cxnLst/>
              <a:rect l="l" t="t" r="r" b="b"/>
              <a:pathLst>
                <a:path w="417195" h="650240">
                  <a:moveTo>
                    <a:pt x="381464" y="0"/>
                  </a:moveTo>
                  <a:lnTo>
                    <a:pt x="372013" y="11242"/>
                  </a:lnTo>
                  <a:lnTo>
                    <a:pt x="359981" y="36854"/>
                  </a:lnTo>
                  <a:lnTo>
                    <a:pt x="349067" y="62518"/>
                  </a:lnTo>
                  <a:lnTo>
                    <a:pt x="342973" y="73913"/>
                  </a:lnTo>
                  <a:lnTo>
                    <a:pt x="346646" y="62870"/>
                  </a:lnTo>
                  <a:lnTo>
                    <a:pt x="353915" y="38404"/>
                  </a:lnTo>
                  <a:lnTo>
                    <a:pt x="359159" y="13510"/>
                  </a:lnTo>
                  <a:lnTo>
                    <a:pt x="356753" y="1183"/>
                  </a:lnTo>
                  <a:lnTo>
                    <a:pt x="351995" y="3805"/>
                  </a:lnTo>
                  <a:lnTo>
                    <a:pt x="346745" y="11726"/>
                  </a:lnTo>
                  <a:lnTo>
                    <a:pt x="341752" y="22291"/>
                  </a:lnTo>
                  <a:lnTo>
                    <a:pt x="333192" y="45235"/>
                  </a:lnTo>
                  <a:lnTo>
                    <a:pt x="327497" y="58364"/>
                  </a:lnTo>
                  <a:lnTo>
                    <a:pt x="321803" y="68689"/>
                  </a:lnTo>
                  <a:lnTo>
                    <a:pt x="317236" y="72667"/>
                  </a:lnTo>
                  <a:lnTo>
                    <a:pt x="315226" y="66884"/>
                  </a:lnTo>
                  <a:lnTo>
                    <a:pt x="317754" y="54792"/>
                  </a:lnTo>
                  <a:lnTo>
                    <a:pt x="319710" y="42416"/>
                  </a:lnTo>
                  <a:lnTo>
                    <a:pt x="315979" y="35779"/>
                  </a:lnTo>
                  <a:lnTo>
                    <a:pt x="310897" y="38821"/>
                  </a:lnTo>
                  <a:lnTo>
                    <a:pt x="305230" y="47721"/>
                  </a:lnTo>
                  <a:lnTo>
                    <a:pt x="299804" y="59282"/>
                  </a:lnTo>
                  <a:lnTo>
                    <a:pt x="295446" y="70311"/>
                  </a:lnTo>
                  <a:lnTo>
                    <a:pt x="288778" y="89806"/>
                  </a:lnTo>
                  <a:lnTo>
                    <a:pt x="273749" y="136060"/>
                  </a:lnTo>
                  <a:lnTo>
                    <a:pt x="266840" y="155461"/>
                  </a:lnTo>
                  <a:lnTo>
                    <a:pt x="237356" y="227458"/>
                  </a:lnTo>
                  <a:lnTo>
                    <a:pt x="219474" y="266491"/>
                  </a:lnTo>
                  <a:lnTo>
                    <a:pt x="198988" y="306939"/>
                  </a:lnTo>
                  <a:lnTo>
                    <a:pt x="175516" y="348348"/>
                  </a:lnTo>
                  <a:lnTo>
                    <a:pt x="148677" y="390260"/>
                  </a:lnTo>
                  <a:lnTo>
                    <a:pt x="118088" y="432222"/>
                  </a:lnTo>
                  <a:lnTo>
                    <a:pt x="83367" y="473777"/>
                  </a:lnTo>
                  <a:lnTo>
                    <a:pt x="44131" y="514471"/>
                  </a:lnTo>
                  <a:lnTo>
                    <a:pt x="0" y="553847"/>
                  </a:lnTo>
                  <a:lnTo>
                    <a:pt x="119619" y="649969"/>
                  </a:lnTo>
                  <a:lnTo>
                    <a:pt x="157960" y="609952"/>
                  </a:lnTo>
                  <a:lnTo>
                    <a:pt x="192319" y="567441"/>
                  </a:lnTo>
                  <a:lnTo>
                    <a:pt x="222983" y="523151"/>
                  </a:lnTo>
                  <a:lnTo>
                    <a:pt x="250238" y="477798"/>
                  </a:lnTo>
                  <a:lnTo>
                    <a:pt x="274372" y="432097"/>
                  </a:lnTo>
                  <a:lnTo>
                    <a:pt x="295670" y="386763"/>
                  </a:lnTo>
                  <a:lnTo>
                    <a:pt x="314420" y="342512"/>
                  </a:lnTo>
                  <a:lnTo>
                    <a:pt x="330909" y="300059"/>
                  </a:lnTo>
                  <a:lnTo>
                    <a:pt x="345423" y="260120"/>
                  </a:lnTo>
                  <a:lnTo>
                    <a:pt x="369674" y="190643"/>
                  </a:lnTo>
                  <a:lnTo>
                    <a:pt x="400702" y="100373"/>
                  </a:lnTo>
                  <a:lnTo>
                    <a:pt x="412238" y="68238"/>
                  </a:lnTo>
                  <a:lnTo>
                    <a:pt x="414573" y="60339"/>
                  </a:lnTo>
                  <a:lnTo>
                    <a:pt x="416711" y="49542"/>
                  </a:lnTo>
                  <a:lnTo>
                    <a:pt x="417028" y="39884"/>
                  </a:lnTo>
                  <a:lnTo>
                    <a:pt x="413903" y="35402"/>
                  </a:lnTo>
                  <a:lnTo>
                    <a:pt x="406504" y="42908"/>
                  </a:lnTo>
                  <a:lnTo>
                    <a:pt x="396714" y="61165"/>
                  </a:lnTo>
                  <a:lnTo>
                    <a:pt x="379674" y="97578"/>
                  </a:lnTo>
                  <a:lnTo>
                    <a:pt x="386938" y="76774"/>
                  </a:lnTo>
                  <a:lnTo>
                    <a:pt x="397218" y="50459"/>
                  </a:lnTo>
                  <a:lnTo>
                    <a:pt x="404694" y="27709"/>
                  </a:lnTo>
                  <a:lnTo>
                    <a:pt x="403547" y="17601"/>
                  </a:lnTo>
                  <a:lnTo>
                    <a:pt x="397393" y="18067"/>
                  </a:lnTo>
                  <a:lnTo>
                    <a:pt x="391219" y="25136"/>
                  </a:lnTo>
                  <a:lnTo>
                    <a:pt x="381318" y="45032"/>
                  </a:lnTo>
                  <a:lnTo>
                    <a:pt x="363978" y="83976"/>
                  </a:lnTo>
                  <a:lnTo>
                    <a:pt x="367605" y="69550"/>
                  </a:lnTo>
                  <a:lnTo>
                    <a:pt x="376844" y="41171"/>
                  </a:lnTo>
                  <a:lnTo>
                    <a:pt x="384021" y="13200"/>
                  </a:lnTo>
                  <a:lnTo>
                    <a:pt x="381464" y="0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64243" y="6124260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47454" y="0"/>
                  </a:moveTo>
                  <a:lnTo>
                    <a:pt x="33117" y="4698"/>
                  </a:lnTo>
                  <a:lnTo>
                    <a:pt x="19741" y="11681"/>
                  </a:lnTo>
                  <a:lnTo>
                    <a:pt x="8358" y="21564"/>
                  </a:lnTo>
                  <a:lnTo>
                    <a:pt x="0" y="34962"/>
                  </a:lnTo>
                </a:path>
              </a:pathLst>
            </a:custGeom>
            <a:ln w="7591">
              <a:solidFill>
                <a:srgbClr val="DD69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87062" y="6183126"/>
              <a:ext cx="120896" cy="7601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815274" y="5677528"/>
              <a:ext cx="276225" cy="668020"/>
            </a:xfrm>
            <a:custGeom>
              <a:avLst/>
              <a:gdLst/>
              <a:ahLst/>
              <a:cxnLst/>
              <a:rect l="l" t="t" r="r" b="b"/>
              <a:pathLst>
                <a:path w="276225" h="668020">
                  <a:moveTo>
                    <a:pt x="222620" y="0"/>
                  </a:moveTo>
                  <a:lnTo>
                    <a:pt x="214910" y="6634"/>
                  </a:lnTo>
                  <a:lnTo>
                    <a:pt x="204923" y="28402"/>
                  </a:lnTo>
                  <a:lnTo>
                    <a:pt x="194565" y="54693"/>
                  </a:lnTo>
                  <a:lnTo>
                    <a:pt x="185742" y="74898"/>
                  </a:lnTo>
                  <a:lnTo>
                    <a:pt x="198000" y="36608"/>
                  </a:lnTo>
                  <a:lnTo>
                    <a:pt x="203237" y="16564"/>
                  </a:lnTo>
                  <a:lnTo>
                    <a:pt x="202924" y="6031"/>
                  </a:lnTo>
                  <a:lnTo>
                    <a:pt x="168432" y="62643"/>
                  </a:lnTo>
                  <a:lnTo>
                    <a:pt x="129806" y="149943"/>
                  </a:lnTo>
                  <a:lnTo>
                    <a:pt x="100356" y="217386"/>
                  </a:lnTo>
                  <a:lnTo>
                    <a:pt x="83848" y="256544"/>
                  </a:lnTo>
                  <a:lnTo>
                    <a:pt x="67079" y="298887"/>
                  </a:lnTo>
                  <a:lnTo>
                    <a:pt x="50746" y="344085"/>
                  </a:lnTo>
                  <a:lnTo>
                    <a:pt x="35545" y="391809"/>
                  </a:lnTo>
                  <a:lnTo>
                    <a:pt x="22174" y="441730"/>
                  </a:lnTo>
                  <a:lnTo>
                    <a:pt x="11328" y="493517"/>
                  </a:lnTo>
                  <a:lnTo>
                    <a:pt x="3705" y="546842"/>
                  </a:lnTo>
                  <a:lnTo>
                    <a:pt x="0" y="601375"/>
                  </a:lnTo>
                  <a:lnTo>
                    <a:pt x="909" y="656786"/>
                  </a:lnTo>
                  <a:lnTo>
                    <a:pt x="153983" y="667623"/>
                  </a:lnTo>
                  <a:lnTo>
                    <a:pt x="148393" y="608741"/>
                  </a:lnTo>
                  <a:lnTo>
                    <a:pt x="147289" y="552223"/>
                  </a:lnTo>
                  <a:lnTo>
                    <a:pt x="150080" y="498142"/>
                  </a:lnTo>
                  <a:lnTo>
                    <a:pt x="156177" y="446573"/>
                  </a:lnTo>
                  <a:lnTo>
                    <a:pt x="164990" y="397589"/>
                  </a:lnTo>
                  <a:lnTo>
                    <a:pt x="175929" y="351266"/>
                  </a:lnTo>
                  <a:lnTo>
                    <a:pt x="188404" y="307677"/>
                  </a:lnTo>
                  <a:lnTo>
                    <a:pt x="201827" y="266897"/>
                  </a:lnTo>
                  <a:lnTo>
                    <a:pt x="215607" y="228998"/>
                  </a:lnTo>
                  <a:lnTo>
                    <a:pt x="237275" y="175128"/>
                  </a:lnTo>
                  <a:lnTo>
                    <a:pt x="257701" y="130996"/>
                  </a:lnTo>
                  <a:lnTo>
                    <a:pt x="266064" y="112174"/>
                  </a:lnTo>
                  <a:lnTo>
                    <a:pt x="270365" y="101120"/>
                  </a:lnTo>
                  <a:lnTo>
                    <a:pt x="274245" y="88950"/>
                  </a:lnTo>
                  <a:lnTo>
                    <a:pt x="276137" y="78569"/>
                  </a:lnTo>
                  <a:lnTo>
                    <a:pt x="274472" y="72887"/>
                  </a:lnTo>
                  <a:lnTo>
                    <a:pt x="267229" y="75217"/>
                  </a:lnTo>
                  <a:lnTo>
                    <a:pt x="260247" y="85625"/>
                  </a:lnTo>
                  <a:lnTo>
                    <a:pt x="253878" y="96214"/>
                  </a:lnTo>
                  <a:lnTo>
                    <a:pt x="248473" y="99085"/>
                  </a:lnTo>
                  <a:lnTo>
                    <a:pt x="247826" y="93057"/>
                  </a:lnTo>
                  <a:lnTo>
                    <a:pt x="250670" y="81612"/>
                  </a:lnTo>
                  <a:lnTo>
                    <a:pt x="255421" y="68114"/>
                  </a:lnTo>
                  <a:lnTo>
                    <a:pt x="264747" y="45466"/>
                  </a:lnTo>
                  <a:lnTo>
                    <a:pt x="268268" y="34322"/>
                  </a:lnTo>
                  <a:lnTo>
                    <a:pt x="269802" y="24942"/>
                  </a:lnTo>
                  <a:lnTo>
                    <a:pt x="268095" y="19779"/>
                  </a:lnTo>
                  <a:lnTo>
                    <a:pt x="257951" y="27186"/>
                  </a:lnTo>
                  <a:lnTo>
                    <a:pt x="244872" y="49005"/>
                  </a:lnTo>
                  <a:lnTo>
                    <a:pt x="233570" y="71885"/>
                  </a:lnTo>
                  <a:lnTo>
                    <a:pt x="228756" y="82479"/>
                  </a:lnTo>
                  <a:lnTo>
                    <a:pt x="232029" y="69987"/>
                  </a:lnTo>
                  <a:lnTo>
                    <a:pt x="241470" y="43749"/>
                  </a:lnTo>
                  <a:lnTo>
                    <a:pt x="250060" y="16786"/>
                  </a:lnTo>
                  <a:lnTo>
                    <a:pt x="250776" y="2115"/>
                  </a:lnTo>
                  <a:lnTo>
                    <a:pt x="239926" y="10057"/>
                  </a:lnTo>
                  <a:lnTo>
                    <a:pt x="226171" y="35447"/>
                  </a:lnTo>
                  <a:lnTo>
                    <a:pt x="213651" y="62540"/>
                  </a:lnTo>
                  <a:lnTo>
                    <a:pt x="206505" y="75589"/>
                  </a:lnTo>
                  <a:lnTo>
                    <a:pt x="220268" y="35240"/>
                  </a:lnTo>
                  <a:lnTo>
                    <a:pt x="226535" y="13917"/>
                  </a:lnTo>
                  <a:lnTo>
                    <a:pt x="226815" y="4532"/>
                  </a:lnTo>
                  <a:lnTo>
                    <a:pt x="222620" y="0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98424" y="5760383"/>
              <a:ext cx="14604" cy="58419"/>
            </a:xfrm>
            <a:custGeom>
              <a:avLst/>
              <a:gdLst/>
              <a:ahLst/>
              <a:cxnLst/>
              <a:rect l="l" t="t" r="r" b="b"/>
              <a:pathLst>
                <a:path w="14604" h="58420">
                  <a:moveTo>
                    <a:pt x="0" y="0"/>
                  </a:moveTo>
                  <a:lnTo>
                    <a:pt x="7315" y="13190"/>
                  </a:lnTo>
                  <a:lnTo>
                    <a:pt x="12376" y="27403"/>
                  </a:lnTo>
                  <a:lnTo>
                    <a:pt x="14006" y="42387"/>
                  </a:lnTo>
                  <a:lnTo>
                    <a:pt x="11025" y="57893"/>
                  </a:lnTo>
                </a:path>
              </a:pathLst>
            </a:custGeom>
            <a:ln w="7591">
              <a:solidFill>
                <a:srgbClr val="DD69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99528" y="6091521"/>
              <a:ext cx="1132169" cy="111944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06085" y="6070855"/>
              <a:ext cx="196852" cy="7884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488986" y="6721792"/>
              <a:ext cx="6985" cy="83820"/>
            </a:xfrm>
            <a:custGeom>
              <a:avLst/>
              <a:gdLst/>
              <a:ahLst/>
              <a:cxnLst/>
              <a:rect l="l" t="t" r="r" b="b"/>
              <a:pathLst>
                <a:path w="6984" h="83820">
                  <a:moveTo>
                    <a:pt x="764" y="0"/>
                  </a:moveTo>
                  <a:lnTo>
                    <a:pt x="5040" y="25104"/>
                  </a:lnTo>
                  <a:lnTo>
                    <a:pt x="6385" y="42198"/>
                  </a:lnTo>
                  <a:lnTo>
                    <a:pt x="4729" y="59138"/>
                  </a:lnTo>
                  <a:lnTo>
                    <a:pt x="0" y="83777"/>
                  </a:lnTo>
                </a:path>
              </a:pathLst>
            </a:custGeom>
            <a:ln w="7591">
              <a:solidFill>
                <a:srgbClr val="53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012448" y="6700958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795" y="0"/>
                  </a:moveTo>
                  <a:lnTo>
                    <a:pt x="1853" y="3130"/>
                  </a:lnTo>
                  <a:lnTo>
                    <a:pt x="0" y="9025"/>
                  </a:lnTo>
                </a:path>
              </a:pathLst>
            </a:custGeom>
            <a:ln w="7591">
              <a:solidFill>
                <a:srgbClr val="53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882971" y="703834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90">
                  <a:moveTo>
                    <a:pt x="3884" y="0"/>
                  </a:moveTo>
                  <a:lnTo>
                    <a:pt x="2596" y="2879"/>
                  </a:lnTo>
                  <a:lnTo>
                    <a:pt x="1308" y="5769"/>
                  </a:lnTo>
                  <a:lnTo>
                    <a:pt x="0" y="8669"/>
                  </a:lnTo>
                </a:path>
              </a:pathLst>
            </a:custGeom>
            <a:ln w="7591">
              <a:solidFill>
                <a:srgbClr val="53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779807" y="6355751"/>
              <a:ext cx="182245" cy="175895"/>
            </a:xfrm>
            <a:custGeom>
              <a:avLst/>
              <a:gdLst/>
              <a:ahLst/>
              <a:cxnLst/>
              <a:rect l="l" t="t" r="r" b="b"/>
              <a:pathLst>
                <a:path w="182245" h="175895">
                  <a:moveTo>
                    <a:pt x="30763" y="0"/>
                  </a:moveTo>
                  <a:lnTo>
                    <a:pt x="0" y="50113"/>
                  </a:lnTo>
                  <a:lnTo>
                    <a:pt x="49761" y="92592"/>
                  </a:lnTo>
                  <a:lnTo>
                    <a:pt x="79839" y="119831"/>
                  </a:lnTo>
                  <a:lnTo>
                    <a:pt x="102376" y="143603"/>
                  </a:lnTo>
                  <a:lnTo>
                    <a:pt x="129514" y="175680"/>
                  </a:lnTo>
                  <a:lnTo>
                    <a:pt x="142053" y="166194"/>
                  </a:lnTo>
                  <a:lnTo>
                    <a:pt x="159513" y="147060"/>
                  </a:lnTo>
                  <a:lnTo>
                    <a:pt x="175025" y="128261"/>
                  </a:lnTo>
                  <a:lnTo>
                    <a:pt x="181722" y="119776"/>
                  </a:lnTo>
                  <a:lnTo>
                    <a:pt x="118462" y="56508"/>
                  </a:lnTo>
                  <a:lnTo>
                    <a:pt x="81650" y="22943"/>
                  </a:lnTo>
                  <a:lnTo>
                    <a:pt x="57135" y="7849"/>
                  </a:lnTo>
                  <a:lnTo>
                    <a:pt x="30763" y="0"/>
                  </a:lnTo>
                  <a:close/>
                </a:path>
              </a:pathLst>
            </a:custGeom>
            <a:solidFill>
              <a:srgbClr val="FF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844343" y="6258959"/>
              <a:ext cx="948690" cy="854710"/>
            </a:xfrm>
            <a:custGeom>
              <a:avLst/>
              <a:gdLst/>
              <a:ahLst/>
              <a:cxnLst/>
              <a:rect l="l" t="t" r="r" b="b"/>
              <a:pathLst>
                <a:path w="948690" h="854709">
                  <a:moveTo>
                    <a:pt x="26225" y="14185"/>
                  </a:moveTo>
                  <a:lnTo>
                    <a:pt x="1727" y="0"/>
                  </a:lnTo>
                  <a:lnTo>
                    <a:pt x="0" y="31940"/>
                  </a:lnTo>
                  <a:lnTo>
                    <a:pt x="26225" y="14185"/>
                  </a:lnTo>
                  <a:close/>
                </a:path>
                <a:path w="948690" h="854709">
                  <a:moveTo>
                    <a:pt x="82346" y="153644"/>
                  </a:moveTo>
                  <a:lnTo>
                    <a:pt x="68516" y="124790"/>
                  </a:lnTo>
                  <a:lnTo>
                    <a:pt x="54038" y="152958"/>
                  </a:lnTo>
                  <a:lnTo>
                    <a:pt x="82346" y="153644"/>
                  </a:lnTo>
                  <a:close/>
                </a:path>
                <a:path w="948690" h="854709">
                  <a:moveTo>
                    <a:pt x="150406" y="749211"/>
                  </a:moveTo>
                  <a:lnTo>
                    <a:pt x="138328" y="719569"/>
                  </a:lnTo>
                  <a:lnTo>
                    <a:pt x="122186" y="746823"/>
                  </a:lnTo>
                  <a:lnTo>
                    <a:pt x="150406" y="749211"/>
                  </a:lnTo>
                  <a:close/>
                </a:path>
                <a:path w="948690" h="854709">
                  <a:moveTo>
                    <a:pt x="173583" y="307136"/>
                  </a:moveTo>
                  <a:lnTo>
                    <a:pt x="143891" y="318185"/>
                  </a:lnTo>
                  <a:lnTo>
                    <a:pt x="164338" y="337769"/>
                  </a:lnTo>
                  <a:lnTo>
                    <a:pt x="173583" y="307136"/>
                  </a:lnTo>
                  <a:close/>
                </a:path>
                <a:path w="948690" h="854709">
                  <a:moveTo>
                    <a:pt x="215226" y="198272"/>
                  </a:moveTo>
                  <a:lnTo>
                    <a:pt x="204736" y="171970"/>
                  </a:lnTo>
                  <a:lnTo>
                    <a:pt x="183642" y="196037"/>
                  </a:lnTo>
                  <a:lnTo>
                    <a:pt x="215226" y="198272"/>
                  </a:lnTo>
                  <a:close/>
                </a:path>
                <a:path w="948690" h="854709">
                  <a:moveTo>
                    <a:pt x="239306" y="614807"/>
                  </a:moveTo>
                  <a:lnTo>
                    <a:pt x="223494" y="587349"/>
                  </a:lnTo>
                  <a:lnTo>
                    <a:pt x="207556" y="610743"/>
                  </a:lnTo>
                  <a:lnTo>
                    <a:pt x="239306" y="614807"/>
                  </a:lnTo>
                  <a:close/>
                </a:path>
                <a:path w="948690" h="854709">
                  <a:moveTo>
                    <a:pt x="298970" y="772121"/>
                  </a:moveTo>
                  <a:lnTo>
                    <a:pt x="277075" y="754176"/>
                  </a:lnTo>
                  <a:lnTo>
                    <a:pt x="270230" y="785431"/>
                  </a:lnTo>
                  <a:lnTo>
                    <a:pt x="298970" y="772121"/>
                  </a:lnTo>
                  <a:close/>
                </a:path>
                <a:path w="948690" h="854709">
                  <a:moveTo>
                    <a:pt x="306832" y="380034"/>
                  </a:moveTo>
                  <a:lnTo>
                    <a:pt x="278295" y="394525"/>
                  </a:lnTo>
                  <a:lnTo>
                    <a:pt x="306793" y="408343"/>
                  </a:lnTo>
                  <a:lnTo>
                    <a:pt x="306832" y="380034"/>
                  </a:lnTo>
                  <a:close/>
                </a:path>
                <a:path w="948690" h="854709">
                  <a:moveTo>
                    <a:pt x="376377" y="563841"/>
                  </a:moveTo>
                  <a:lnTo>
                    <a:pt x="368046" y="533273"/>
                  </a:lnTo>
                  <a:lnTo>
                    <a:pt x="346697" y="551891"/>
                  </a:lnTo>
                  <a:lnTo>
                    <a:pt x="376377" y="563841"/>
                  </a:lnTo>
                  <a:close/>
                </a:path>
                <a:path w="948690" h="854709">
                  <a:moveTo>
                    <a:pt x="385076" y="703821"/>
                  </a:moveTo>
                  <a:lnTo>
                    <a:pt x="358241" y="712889"/>
                  </a:lnTo>
                  <a:lnTo>
                    <a:pt x="381139" y="735241"/>
                  </a:lnTo>
                  <a:lnTo>
                    <a:pt x="385076" y="703821"/>
                  </a:lnTo>
                  <a:close/>
                </a:path>
                <a:path w="948690" h="854709">
                  <a:moveTo>
                    <a:pt x="489280" y="437007"/>
                  </a:moveTo>
                  <a:lnTo>
                    <a:pt x="461213" y="433336"/>
                  </a:lnTo>
                  <a:lnTo>
                    <a:pt x="471919" y="463499"/>
                  </a:lnTo>
                  <a:lnTo>
                    <a:pt x="489280" y="437007"/>
                  </a:lnTo>
                  <a:close/>
                </a:path>
                <a:path w="948690" h="854709">
                  <a:moveTo>
                    <a:pt x="506158" y="824382"/>
                  </a:moveTo>
                  <a:lnTo>
                    <a:pt x="477989" y="827303"/>
                  </a:lnTo>
                  <a:lnTo>
                    <a:pt x="495363" y="854163"/>
                  </a:lnTo>
                  <a:lnTo>
                    <a:pt x="506158" y="824382"/>
                  </a:lnTo>
                  <a:close/>
                </a:path>
                <a:path w="948690" h="854709">
                  <a:moveTo>
                    <a:pt x="537692" y="722553"/>
                  </a:moveTo>
                  <a:lnTo>
                    <a:pt x="525614" y="692912"/>
                  </a:lnTo>
                  <a:lnTo>
                    <a:pt x="509473" y="720166"/>
                  </a:lnTo>
                  <a:lnTo>
                    <a:pt x="537692" y="722553"/>
                  </a:lnTo>
                  <a:close/>
                </a:path>
                <a:path w="948690" h="854709">
                  <a:moveTo>
                    <a:pt x="552945" y="545096"/>
                  </a:moveTo>
                  <a:lnTo>
                    <a:pt x="523265" y="556133"/>
                  </a:lnTo>
                  <a:lnTo>
                    <a:pt x="543699" y="575729"/>
                  </a:lnTo>
                  <a:lnTo>
                    <a:pt x="552945" y="545096"/>
                  </a:lnTo>
                  <a:close/>
                </a:path>
                <a:path w="948690" h="854709">
                  <a:moveTo>
                    <a:pt x="652094" y="355371"/>
                  </a:moveTo>
                  <a:lnTo>
                    <a:pt x="620102" y="356196"/>
                  </a:lnTo>
                  <a:lnTo>
                    <a:pt x="639902" y="380911"/>
                  </a:lnTo>
                  <a:lnTo>
                    <a:pt x="652094" y="355371"/>
                  </a:lnTo>
                  <a:close/>
                </a:path>
                <a:path w="948690" h="854709">
                  <a:moveTo>
                    <a:pt x="748753" y="455498"/>
                  </a:moveTo>
                  <a:lnTo>
                    <a:pt x="720153" y="469874"/>
                  </a:lnTo>
                  <a:lnTo>
                    <a:pt x="748601" y="483819"/>
                  </a:lnTo>
                  <a:lnTo>
                    <a:pt x="748753" y="455498"/>
                  </a:lnTo>
                  <a:close/>
                </a:path>
                <a:path w="948690" h="854709">
                  <a:moveTo>
                    <a:pt x="805129" y="360857"/>
                  </a:moveTo>
                  <a:lnTo>
                    <a:pt x="793673" y="334962"/>
                  </a:lnTo>
                  <a:lnTo>
                    <a:pt x="773468" y="359778"/>
                  </a:lnTo>
                  <a:lnTo>
                    <a:pt x="805129" y="360857"/>
                  </a:lnTo>
                  <a:close/>
                </a:path>
                <a:path w="948690" h="854709">
                  <a:moveTo>
                    <a:pt x="935596" y="355358"/>
                  </a:moveTo>
                  <a:lnTo>
                    <a:pt x="912202" y="339432"/>
                  </a:lnTo>
                  <a:lnTo>
                    <a:pt x="908164" y="371182"/>
                  </a:lnTo>
                  <a:lnTo>
                    <a:pt x="935596" y="355358"/>
                  </a:lnTo>
                  <a:close/>
                </a:path>
                <a:path w="948690" h="854709">
                  <a:moveTo>
                    <a:pt x="948550" y="213029"/>
                  </a:moveTo>
                  <a:lnTo>
                    <a:pt x="918730" y="224637"/>
                  </a:lnTo>
                  <a:lnTo>
                    <a:pt x="945705" y="241198"/>
                  </a:lnTo>
                  <a:lnTo>
                    <a:pt x="948550" y="213029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13524" y="6312583"/>
              <a:ext cx="210153" cy="31201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25585" y="5974052"/>
              <a:ext cx="422909" cy="473075"/>
            </a:xfrm>
            <a:custGeom>
              <a:avLst/>
              <a:gdLst/>
              <a:ahLst/>
              <a:cxnLst/>
              <a:rect l="l" t="t" r="r" b="b"/>
              <a:pathLst>
                <a:path w="422909" h="473075">
                  <a:moveTo>
                    <a:pt x="126569" y="0"/>
                  </a:moveTo>
                  <a:lnTo>
                    <a:pt x="81550" y="12202"/>
                  </a:lnTo>
                  <a:lnTo>
                    <a:pt x="46988" y="49799"/>
                  </a:lnTo>
                  <a:lnTo>
                    <a:pt x="33551" y="99875"/>
                  </a:lnTo>
                  <a:lnTo>
                    <a:pt x="33215" y="119920"/>
                  </a:lnTo>
                  <a:lnTo>
                    <a:pt x="32375" y="129820"/>
                  </a:lnTo>
                  <a:lnTo>
                    <a:pt x="30138" y="139455"/>
                  </a:lnTo>
                  <a:lnTo>
                    <a:pt x="23315" y="153256"/>
                  </a:lnTo>
                  <a:lnTo>
                    <a:pt x="14386" y="166095"/>
                  </a:lnTo>
                  <a:lnTo>
                    <a:pt x="5952" y="179064"/>
                  </a:lnTo>
                  <a:lnTo>
                    <a:pt x="620" y="193254"/>
                  </a:lnTo>
                  <a:lnTo>
                    <a:pt x="0" y="203294"/>
                  </a:lnTo>
                  <a:lnTo>
                    <a:pt x="1709" y="213238"/>
                  </a:lnTo>
                  <a:lnTo>
                    <a:pt x="24993" y="248320"/>
                  </a:lnTo>
                  <a:lnTo>
                    <a:pt x="64504" y="273088"/>
                  </a:lnTo>
                  <a:lnTo>
                    <a:pt x="74886" y="279443"/>
                  </a:lnTo>
                  <a:lnTo>
                    <a:pt x="83424" y="288749"/>
                  </a:lnTo>
                  <a:lnTo>
                    <a:pt x="88818" y="302640"/>
                  </a:lnTo>
                  <a:lnTo>
                    <a:pt x="89751" y="317811"/>
                  </a:lnTo>
                  <a:lnTo>
                    <a:pt x="86827" y="349291"/>
                  </a:lnTo>
                  <a:lnTo>
                    <a:pt x="87782" y="371308"/>
                  </a:lnTo>
                  <a:lnTo>
                    <a:pt x="102388" y="412690"/>
                  </a:lnTo>
                  <a:lnTo>
                    <a:pt x="143743" y="452557"/>
                  </a:lnTo>
                  <a:lnTo>
                    <a:pt x="179420" y="467326"/>
                  </a:lnTo>
                  <a:lnTo>
                    <a:pt x="217553" y="473042"/>
                  </a:lnTo>
                  <a:lnTo>
                    <a:pt x="253199" y="468010"/>
                  </a:lnTo>
                  <a:lnTo>
                    <a:pt x="236990" y="432828"/>
                  </a:lnTo>
                  <a:lnTo>
                    <a:pt x="268525" y="426461"/>
                  </a:lnTo>
                  <a:lnTo>
                    <a:pt x="298806" y="415586"/>
                  </a:lnTo>
                  <a:lnTo>
                    <a:pt x="327213" y="400476"/>
                  </a:lnTo>
                  <a:lnTo>
                    <a:pt x="353123" y="381405"/>
                  </a:lnTo>
                  <a:lnTo>
                    <a:pt x="366053" y="401067"/>
                  </a:lnTo>
                  <a:lnTo>
                    <a:pt x="395477" y="444053"/>
                  </a:lnTo>
                  <a:lnTo>
                    <a:pt x="410129" y="430428"/>
                  </a:lnTo>
                  <a:lnTo>
                    <a:pt x="418905" y="412169"/>
                  </a:lnTo>
                  <a:lnTo>
                    <a:pt x="422755" y="392896"/>
                  </a:lnTo>
                  <a:lnTo>
                    <a:pt x="422628" y="376233"/>
                  </a:lnTo>
                  <a:lnTo>
                    <a:pt x="400851" y="338606"/>
                  </a:lnTo>
                  <a:lnTo>
                    <a:pt x="361813" y="313544"/>
                  </a:lnTo>
                  <a:lnTo>
                    <a:pt x="351659" y="310103"/>
                  </a:lnTo>
                  <a:lnTo>
                    <a:pt x="341595" y="306357"/>
                  </a:lnTo>
                  <a:lnTo>
                    <a:pt x="332492" y="301356"/>
                  </a:lnTo>
                  <a:lnTo>
                    <a:pt x="325218" y="294152"/>
                  </a:lnTo>
                  <a:lnTo>
                    <a:pt x="321436" y="286496"/>
                  </a:lnTo>
                  <a:lnTo>
                    <a:pt x="319829" y="278056"/>
                  </a:lnTo>
                  <a:lnTo>
                    <a:pt x="319971" y="269277"/>
                  </a:lnTo>
                  <a:lnTo>
                    <a:pt x="321438" y="260603"/>
                  </a:lnTo>
                  <a:lnTo>
                    <a:pt x="323734" y="252209"/>
                  </a:lnTo>
                  <a:lnTo>
                    <a:pt x="326317" y="243886"/>
                  </a:lnTo>
                  <a:lnTo>
                    <a:pt x="328688" y="235524"/>
                  </a:lnTo>
                  <a:lnTo>
                    <a:pt x="330348" y="227012"/>
                  </a:lnTo>
                  <a:lnTo>
                    <a:pt x="328904" y="205213"/>
                  </a:lnTo>
                  <a:lnTo>
                    <a:pt x="319813" y="185245"/>
                  </a:lnTo>
                  <a:lnTo>
                    <a:pt x="304635" y="169402"/>
                  </a:lnTo>
                  <a:lnTo>
                    <a:pt x="284926" y="159978"/>
                  </a:lnTo>
                  <a:lnTo>
                    <a:pt x="273368" y="157917"/>
                  </a:lnTo>
                  <a:lnTo>
                    <a:pt x="261646" y="156491"/>
                  </a:lnTo>
                  <a:lnTo>
                    <a:pt x="250281" y="154232"/>
                  </a:lnTo>
                  <a:lnTo>
                    <a:pt x="218124" y="114647"/>
                  </a:lnTo>
                  <a:lnTo>
                    <a:pt x="214247" y="100744"/>
                  </a:lnTo>
                  <a:lnTo>
                    <a:pt x="207013" y="78423"/>
                  </a:lnTo>
                  <a:lnTo>
                    <a:pt x="197088" y="55139"/>
                  </a:lnTo>
                  <a:lnTo>
                    <a:pt x="184606" y="33318"/>
                  </a:lnTo>
                  <a:lnTo>
                    <a:pt x="169704" y="15385"/>
                  </a:lnTo>
                  <a:lnTo>
                    <a:pt x="149899" y="3678"/>
                  </a:lnTo>
                  <a:lnTo>
                    <a:pt x="126569" y="0"/>
                  </a:lnTo>
                  <a:close/>
                </a:path>
              </a:pathLst>
            </a:custGeom>
            <a:solidFill>
              <a:srgbClr val="2E2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54824" y="6390469"/>
              <a:ext cx="150111" cy="11850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001319" y="5002814"/>
              <a:ext cx="1231900" cy="1231900"/>
            </a:xfrm>
            <a:custGeom>
              <a:avLst/>
              <a:gdLst/>
              <a:ahLst/>
              <a:cxnLst/>
              <a:rect l="l" t="t" r="r" b="b"/>
              <a:pathLst>
                <a:path w="1231900" h="1231900">
                  <a:moveTo>
                    <a:pt x="356534" y="0"/>
                  </a:moveTo>
                  <a:lnTo>
                    <a:pt x="292620" y="30992"/>
                  </a:lnTo>
                  <a:lnTo>
                    <a:pt x="5029" y="837611"/>
                  </a:lnTo>
                  <a:lnTo>
                    <a:pt x="0" y="874751"/>
                  </a:lnTo>
                  <a:lnTo>
                    <a:pt x="9278" y="909724"/>
                  </a:lnTo>
                  <a:lnTo>
                    <a:pt x="30992" y="938667"/>
                  </a:lnTo>
                  <a:lnTo>
                    <a:pt x="63269" y="957712"/>
                  </a:lnTo>
                  <a:lnTo>
                    <a:pt x="299869" y="1039773"/>
                  </a:lnTo>
                  <a:lnTo>
                    <a:pt x="313453" y="1040276"/>
                  </a:lnTo>
                  <a:lnTo>
                    <a:pt x="324250" y="1033613"/>
                  </a:lnTo>
                  <a:lnTo>
                    <a:pt x="329942" y="1022298"/>
                  </a:lnTo>
                  <a:lnTo>
                    <a:pt x="328213" y="1008842"/>
                  </a:lnTo>
                  <a:lnTo>
                    <a:pt x="318583" y="981542"/>
                  </a:lnTo>
                  <a:lnTo>
                    <a:pt x="314072" y="953281"/>
                  </a:lnTo>
                  <a:lnTo>
                    <a:pt x="321763" y="896227"/>
                  </a:lnTo>
                  <a:lnTo>
                    <a:pt x="342234" y="857451"/>
                  </a:lnTo>
                  <a:lnTo>
                    <a:pt x="372685" y="826788"/>
                  </a:lnTo>
                  <a:lnTo>
                    <a:pt x="410935" y="805128"/>
                  </a:lnTo>
                  <a:lnTo>
                    <a:pt x="454801" y="793358"/>
                  </a:lnTo>
                  <a:lnTo>
                    <a:pt x="502102" y="792365"/>
                  </a:lnTo>
                  <a:lnTo>
                    <a:pt x="550657" y="803037"/>
                  </a:lnTo>
                  <a:lnTo>
                    <a:pt x="595394" y="824718"/>
                  </a:lnTo>
                  <a:lnTo>
                    <a:pt x="631924" y="854785"/>
                  </a:lnTo>
                  <a:lnTo>
                    <a:pt x="659082" y="891188"/>
                  </a:lnTo>
                  <a:lnTo>
                    <a:pt x="675705" y="931880"/>
                  </a:lnTo>
                  <a:lnTo>
                    <a:pt x="680630" y="974810"/>
                  </a:lnTo>
                  <a:lnTo>
                    <a:pt x="672695" y="1017931"/>
                  </a:lnTo>
                  <a:lnTo>
                    <a:pt x="660390" y="1044420"/>
                  </a:lnTo>
                  <a:lnTo>
                    <a:pt x="643403" y="1067492"/>
                  </a:lnTo>
                  <a:lnTo>
                    <a:pt x="622363" y="1086892"/>
                  </a:lnTo>
                  <a:lnTo>
                    <a:pt x="597901" y="1102368"/>
                  </a:lnTo>
                  <a:lnTo>
                    <a:pt x="588216" y="1111864"/>
                  </a:lnTo>
                  <a:lnTo>
                    <a:pt x="837611" y="1226259"/>
                  </a:lnTo>
                  <a:lnTo>
                    <a:pt x="874755" y="1231288"/>
                  </a:lnTo>
                  <a:lnTo>
                    <a:pt x="909728" y="1222005"/>
                  </a:lnTo>
                  <a:lnTo>
                    <a:pt x="938668" y="1200288"/>
                  </a:lnTo>
                  <a:lnTo>
                    <a:pt x="957712" y="1168010"/>
                  </a:lnTo>
                  <a:lnTo>
                    <a:pt x="1038433" y="935284"/>
                  </a:lnTo>
                  <a:lnTo>
                    <a:pt x="1038979" y="921899"/>
                  </a:lnTo>
                  <a:lnTo>
                    <a:pt x="1032543" y="911142"/>
                  </a:lnTo>
                  <a:lnTo>
                    <a:pt x="1021496" y="905291"/>
                  </a:lnTo>
                  <a:lnTo>
                    <a:pt x="1008214" y="906625"/>
                  </a:lnTo>
                  <a:lnTo>
                    <a:pt x="981996" y="915083"/>
                  </a:lnTo>
                  <a:lnTo>
                    <a:pt x="954977" y="918834"/>
                  </a:lnTo>
                  <a:lnTo>
                    <a:pt x="900562" y="911033"/>
                  </a:lnTo>
                  <a:lnTo>
                    <a:pt x="861786" y="890563"/>
                  </a:lnTo>
                  <a:lnTo>
                    <a:pt x="831123" y="860112"/>
                  </a:lnTo>
                  <a:lnTo>
                    <a:pt x="809463" y="821863"/>
                  </a:lnTo>
                  <a:lnTo>
                    <a:pt x="797693" y="777999"/>
                  </a:lnTo>
                  <a:lnTo>
                    <a:pt x="796699" y="730700"/>
                  </a:lnTo>
                  <a:lnTo>
                    <a:pt x="807372" y="682150"/>
                  </a:lnTo>
                  <a:lnTo>
                    <a:pt x="829052" y="637409"/>
                  </a:lnTo>
                  <a:lnTo>
                    <a:pt x="859117" y="600878"/>
                  </a:lnTo>
                  <a:lnTo>
                    <a:pt x="895519" y="573720"/>
                  </a:lnTo>
                  <a:lnTo>
                    <a:pt x="936210" y="557097"/>
                  </a:lnTo>
                  <a:lnTo>
                    <a:pt x="979141" y="552170"/>
                  </a:lnTo>
                  <a:lnTo>
                    <a:pt x="1022265" y="560102"/>
                  </a:lnTo>
                  <a:lnTo>
                    <a:pt x="1047605" y="571731"/>
                  </a:lnTo>
                  <a:lnTo>
                    <a:pt x="1069829" y="587656"/>
                  </a:lnTo>
                  <a:lnTo>
                    <a:pt x="1088724" y="607327"/>
                  </a:lnTo>
                  <a:lnTo>
                    <a:pt x="1104075" y="630194"/>
                  </a:lnTo>
                  <a:lnTo>
                    <a:pt x="1113681" y="639468"/>
                  </a:lnTo>
                  <a:lnTo>
                    <a:pt x="1226259" y="393677"/>
                  </a:lnTo>
                  <a:lnTo>
                    <a:pt x="1231289" y="356538"/>
                  </a:lnTo>
                  <a:lnTo>
                    <a:pt x="1222011" y="321564"/>
                  </a:lnTo>
                  <a:lnTo>
                    <a:pt x="1200297" y="292622"/>
                  </a:lnTo>
                  <a:lnTo>
                    <a:pt x="1168020" y="273576"/>
                  </a:lnTo>
                  <a:lnTo>
                    <a:pt x="393677" y="5029"/>
                  </a:lnTo>
                  <a:lnTo>
                    <a:pt x="356534" y="0"/>
                  </a:lnTo>
                  <a:close/>
                </a:path>
              </a:pathLst>
            </a:custGeom>
            <a:solidFill>
              <a:srgbClr val="B9C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35470" y="5921788"/>
              <a:ext cx="123886" cy="20717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450707" y="5596234"/>
              <a:ext cx="142430" cy="20958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2009893" y="7418028"/>
              <a:ext cx="318135" cy="205104"/>
            </a:xfrm>
            <a:custGeom>
              <a:avLst/>
              <a:gdLst/>
              <a:ahLst/>
              <a:cxnLst/>
              <a:rect l="l" t="t" r="r" b="b"/>
              <a:pathLst>
                <a:path w="318134" h="205104">
                  <a:moveTo>
                    <a:pt x="14271" y="0"/>
                  </a:moveTo>
                  <a:lnTo>
                    <a:pt x="10271" y="1287"/>
                  </a:lnTo>
                  <a:lnTo>
                    <a:pt x="8596" y="4554"/>
                  </a:lnTo>
                  <a:lnTo>
                    <a:pt x="0" y="21318"/>
                  </a:lnTo>
                  <a:lnTo>
                    <a:pt x="283048" y="175795"/>
                  </a:lnTo>
                  <a:lnTo>
                    <a:pt x="290273" y="180780"/>
                  </a:lnTo>
                  <a:lnTo>
                    <a:pt x="295892" y="187339"/>
                  </a:lnTo>
                  <a:lnTo>
                    <a:pt x="299668" y="195108"/>
                  </a:lnTo>
                  <a:lnTo>
                    <a:pt x="301362" y="203721"/>
                  </a:lnTo>
                  <a:lnTo>
                    <a:pt x="303069" y="205009"/>
                  </a:lnTo>
                  <a:lnTo>
                    <a:pt x="317414" y="177062"/>
                  </a:lnTo>
                  <a:lnTo>
                    <a:pt x="317529" y="175900"/>
                  </a:lnTo>
                  <a:lnTo>
                    <a:pt x="314943" y="166884"/>
                  </a:lnTo>
                  <a:lnTo>
                    <a:pt x="310179" y="161094"/>
                  </a:lnTo>
                  <a:lnTo>
                    <a:pt x="303781" y="157806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rgbClr val="2E2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814123" y="7452947"/>
              <a:ext cx="492759" cy="396875"/>
            </a:xfrm>
            <a:custGeom>
              <a:avLst/>
              <a:gdLst/>
              <a:ahLst/>
              <a:cxnLst/>
              <a:rect l="l" t="t" r="r" b="b"/>
              <a:pathLst>
                <a:path w="492759" h="396875">
                  <a:moveTo>
                    <a:pt x="207868" y="0"/>
                  </a:moveTo>
                  <a:lnTo>
                    <a:pt x="0" y="275070"/>
                  </a:lnTo>
                  <a:lnTo>
                    <a:pt x="191753" y="396563"/>
                  </a:lnTo>
                  <a:lnTo>
                    <a:pt x="321895" y="182392"/>
                  </a:lnTo>
                  <a:lnTo>
                    <a:pt x="474592" y="176978"/>
                  </a:lnTo>
                  <a:lnTo>
                    <a:pt x="480435" y="177607"/>
                  </a:lnTo>
                  <a:lnTo>
                    <a:pt x="486058" y="174560"/>
                  </a:lnTo>
                  <a:lnTo>
                    <a:pt x="492330" y="162351"/>
                  </a:lnTo>
                  <a:lnTo>
                    <a:pt x="489576" y="153785"/>
                  </a:lnTo>
                  <a:lnTo>
                    <a:pt x="482592" y="150204"/>
                  </a:lnTo>
                  <a:lnTo>
                    <a:pt x="207868" y="0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960406" y="7439347"/>
              <a:ext cx="354330" cy="207645"/>
            </a:xfrm>
            <a:custGeom>
              <a:avLst/>
              <a:gdLst/>
              <a:ahLst/>
              <a:cxnLst/>
              <a:rect l="l" t="t" r="r" b="b"/>
              <a:pathLst>
                <a:path w="354329" h="207645">
                  <a:moveTo>
                    <a:pt x="49495" y="0"/>
                  </a:moveTo>
                  <a:lnTo>
                    <a:pt x="0" y="95651"/>
                  </a:lnTo>
                  <a:lnTo>
                    <a:pt x="20467" y="104217"/>
                  </a:lnTo>
                  <a:lnTo>
                    <a:pt x="68645" y="127822"/>
                  </a:lnTo>
                  <a:lnTo>
                    <a:pt x="124675" y="163298"/>
                  </a:lnTo>
                  <a:lnTo>
                    <a:pt x="168696" y="207480"/>
                  </a:lnTo>
                  <a:lnTo>
                    <a:pt x="335570" y="194747"/>
                  </a:lnTo>
                  <a:lnTo>
                    <a:pt x="342167" y="195156"/>
                  </a:lnTo>
                  <a:lnTo>
                    <a:pt x="348743" y="191104"/>
                  </a:lnTo>
                  <a:lnTo>
                    <a:pt x="352114" y="184549"/>
                  </a:lnTo>
                  <a:lnTo>
                    <a:pt x="353751" y="177588"/>
                  </a:lnTo>
                  <a:lnTo>
                    <a:pt x="352395" y="170523"/>
                  </a:lnTo>
                  <a:lnTo>
                    <a:pt x="348748" y="164361"/>
                  </a:lnTo>
                  <a:lnTo>
                    <a:pt x="343518" y="160110"/>
                  </a:lnTo>
                  <a:lnTo>
                    <a:pt x="49495" y="0"/>
                  </a:lnTo>
                  <a:close/>
                </a:path>
              </a:pathLst>
            </a:custGeom>
            <a:solidFill>
              <a:srgbClr val="1A4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117782" y="7334203"/>
              <a:ext cx="1010919" cy="1022985"/>
            </a:xfrm>
            <a:custGeom>
              <a:avLst/>
              <a:gdLst/>
              <a:ahLst/>
              <a:cxnLst/>
              <a:rect l="l" t="t" r="r" b="b"/>
              <a:pathLst>
                <a:path w="1010920" h="1022984">
                  <a:moveTo>
                    <a:pt x="382141" y="0"/>
                  </a:moveTo>
                  <a:lnTo>
                    <a:pt x="18728" y="162717"/>
                  </a:lnTo>
                  <a:lnTo>
                    <a:pt x="0" y="625596"/>
                  </a:lnTo>
                  <a:lnTo>
                    <a:pt x="21919" y="869493"/>
                  </a:lnTo>
                  <a:lnTo>
                    <a:pt x="109833" y="975050"/>
                  </a:lnTo>
                  <a:lnTo>
                    <a:pt x="289086" y="1022911"/>
                  </a:lnTo>
                  <a:lnTo>
                    <a:pt x="567565" y="959010"/>
                  </a:lnTo>
                  <a:lnTo>
                    <a:pt x="797194" y="743105"/>
                  </a:lnTo>
                  <a:lnTo>
                    <a:pt x="953164" y="512715"/>
                  </a:lnTo>
                  <a:lnTo>
                    <a:pt x="1010666" y="405359"/>
                  </a:lnTo>
                  <a:lnTo>
                    <a:pt x="810065" y="215626"/>
                  </a:lnTo>
                  <a:lnTo>
                    <a:pt x="575903" y="541522"/>
                  </a:lnTo>
                  <a:lnTo>
                    <a:pt x="453881" y="697885"/>
                  </a:lnTo>
                  <a:lnTo>
                    <a:pt x="404428" y="727673"/>
                  </a:lnTo>
                  <a:lnTo>
                    <a:pt x="387973" y="673843"/>
                  </a:lnTo>
                  <a:lnTo>
                    <a:pt x="386140" y="645559"/>
                  </a:lnTo>
                  <a:lnTo>
                    <a:pt x="387631" y="608180"/>
                  </a:lnTo>
                  <a:lnTo>
                    <a:pt x="391669" y="563215"/>
                  </a:lnTo>
                  <a:lnTo>
                    <a:pt x="397478" y="512176"/>
                  </a:lnTo>
                  <a:lnTo>
                    <a:pt x="411303" y="397915"/>
                  </a:lnTo>
                  <a:lnTo>
                    <a:pt x="417766" y="337714"/>
                  </a:lnTo>
                  <a:lnTo>
                    <a:pt x="422893" y="277482"/>
                  </a:lnTo>
                  <a:lnTo>
                    <a:pt x="425909" y="218727"/>
                  </a:lnTo>
                  <a:lnTo>
                    <a:pt x="426038" y="162962"/>
                  </a:lnTo>
                  <a:lnTo>
                    <a:pt x="422501" y="111695"/>
                  </a:lnTo>
                  <a:lnTo>
                    <a:pt x="414524" y="66439"/>
                  </a:lnTo>
                  <a:lnTo>
                    <a:pt x="401330" y="28704"/>
                  </a:lnTo>
                  <a:lnTo>
                    <a:pt x="382141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554989" y="8054166"/>
              <a:ext cx="41910" cy="355600"/>
            </a:xfrm>
            <a:custGeom>
              <a:avLst/>
              <a:gdLst/>
              <a:ahLst/>
              <a:cxnLst/>
              <a:rect l="l" t="t" r="r" b="b"/>
              <a:pathLst>
                <a:path w="41909" h="355600">
                  <a:moveTo>
                    <a:pt x="29004" y="0"/>
                  </a:moveTo>
                  <a:lnTo>
                    <a:pt x="25350" y="188"/>
                  </a:lnTo>
                  <a:lnTo>
                    <a:pt x="6544" y="1172"/>
                  </a:lnTo>
                  <a:lnTo>
                    <a:pt x="15193" y="323518"/>
                  </a:lnTo>
                  <a:lnTo>
                    <a:pt x="14515" y="332271"/>
                  </a:lnTo>
                  <a:lnTo>
                    <a:pt x="11669" y="340425"/>
                  </a:lnTo>
                  <a:lnTo>
                    <a:pt x="6853" y="347592"/>
                  </a:lnTo>
                  <a:lnTo>
                    <a:pt x="261" y="353381"/>
                  </a:lnTo>
                  <a:lnTo>
                    <a:pt x="0" y="355497"/>
                  </a:lnTo>
                  <a:lnTo>
                    <a:pt x="31370" y="353853"/>
                  </a:lnTo>
                  <a:lnTo>
                    <a:pt x="32438" y="353371"/>
                  </a:lnTo>
                  <a:lnTo>
                    <a:pt x="38941" y="346596"/>
                  </a:lnTo>
                  <a:lnTo>
                    <a:pt x="41548" y="339570"/>
                  </a:lnTo>
                  <a:lnTo>
                    <a:pt x="41171" y="332387"/>
                  </a:lnTo>
                  <a:lnTo>
                    <a:pt x="32334" y="6450"/>
                  </a:lnTo>
                  <a:lnTo>
                    <a:pt x="32124" y="2816"/>
                  </a:lnTo>
                  <a:lnTo>
                    <a:pt x="29004" y="0"/>
                  </a:lnTo>
                  <a:close/>
                </a:path>
              </a:pathLst>
            </a:custGeom>
            <a:solidFill>
              <a:srgbClr val="2E2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204870" y="8031130"/>
              <a:ext cx="360045" cy="370205"/>
            </a:xfrm>
            <a:custGeom>
              <a:avLst/>
              <a:gdLst/>
              <a:ahLst/>
              <a:cxnLst/>
              <a:rect l="l" t="t" r="r" b="b"/>
              <a:pathLst>
                <a:path w="360045" h="370204">
                  <a:moveTo>
                    <a:pt x="8690" y="0"/>
                  </a:moveTo>
                  <a:lnTo>
                    <a:pt x="0" y="226830"/>
                  </a:lnTo>
                  <a:lnTo>
                    <a:pt x="250568" y="231741"/>
                  </a:lnTo>
                  <a:lnTo>
                    <a:pt x="331968" y="361036"/>
                  </a:lnTo>
                  <a:lnTo>
                    <a:pt x="334356" y="366407"/>
                  </a:lnTo>
                  <a:lnTo>
                    <a:pt x="339811" y="369737"/>
                  </a:lnTo>
                  <a:lnTo>
                    <a:pt x="353528" y="369025"/>
                  </a:lnTo>
                  <a:lnTo>
                    <a:pt x="359538" y="362344"/>
                  </a:lnTo>
                  <a:lnTo>
                    <a:pt x="359130" y="354512"/>
                  </a:lnTo>
                  <a:lnTo>
                    <a:pt x="350963" y="41506"/>
                  </a:lnTo>
                  <a:lnTo>
                    <a:pt x="8690" y="0"/>
                  </a:lnTo>
                  <a:close/>
                </a:path>
              </a:pathLst>
            </a:custGeom>
            <a:solidFill>
              <a:srgbClr val="F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442025" y="8055353"/>
              <a:ext cx="128905" cy="354965"/>
            </a:xfrm>
            <a:custGeom>
              <a:avLst/>
              <a:gdLst/>
              <a:ahLst/>
              <a:cxnLst/>
              <a:rect l="l" t="t" r="r" b="b"/>
              <a:pathLst>
                <a:path w="128904" h="354965">
                  <a:moveTo>
                    <a:pt x="119504" y="0"/>
                  </a:moveTo>
                  <a:lnTo>
                    <a:pt x="11936" y="5256"/>
                  </a:lnTo>
                  <a:lnTo>
                    <a:pt x="14807" y="27264"/>
                  </a:lnTo>
                  <a:lnTo>
                    <a:pt x="18604" y="80781"/>
                  </a:lnTo>
                  <a:lnTo>
                    <a:pt x="16083" y="147050"/>
                  </a:lnTo>
                  <a:lnTo>
                    <a:pt x="0" y="207313"/>
                  </a:lnTo>
                  <a:lnTo>
                    <a:pt x="94855" y="345193"/>
                  </a:lnTo>
                  <a:lnTo>
                    <a:pt x="97819" y="351109"/>
                  </a:lnTo>
                  <a:lnTo>
                    <a:pt x="104625" y="354753"/>
                  </a:lnTo>
                  <a:lnTo>
                    <a:pt x="111996" y="354376"/>
                  </a:lnTo>
                  <a:lnTo>
                    <a:pt x="118830" y="352292"/>
                  </a:lnTo>
                  <a:lnTo>
                    <a:pt x="124255" y="347569"/>
                  </a:lnTo>
                  <a:lnTo>
                    <a:pt x="127752" y="341320"/>
                  </a:lnTo>
                  <a:lnTo>
                    <a:pt x="128802" y="334659"/>
                  </a:lnTo>
                  <a:lnTo>
                    <a:pt x="119504" y="0"/>
                  </a:lnTo>
                  <a:close/>
                </a:path>
              </a:pathLst>
            </a:custGeom>
            <a:solidFill>
              <a:srgbClr val="1A4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332144" y="7258085"/>
              <a:ext cx="1052830" cy="1090930"/>
            </a:xfrm>
            <a:custGeom>
              <a:avLst/>
              <a:gdLst/>
              <a:ahLst/>
              <a:cxnLst/>
              <a:rect l="l" t="t" r="r" b="b"/>
              <a:pathLst>
                <a:path w="1052829" h="1090929">
                  <a:moveTo>
                    <a:pt x="313623" y="0"/>
                  </a:moveTo>
                  <a:lnTo>
                    <a:pt x="0" y="178162"/>
                  </a:lnTo>
                  <a:lnTo>
                    <a:pt x="62947" y="484507"/>
                  </a:lnTo>
                  <a:lnTo>
                    <a:pt x="130907" y="663004"/>
                  </a:lnTo>
                  <a:lnTo>
                    <a:pt x="246158" y="782396"/>
                  </a:lnTo>
                  <a:lnTo>
                    <a:pt x="450981" y="911427"/>
                  </a:lnTo>
                  <a:lnTo>
                    <a:pt x="667280" y="1016631"/>
                  </a:lnTo>
                  <a:lnTo>
                    <a:pt x="843001" y="1069663"/>
                  </a:lnTo>
                  <a:lnTo>
                    <a:pt x="961004" y="1088386"/>
                  </a:lnTo>
                  <a:lnTo>
                    <a:pt x="1004147" y="1090657"/>
                  </a:lnTo>
                  <a:lnTo>
                    <a:pt x="1052585" y="786656"/>
                  </a:lnTo>
                  <a:lnTo>
                    <a:pt x="874800" y="751535"/>
                  </a:lnTo>
                  <a:lnTo>
                    <a:pt x="768027" y="719290"/>
                  </a:lnTo>
                  <a:lnTo>
                    <a:pt x="689508" y="671440"/>
                  </a:lnTo>
                  <a:lnTo>
                    <a:pt x="596484" y="589500"/>
                  </a:lnTo>
                  <a:lnTo>
                    <a:pt x="568909" y="561610"/>
                  </a:lnTo>
                  <a:lnTo>
                    <a:pt x="543260" y="530550"/>
                  </a:lnTo>
                  <a:lnTo>
                    <a:pt x="519276" y="496391"/>
                  </a:lnTo>
                  <a:lnTo>
                    <a:pt x="496696" y="459203"/>
                  </a:lnTo>
                  <a:lnTo>
                    <a:pt x="475259" y="419058"/>
                  </a:lnTo>
                  <a:lnTo>
                    <a:pt x="454704" y="376027"/>
                  </a:lnTo>
                  <a:lnTo>
                    <a:pt x="434771" y="330182"/>
                  </a:lnTo>
                  <a:lnTo>
                    <a:pt x="415198" y="281594"/>
                  </a:lnTo>
                  <a:lnTo>
                    <a:pt x="395726" y="230334"/>
                  </a:lnTo>
                  <a:lnTo>
                    <a:pt x="376093" y="176473"/>
                  </a:lnTo>
                  <a:lnTo>
                    <a:pt x="313623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335103" y="7452832"/>
              <a:ext cx="473075" cy="731520"/>
            </a:xfrm>
            <a:custGeom>
              <a:avLst/>
              <a:gdLst/>
              <a:ahLst/>
              <a:cxnLst/>
              <a:rect l="l" t="t" r="r" b="b"/>
              <a:pathLst>
                <a:path w="473075" h="731520">
                  <a:moveTo>
                    <a:pt x="0" y="0"/>
                  </a:moveTo>
                  <a:lnTo>
                    <a:pt x="60002" y="308025"/>
                  </a:lnTo>
                  <a:lnTo>
                    <a:pt x="129255" y="486855"/>
                  </a:lnTo>
                  <a:lnTo>
                    <a:pt x="252086" y="605029"/>
                  </a:lnTo>
                  <a:lnTo>
                    <a:pt x="472823" y="731087"/>
                  </a:lnTo>
                </a:path>
              </a:pathLst>
            </a:custGeom>
            <a:ln w="7591">
              <a:solidFill>
                <a:srgbClr val="061F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818268" y="7698051"/>
              <a:ext cx="207645" cy="224154"/>
            </a:xfrm>
            <a:custGeom>
              <a:avLst/>
              <a:gdLst/>
              <a:ahLst/>
              <a:cxnLst/>
              <a:rect l="l" t="t" r="r" b="b"/>
              <a:pathLst>
                <a:path w="207645" h="224154">
                  <a:moveTo>
                    <a:pt x="207103" y="223961"/>
                  </a:moveTo>
                  <a:lnTo>
                    <a:pt x="126327" y="175216"/>
                  </a:lnTo>
                  <a:lnTo>
                    <a:pt x="77828" y="135638"/>
                  </a:lnTo>
                  <a:lnTo>
                    <a:pt x="42191" y="84231"/>
                  </a:lnTo>
                  <a:lnTo>
                    <a:pt x="0" y="0"/>
                  </a:lnTo>
                </a:path>
              </a:pathLst>
            </a:custGeom>
            <a:ln w="7591">
              <a:solidFill>
                <a:srgbClr val="061F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370941" y="8071273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4">
                  <a:moveTo>
                    <a:pt x="9287" y="1738"/>
                  </a:moveTo>
                  <a:lnTo>
                    <a:pt x="6020" y="1172"/>
                  </a:lnTo>
                  <a:lnTo>
                    <a:pt x="0" y="0"/>
                  </a:lnTo>
                </a:path>
              </a:pathLst>
            </a:custGeom>
            <a:ln w="7591">
              <a:solidFill>
                <a:srgbClr val="061F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632400" y="7286986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3183" y="8952"/>
                  </a:moveTo>
                  <a:lnTo>
                    <a:pt x="2136" y="5989"/>
                  </a:lnTo>
                  <a:lnTo>
                    <a:pt x="1078" y="2994"/>
                  </a:lnTo>
                  <a:lnTo>
                    <a:pt x="0" y="0"/>
                  </a:lnTo>
                </a:path>
              </a:pathLst>
            </a:custGeom>
            <a:ln w="7591">
              <a:solidFill>
                <a:srgbClr val="061F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897919" y="7541710"/>
              <a:ext cx="514984" cy="814705"/>
            </a:xfrm>
            <a:custGeom>
              <a:avLst/>
              <a:gdLst/>
              <a:ahLst/>
              <a:cxnLst/>
              <a:rect l="l" t="t" r="r" b="b"/>
              <a:pathLst>
                <a:path w="514984" h="814704">
                  <a:moveTo>
                    <a:pt x="250761" y="182689"/>
                  </a:moveTo>
                  <a:lnTo>
                    <a:pt x="32296" y="0"/>
                  </a:lnTo>
                  <a:lnTo>
                    <a:pt x="0" y="47383"/>
                  </a:lnTo>
                  <a:lnTo>
                    <a:pt x="211480" y="242366"/>
                  </a:lnTo>
                  <a:lnTo>
                    <a:pt x="250761" y="182689"/>
                  </a:lnTo>
                  <a:close/>
                </a:path>
                <a:path w="514984" h="814704">
                  <a:moveTo>
                    <a:pt x="514680" y="505320"/>
                  </a:moveTo>
                  <a:lnTo>
                    <a:pt x="465289" y="499846"/>
                  </a:lnTo>
                  <a:lnTo>
                    <a:pt x="414718" y="812634"/>
                  </a:lnTo>
                  <a:lnTo>
                    <a:pt x="485470" y="814298"/>
                  </a:lnTo>
                  <a:lnTo>
                    <a:pt x="514680" y="505320"/>
                  </a:lnTo>
                  <a:close/>
                </a:path>
              </a:pathLst>
            </a:custGeom>
            <a:solidFill>
              <a:srgbClr val="2B7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58742" y="5723385"/>
              <a:ext cx="1221613" cy="184420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513676" y="6085526"/>
              <a:ext cx="160655" cy="12700"/>
            </a:xfrm>
            <a:custGeom>
              <a:avLst/>
              <a:gdLst/>
              <a:ahLst/>
              <a:cxnLst/>
              <a:rect l="l" t="t" r="r" b="b"/>
              <a:pathLst>
                <a:path w="160654" h="12700">
                  <a:moveTo>
                    <a:pt x="0" y="12544"/>
                  </a:moveTo>
                  <a:lnTo>
                    <a:pt x="160508" y="0"/>
                  </a:lnTo>
                </a:path>
              </a:pathLst>
            </a:custGeom>
            <a:ln w="7591">
              <a:solidFill>
                <a:srgbClr val="C534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425078" y="5744442"/>
              <a:ext cx="169545" cy="20320"/>
            </a:xfrm>
            <a:custGeom>
              <a:avLst/>
              <a:gdLst/>
              <a:ahLst/>
              <a:cxnLst/>
              <a:rect l="l" t="t" r="r" b="b"/>
              <a:pathLst>
                <a:path w="169545" h="20320">
                  <a:moveTo>
                    <a:pt x="0" y="0"/>
                  </a:moveTo>
                  <a:lnTo>
                    <a:pt x="169450" y="19967"/>
                  </a:lnTo>
                </a:path>
              </a:pathLst>
            </a:custGeom>
            <a:ln w="7591">
              <a:solidFill>
                <a:srgbClr val="C534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922399" y="6319406"/>
              <a:ext cx="258415" cy="43478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0358756" y="4986505"/>
              <a:ext cx="1204595" cy="1197610"/>
            </a:xfrm>
            <a:custGeom>
              <a:avLst/>
              <a:gdLst/>
              <a:ahLst/>
              <a:cxnLst/>
              <a:rect l="l" t="t" r="r" b="b"/>
              <a:pathLst>
                <a:path w="1204595" h="1197610">
                  <a:moveTo>
                    <a:pt x="514898" y="0"/>
                  </a:moveTo>
                  <a:lnTo>
                    <a:pt x="472721" y="5088"/>
                  </a:lnTo>
                  <a:lnTo>
                    <a:pt x="412560" y="31826"/>
                  </a:lnTo>
                  <a:lnTo>
                    <a:pt x="376910" y="64630"/>
                  </a:lnTo>
                  <a:lnTo>
                    <a:pt x="353404" y="104507"/>
                  </a:lnTo>
                  <a:lnTo>
                    <a:pt x="343832" y="148424"/>
                  </a:lnTo>
                  <a:lnTo>
                    <a:pt x="349982" y="193344"/>
                  </a:lnTo>
                  <a:lnTo>
                    <a:pt x="359178" y="214503"/>
                  </a:lnTo>
                  <a:lnTo>
                    <a:pt x="371823" y="233275"/>
                  </a:lnTo>
                  <a:lnTo>
                    <a:pt x="387505" y="249487"/>
                  </a:lnTo>
                  <a:lnTo>
                    <a:pt x="405813" y="262965"/>
                  </a:lnTo>
                  <a:lnTo>
                    <a:pt x="413356" y="271489"/>
                  </a:lnTo>
                  <a:lnTo>
                    <a:pt x="414897" y="282058"/>
                  </a:lnTo>
                  <a:lnTo>
                    <a:pt x="410794" y="291957"/>
                  </a:lnTo>
                  <a:lnTo>
                    <a:pt x="401404" y="298472"/>
                  </a:lnTo>
                  <a:lnTo>
                    <a:pt x="202007" y="364041"/>
                  </a:lnTo>
                  <a:lnTo>
                    <a:pt x="173809" y="380070"/>
                  </a:lnTo>
                  <a:lnTo>
                    <a:pt x="154615" y="404808"/>
                  </a:lnTo>
                  <a:lnTo>
                    <a:pt x="146099" y="434939"/>
                  </a:lnTo>
                  <a:lnTo>
                    <a:pt x="149936" y="467148"/>
                  </a:lnTo>
                  <a:lnTo>
                    <a:pt x="217724" y="673246"/>
                  </a:lnTo>
                  <a:lnTo>
                    <a:pt x="218445" y="683018"/>
                  </a:lnTo>
                  <a:lnTo>
                    <a:pt x="214759" y="691336"/>
                  </a:lnTo>
                  <a:lnTo>
                    <a:pt x="207884" y="697119"/>
                  </a:lnTo>
                  <a:lnTo>
                    <a:pt x="199034" y="699287"/>
                  </a:lnTo>
                  <a:lnTo>
                    <a:pt x="196238" y="699287"/>
                  </a:lnTo>
                  <a:lnTo>
                    <a:pt x="193369" y="698669"/>
                  </a:lnTo>
                  <a:lnTo>
                    <a:pt x="190521" y="697319"/>
                  </a:lnTo>
                  <a:lnTo>
                    <a:pt x="176402" y="691491"/>
                  </a:lnTo>
                  <a:lnTo>
                    <a:pt x="161874" y="687246"/>
                  </a:lnTo>
                  <a:lnTo>
                    <a:pt x="147049" y="684649"/>
                  </a:lnTo>
                  <a:lnTo>
                    <a:pt x="132041" y="683769"/>
                  </a:lnTo>
                  <a:lnTo>
                    <a:pt x="122208" y="684151"/>
                  </a:lnTo>
                  <a:lnTo>
                    <a:pt x="53050" y="711751"/>
                  </a:lnTo>
                  <a:lnTo>
                    <a:pt x="23388" y="745521"/>
                  </a:lnTo>
                  <a:lnTo>
                    <a:pt x="5243" y="788108"/>
                  </a:lnTo>
                  <a:lnTo>
                    <a:pt x="0" y="836275"/>
                  </a:lnTo>
                  <a:lnTo>
                    <a:pt x="9039" y="886779"/>
                  </a:lnTo>
                  <a:lnTo>
                    <a:pt x="32638" y="934079"/>
                  </a:lnTo>
                  <a:lnTo>
                    <a:pt x="66895" y="970298"/>
                  </a:lnTo>
                  <a:lnTo>
                    <a:pt x="108477" y="993472"/>
                  </a:lnTo>
                  <a:lnTo>
                    <a:pt x="154051" y="1001634"/>
                  </a:lnTo>
                  <a:lnTo>
                    <a:pt x="163885" y="1001252"/>
                  </a:lnTo>
                  <a:lnTo>
                    <a:pt x="216423" y="985044"/>
                  </a:lnTo>
                  <a:lnTo>
                    <a:pt x="253794" y="952576"/>
                  </a:lnTo>
                  <a:lnTo>
                    <a:pt x="271304" y="924495"/>
                  </a:lnTo>
                  <a:lnTo>
                    <a:pt x="278078" y="921123"/>
                  </a:lnTo>
                  <a:lnTo>
                    <a:pt x="292821" y="921123"/>
                  </a:lnTo>
                  <a:lnTo>
                    <a:pt x="300779" y="925825"/>
                  </a:lnTo>
                  <a:lnTo>
                    <a:pt x="371499" y="1140855"/>
                  </a:lnTo>
                  <a:lnTo>
                    <a:pt x="383565" y="1164136"/>
                  </a:lnTo>
                  <a:lnTo>
                    <a:pt x="401658" y="1181839"/>
                  </a:lnTo>
                  <a:lnTo>
                    <a:pt x="424067" y="1193097"/>
                  </a:lnTo>
                  <a:lnTo>
                    <a:pt x="449078" y="1197042"/>
                  </a:lnTo>
                  <a:lnTo>
                    <a:pt x="455439" y="1196790"/>
                  </a:lnTo>
                  <a:lnTo>
                    <a:pt x="1148303" y="971373"/>
                  </a:lnTo>
                  <a:lnTo>
                    <a:pt x="1195688" y="930606"/>
                  </a:lnTo>
                  <a:lnTo>
                    <a:pt x="1204205" y="900475"/>
                  </a:lnTo>
                  <a:lnTo>
                    <a:pt x="1200375" y="868266"/>
                  </a:lnTo>
                  <a:lnTo>
                    <a:pt x="978811" y="194569"/>
                  </a:lnTo>
                  <a:lnTo>
                    <a:pt x="948653" y="153585"/>
                  </a:lnTo>
                  <a:lnTo>
                    <a:pt x="901243" y="138383"/>
                  </a:lnTo>
                  <a:lnTo>
                    <a:pt x="894876" y="138634"/>
                  </a:lnTo>
                  <a:lnTo>
                    <a:pt x="888482" y="139396"/>
                  </a:lnTo>
                  <a:lnTo>
                    <a:pt x="882087" y="140680"/>
                  </a:lnTo>
                  <a:lnTo>
                    <a:pt x="875714" y="142498"/>
                  </a:lnTo>
                  <a:lnTo>
                    <a:pt x="674181" y="208778"/>
                  </a:lnTo>
                  <a:lnTo>
                    <a:pt x="672066" y="209103"/>
                  </a:lnTo>
                  <a:lnTo>
                    <a:pt x="670014" y="209103"/>
                  </a:lnTo>
                  <a:lnTo>
                    <a:pt x="660813" y="206776"/>
                  </a:lnTo>
                  <a:lnTo>
                    <a:pt x="653870" y="200648"/>
                  </a:lnTo>
                  <a:lnTo>
                    <a:pt x="650418" y="191999"/>
                  </a:lnTo>
                  <a:lnTo>
                    <a:pt x="651690" y="182109"/>
                  </a:lnTo>
                  <a:lnTo>
                    <a:pt x="658423" y="160400"/>
                  </a:lnTo>
                  <a:lnTo>
                    <a:pt x="661424" y="138048"/>
                  </a:lnTo>
                  <a:lnTo>
                    <a:pt x="655302" y="92950"/>
                  </a:lnTo>
                  <a:lnTo>
                    <a:pt x="634413" y="54179"/>
                  </a:lnTo>
                  <a:lnTo>
                    <a:pt x="602071" y="24922"/>
                  </a:lnTo>
                  <a:lnTo>
                    <a:pt x="561244" y="6441"/>
                  </a:lnTo>
                  <a:lnTo>
                    <a:pt x="514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58755" y="4986608"/>
              <a:ext cx="1204595" cy="1196975"/>
            </a:xfrm>
            <a:custGeom>
              <a:avLst/>
              <a:gdLst/>
              <a:ahLst/>
              <a:cxnLst/>
              <a:rect l="l" t="t" r="r" b="b"/>
              <a:pathLst>
                <a:path w="1204595" h="1196975">
                  <a:moveTo>
                    <a:pt x="509065" y="0"/>
                  </a:moveTo>
                  <a:lnTo>
                    <a:pt x="458566" y="9040"/>
                  </a:lnTo>
                  <a:lnTo>
                    <a:pt x="412561" y="31741"/>
                  </a:lnTo>
                  <a:lnTo>
                    <a:pt x="376911" y="64548"/>
                  </a:lnTo>
                  <a:lnTo>
                    <a:pt x="353405" y="104427"/>
                  </a:lnTo>
                  <a:lnTo>
                    <a:pt x="343833" y="148344"/>
                  </a:lnTo>
                  <a:lnTo>
                    <a:pt x="349983" y="193265"/>
                  </a:lnTo>
                  <a:lnTo>
                    <a:pt x="359179" y="214422"/>
                  </a:lnTo>
                  <a:lnTo>
                    <a:pt x="371824" y="233191"/>
                  </a:lnTo>
                  <a:lnTo>
                    <a:pt x="387506" y="249399"/>
                  </a:lnTo>
                  <a:lnTo>
                    <a:pt x="405814" y="262876"/>
                  </a:lnTo>
                  <a:lnTo>
                    <a:pt x="413357" y="271399"/>
                  </a:lnTo>
                  <a:lnTo>
                    <a:pt x="414898" y="281968"/>
                  </a:lnTo>
                  <a:lnTo>
                    <a:pt x="410795" y="291867"/>
                  </a:lnTo>
                  <a:lnTo>
                    <a:pt x="401405" y="298382"/>
                  </a:lnTo>
                  <a:lnTo>
                    <a:pt x="202008" y="363951"/>
                  </a:lnTo>
                  <a:lnTo>
                    <a:pt x="173810" y="379982"/>
                  </a:lnTo>
                  <a:lnTo>
                    <a:pt x="154616" y="404722"/>
                  </a:lnTo>
                  <a:lnTo>
                    <a:pt x="146100" y="434853"/>
                  </a:lnTo>
                  <a:lnTo>
                    <a:pt x="149937" y="467058"/>
                  </a:lnTo>
                  <a:lnTo>
                    <a:pt x="217715" y="673167"/>
                  </a:lnTo>
                  <a:lnTo>
                    <a:pt x="217964" y="684934"/>
                  </a:lnTo>
                  <a:lnTo>
                    <a:pt x="212038" y="694182"/>
                  </a:lnTo>
                  <a:lnTo>
                    <a:pt x="202152" y="698938"/>
                  </a:lnTo>
                  <a:lnTo>
                    <a:pt x="190522" y="697229"/>
                  </a:lnTo>
                  <a:lnTo>
                    <a:pt x="166963" y="688441"/>
                  </a:lnTo>
                  <a:lnTo>
                    <a:pt x="142490" y="684094"/>
                  </a:lnTo>
                  <a:lnTo>
                    <a:pt x="92849" y="689941"/>
                  </a:lnTo>
                  <a:lnTo>
                    <a:pt x="53047" y="711656"/>
                  </a:lnTo>
                  <a:lnTo>
                    <a:pt x="23384" y="745428"/>
                  </a:lnTo>
                  <a:lnTo>
                    <a:pt x="5241" y="788016"/>
                  </a:lnTo>
                  <a:lnTo>
                    <a:pt x="0" y="836179"/>
                  </a:lnTo>
                  <a:lnTo>
                    <a:pt x="9040" y="886679"/>
                  </a:lnTo>
                  <a:lnTo>
                    <a:pt x="31737" y="932684"/>
                  </a:lnTo>
                  <a:lnTo>
                    <a:pt x="64543" y="968334"/>
                  </a:lnTo>
                  <a:lnTo>
                    <a:pt x="104422" y="991839"/>
                  </a:lnTo>
                  <a:lnTo>
                    <a:pt x="148338" y="1001411"/>
                  </a:lnTo>
                  <a:lnTo>
                    <a:pt x="193255" y="995262"/>
                  </a:lnTo>
                  <a:lnTo>
                    <a:pt x="216426" y="984944"/>
                  </a:lnTo>
                  <a:lnTo>
                    <a:pt x="236685" y="970501"/>
                  </a:lnTo>
                  <a:lnTo>
                    <a:pt x="253800" y="952481"/>
                  </a:lnTo>
                  <a:lnTo>
                    <a:pt x="267535" y="931431"/>
                  </a:lnTo>
                  <a:lnTo>
                    <a:pt x="275884" y="923152"/>
                  </a:lnTo>
                  <a:lnTo>
                    <a:pt x="286664" y="921111"/>
                  </a:lnTo>
                  <a:lnTo>
                    <a:pt x="296924" y="925036"/>
                  </a:lnTo>
                  <a:lnTo>
                    <a:pt x="303712" y="934656"/>
                  </a:lnTo>
                  <a:lnTo>
                    <a:pt x="371500" y="1140755"/>
                  </a:lnTo>
                  <a:lnTo>
                    <a:pt x="387524" y="1168953"/>
                  </a:lnTo>
                  <a:lnTo>
                    <a:pt x="412258" y="1188147"/>
                  </a:lnTo>
                  <a:lnTo>
                    <a:pt x="442388" y="1196663"/>
                  </a:lnTo>
                  <a:lnTo>
                    <a:pt x="474597" y="1192826"/>
                  </a:lnTo>
                  <a:lnTo>
                    <a:pt x="1148294" y="971262"/>
                  </a:lnTo>
                  <a:lnTo>
                    <a:pt x="1176492" y="955233"/>
                  </a:lnTo>
                  <a:lnTo>
                    <a:pt x="1195686" y="930497"/>
                  </a:lnTo>
                  <a:lnTo>
                    <a:pt x="1204202" y="900369"/>
                  </a:lnTo>
                  <a:lnTo>
                    <a:pt x="1200365" y="868166"/>
                  </a:lnTo>
                  <a:lnTo>
                    <a:pt x="978801" y="194469"/>
                  </a:lnTo>
                  <a:lnTo>
                    <a:pt x="962776" y="166271"/>
                  </a:lnTo>
                  <a:lnTo>
                    <a:pt x="938040" y="147077"/>
                  </a:lnTo>
                  <a:lnTo>
                    <a:pt x="907909" y="138561"/>
                  </a:lnTo>
                  <a:lnTo>
                    <a:pt x="875705" y="142398"/>
                  </a:lnTo>
                  <a:lnTo>
                    <a:pt x="676308" y="207977"/>
                  </a:lnTo>
                  <a:lnTo>
                    <a:pt x="664884" y="208307"/>
                  </a:lnTo>
                  <a:lnTo>
                    <a:pt x="655706" y="202777"/>
                  </a:lnTo>
                  <a:lnTo>
                    <a:pt x="650675" y="193357"/>
                  </a:lnTo>
                  <a:lnTo>
                    <a:pt x="651691" y="182019"/>
                  </a:lnTo>
                  <a:lnTo>
                    <a:pt x="658428" y="160306"/>
                  </a:lnTo>
                  <a:lnTo>
                    <a:pt x="661429" y="137953"/>
                  </a:lnTo>
                  <a:lnTo>
                    <a:pt x="655303" y="92849"/>
                  </a:lnTo>
                  <a:lnTo>
                    <a:pt x="633588" y="53047"/>
                  </a:lnTo>
                  <a:lnTo>
                    <a:pt x="599817" y="23384"/>
                  </a:lnTo>
                  <a:lnTo>
                    <a:pt x="557229" y="5241"/>
                  </a:lnTo>
                  <a:lnTo>
                    <a:pt x="509065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68373" y="6067668"/>
              <a:ext cx="1124796" cy="1037755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3565413" y="4397771"/>
            <a:ext cx="5753735" cy="4691380"/>
            <a:chOff x="13565413" y="4397771"/>
            <a:chExt cx="5753735" cy="4691380"/>
          </a:xfrm>
        </p:grpSpPr>
        <p:sp>
          <p:nvSpPr>
            <p:cNvPr id="102" name="object 102"/>
            <p:cNvSpPr/>
            <p:nvPr/>
          </p:nvSpPr>
          <p:spPr>
            <a:xfrm>
              <a:off x="13565413" y="4397771"/>
              <a:ext cx="5753735" cy="4691380"/>
            </a:xfrm>
            <a:custGeom>
              <a:avLst/>
              <a:gdLst/>
              <a:ahLst/>
              <a:cxnLst/>
              <a:rect l="l" t="t" r="r" b="b"/>
              <a:pathLst>
                <a:path w="5753734" h="4691380">
                  <a:moveTo>
                    <a:pt x="5267724" y="0"/>
                  </a:moveTo>
                  <a:lnTo>
                    <a:pt x="485639" y="0"/>
                  </a:lnTo>
                  <a:lnTo>
                    <a:pt x="439042" y="2233"/>
                  </a:lnTo>
                  <a:lnTo>
                    <a:pt x="393661" y="8797"/>
                  </a:lnTo>
                  <a:lnTo>
                    <a:pt x="349704" y="19482"/>
                  </a:lnTo>
                  <a:lnTo>
                    <a:pt x="307377" y="34082"/>
                  </a:lnTo>
                  <a:lnTo>
                    <a:pt x="266889" y="52389"/>
                  </a:lnTo>
                  <a:lnTo>
                    <a:pt x="228447" y="74195"/>
                  </a:lnTo>
                  <a:lnTo>
                    <a:pt x="192259" y="99292"/>
                  </a:lnTo>
                  <a:lnTo>
                    <a:pt x="158532" y="127474"/>
                  </a:lnTo>
                  <a:lnTo>
                    <a:pt x="127474" y="158532"/>
                  </a:lnTo>
                  <a:lnTo>
                    <a:pt x="99292" y="192259"/>
                  </a:lnTo>
                  <a:lnTo>
                    <a:pt x="74195" y="228447"/>
                  </a:lnTo>
                  <a:lnTo>
                    <a:pt x="52389" y="266889"/>
                  </a:lnTo>
                  <a:lnTo>
                    <a:pt x="34082" y="307377"/>
                  </a:lnTo>
                  <a:lnTo>
                    <a:pt x="19482" y="349704"/>
                  </a:lnTo>
                  <a:lnTo>
                    <a:pt x="8797" y="393661"/>
                  </a:lnTo>
                  <a:lnTo>
                    <a:pt x="2233" y="439042"/>
                  </a:lnTo>
                  <a:lnTo>
                    <a:pt x="0" y="485639"/>
                  </a:lnTo>
                  <a:lnTo>
                    <a:pt x="0" y="4205316"/>
                  </a:lnTo>
                  <a:lnTo>
                    <a:pt x="2233" y="4251913"/>
                  </a:lnTo>
                  <a:lnTo>
                    <a:pt x="8797" y="4297294"/>
                  </a:lnTo>
                  <a:lnTo>
                    <a:pt x="19482" y="4341252"/>
                  </a:lnTo>
                  <a:lnTo>
                    <a:pt x="34082" y="4383579"/>
                  </a:lnTo>
                  <a:lnTo>
                    <a:pt x="52389" y="4424067"/>
                  </a:lnTo>
                  <a:lnTo>
                    <a:pt x="74195" y="4462509"/>
                  </a:lnTo>
                  <a:lnTo>
                    <a:pt x="99292" y="4498697"/>
                  </a:lnTo>
                  <a:lnTo>
                    <a:pt x="127474" y="4532424"/>
                  </a:lnTo>
                  <a:lnTo>
                    <a:pt x="158532" y="4563482"/>
                  </a:lnTo>
                  <a:lnTo>
                    <a:pt x="192259" y="4591663"/>
                  </a:lnTo>
                  <a:lnTo>
                    <a:pt x="228447" y="4616761"/>
                  </a:lnTo>
                  <a:lnTo>
                    <a:pt x="266889" y="4638567"/>
                  </a:lnTo>
                  <a:lnTo>
                    <a:pt x="307377" y="4656873"/>
                  </a:lnTo>
                  <a:lnTo>
                    <a:pt x="349704" y="4671473"/>
                  </a:lnTo>
                  <a:lnTo>
                    <a:pt x="393661" y="4682159"/>
                  </a:lnTo>
                  <a:lnTo>
                    <a:pt x="439042" y="4688722"/>
                  </a:lnTo>
                  <a:lnTo>
                    <a:pt x="485639" y="4690956"/>
                  </a:lnTo>
                  <a:lnTo>
                    <a:pt x="5267724" y="4690956"/>
                  </a:lnTo>
                  <a:lnTo>
                    <a:pt x="5314321" y="4688722"/>
                  </a:lnTo>
                  <a:lnTo>
                    <a:pt x="5359702" y="4682159"/>
                  </a:lnTo>
                  <a:lnTo>
                    <a:pt x="5403660" y="4671473"/>
                  </a:lnTo>
                  <a:lnTo>
                    <a:pt x="5445986" y="4656873"/>
                  </a:lnTo>
                  <a:lnTo>
                    <a:pt x="5486474" y="4638567"/>
                  </a:lnTo>
                  <a:lnTo>
                    <a:pt x="5524916" y="4616761"/>
                  </a:lnTo>
                  <a:lnTo>
                    <a:pt x="5561104" y="4591663"/>
                  </a:lnTo>
                  <a:lnTo>
                    <a:pt x="5594831" y="4563482"/>
                  </a:lnTo>
                  <a:lnTo>
                    <a:pt x="5625889" y="4532424"/>
                  </a:lnTo>
                  <a:lnTo>
                    <a:pt x="5654071" y="4498697"/>
                  </a:lnTo>
                  <a:lnTo>
                    <a:pt x="5679168" y="4462509"/>
                  </a:lnTo>
                  <a:lnTo>
                    <a:pt x="5700974" y="4424067"/>
                  </a:lnTo>
                  <a:lnTo>
                    <a:pt x="5719281" y="4383579"/>
                  </a:lnTo>
                  <a:lnTo>
                    <a:pt x="5733881" y="4341252"/>
                  </a:lnTo>
                  <a:lnTo>
                    <a:pt x="5744566" y="4297294"/>
                  </a:lnTo>
                  <a:lnTo>
                    <a:pt x="5751130" y="4251913"/>
                  </a:lnTo>
                  <a:lnTo>
                    <a:pt x="5753364" y="4205316"/>
                  </a:lnTo>
                  <a:lnTo>
                    <a:pt x="5753364" y="485639"/>
                  </a:lnTo>
                  <a:lnTo>
                    <a:pt x="5751130" y="439042"/>
                  </a:lnTo>
                  <a:lnTo>
                    <a:pt x="5744566" y="393661"/>
                  </a:lnTo>
                  <a:lnTo>
                    <a:pt x="5733881" y="349704"/>
                  </a:lnTo>
                  <a:lnTo>
                    <a:pt x="5719281" y="307377"/>
                  </a:lnTo>
                  <a:lnTo>
                    <a:pt x="5700974" y="266889"/>
                  </a:lnTo>
                  <a:lnTo>
                    <a:pt x="5679168" y="228447"/>
                  </a:lnTo>
                  <a:lnTo>
                    <a:pt x="5654071" y="192259"/>
                  </a:lnTo>
                  <a:lnTo>
                    <a:pt x="5625889" y="158532"/>
                  </a:lnTo>
                  <a:lnTo>
                    <a:pt x="5594831" y="127474"/>
                  </a:lnTo>
                  <a:lnTo>
                    <a:pt x="5561104" y="99292"/>
                  </a:lnTo>
                  <a:lnTo>
                    <a:pt x="5524916" y="74195"/>
                  </a:lnTo>
                  <a:lnTo>
                    <a:pt x="5486474" y="52389"/>
                  </a:lnTo>
                  <a:lnTo>
                    <a:pt x="5445986" y="34082"/>
                  </a:lnTo>
                  <a:lnTo>
                    <a:pt x="5403660" y="19482"/>
                  </a:lnTo>
                  <a:lnTo>
                    <a:pt x="5359702" y="8797"/>
                  </a:lnTo>
                  <a:lnTo>
                    <a:pt x="5314321" y="2233"/>
                  </a:lnTo>
                  <a:lnTo>
                    <a:pt x="5267724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334370" y="4967064"/>
              <a:ext cx="534670" cy="1558925"/>
            </a:xfrm>
            <a:custGeom>
              <a:avLst/>
              <a:gdLst/>
              <a:ahLst/>
              <a:cxnLst/>
              <a:rect l="l" t="t" r="r" b="b"/>
              <a:pathLst>
                <a:path w="534669" h="1558925">
                  <a:moveTo>
                    <a:pt x="534403" y="1540484"/>
                  </a:moveTo>
                  <a:lnTo>
                    <a:pt x="532980" y="1533448"/>
                  </a:lnTo>
                  <a:lnTo>
                    <a:pt x="529107" y="1527721"/>
                  </a:lnTo>
                  <a:lnTo>
                    <a:pt x="523367" y="1523847"/>
                  </a:lnTo>
                  <a:lnTo>
                    <a:pt x="516343" y="1522437"/>
                  </a:lnTo>
                  <a:lnTo>
                    <a:pt x="18046" y="1522437"/>
                  </a:lnTo>
                  <a:lnTo>
                    <a:pt x="11023" y="1523847"/>
                  </a:lnTo>
                  <a:lnTo>
                    <a:pt x="5283" y="1527721"/>
                  </a:lnTo>
                  <a:lnTo>
                    <a:pt x="1409" y="1533448"/>
                  </a:lnTo>
                  <a:lnTo>
                    <a:pt x="0" y="1540484"/>
                  </a:lnTo>
                  <a:lnTo>
                    <a:pt x="1409" y="1547507"/>
                  </a:lnTo>
                  <a:lnTo>
                    <a:pt x="5283" y="1553248"/>
                  </a:lnTo>
                  <a:lnTo>
                    <a:pt x="11023" y="1557121"/>
                  </a:lnTo>
                  <a:lnTo>
                    <a:pt x="18046" y="1558531"/>
                  </a:lnTo>
                  <a:lnTo>
                    <a:pt x="516343" y="1558531"/>
                  </a:lnTo>
                  <a:lnTo>
                    <a:pt x="523367" y="1557121"/>
                  </a:lnTo>
                  <a:lnTo>
                    <a:pt x="529107" y="1553248"/>
                  </a:lnTo>
                  <a:lnTo>
                    <a:pt x="532980" y="1547507"/>
                  </a:lnTo>
                  <a:lnTo>
                    <a:pt x="534403" y="1540484"/>
                  </a:lnTo>
                  <a:close/>
                </a:path>
                <a:path w="534669" h="1558925">
                  <a:moveTo>
                    <a:pt x="534403" y="1460246"/>
                  </a:moveTo>
                  <a:lnTo>
                    <a:pt x="532980" y="1453222"/>
                  </a:lnTo>
                  <a:lnTo>
                    <a:pt x="529107" y="1447482"/>
                  </a:lnTo>
                  <a:lnTo>
                    <a:pt x="523367" y="1443609"/>
                  </a:lnTo>
                  <a:lnTo>
                    <a:pt x="516343" y="1442186"/>
                  </a:lnTo>
                  <a:lnTo>
                    <a:pt x="18046" y="1442186"/>
                  </a:lnTo>
                  <a:lnTo>
                    <a:pt x="11023" y="1443609"/>
                  </a:lnTo>
                  <a:lnTo>
                    <a:pt x="5283" y="1447482"/>
                  </a:lnTo>
                  <a:lnTo>
                    <a:pt x="1409" y="1453222"/>
                  </a:lnTo>
                  <a:lnTo>
                    <a:pt x="0" y="1460246"/>
                  </a:lnTo>
                  <a:lnTo>
                    <a:pt x="1409" y="1467269"/>
                  </a:lnTo>
                  <a:lnTo>
                    <a:pt x="5283" y="1473009"/>
                  </a:lnTo>
                  <a:lnTo>
                    <a:pt x="11023" y="1476870"/>
                  </a:lnTo>
                  <a:lnTo>
                    <a:pt x="18046" y="1478292"/>
                  </a:lnTo>
                  <a:lnTo>
                    <a:pt x="516343" y="1478292"/>
                  </a:lnTo>
                  <a:lnTo>
                    <a:pt x="523367" y="1476870"/>
                  </a:lnTo>
                  <a:lnTo>
                    <a:pt x="529107" y="1473009"/>
                  </a:lnTo>
                  <a:lnTo>
                    <a:pt x="532980" y="1467269"/>
                  </a:lnTo>
                  <a:lnTo>
                    <a:pt x="534403" y="1460246"/>
                  </a:lnTo>
                  <a:close/>
                </a:path>
                <a:path w="534669" h="1558925">
                  <a:moveTo>
                    <a:pt x="534403" y="1380007"/>
                  </a:moveTo>
                  <a:lnTo>
                    <a:pt x="532980" y="1372971"/>
                  </a:lnTo>
                  <a:lnTo>
                    <a:pt x="529107" y="1367231"/>
                  </a:lnTo>
                  <a:lnTo>
                    <a:pt x="523367" y="1363370"/>
                  </a:lnTo>
                  <a:lnTo>
                    <a:pt x="516343" y="1361948"/>
                  </a:lnTo>
                  <a:lnTo>
                    <a:pt x="18046" y="1361948"/>
                  </a:lnTo>
                  <a:lnTo>
                    <a:pt x="11023" y="1363370"/>
                  </a:lnTo>
                  <a:lnTo>
                    <a:pt x="5283" y="1367231"/>
                  </a:lnTo>
                  <a:lnTo>
                    <a:pt x="1409" y="1372971"/>
                  </a:lnTo>
                  <a:lnTo>
                    <a:pt x="0" y="1380007"/>
                  </a:lnTo>
                  <a:lnTo>
                    <a:pt x="1409" y="1387030"/>
                  </a:lnTo>
                  <a:lnTo>
                    <a:pt x="5283" y="1392770"/>
                  </a:lnTo>
                  <a:lnTo>
                    <a:pt x="11023" y="1396631"/>
                  </a:lnTo>
                  <a:lnTo>
                    <a:pt x="18046" y="1398054"/>
                  </a:lnTo>
                  <a:lnTo>
                    <a:pt x="516343" y="1398054"/>
                  </a:lnTo>
                  <a:lnTo>
                    <a:pt x="523367" y="1396631"/>
                  </a:lnTo>
                  <a:lnTo>
                    <a:pt x="529107" y="1392770"/>
                  </a:lnTo>
                  <a:lnTo>
                    <a:pt x="532980" y="1387030"/>
                  </a:lnTo>
                  <a:lnTo>
                    <a:pt x="534403" y="1380007"/>
                  </a:lnTo>
                  <a:close/>
                </a:path>
                <a:path w="534669" h="1558925">
                  <a:moveTo>
                    <a:pt x="534403" y="1299756"/>
                  </a:moveTo>
                  <a:lnTo>
                    <a:pt x="532980" y="1292733"/>
                  </a:lnTo>
                  <a:lnTo>
                    <a:pt x="529107" y="1286992"/>
                  </a:lnTo>
                  <a:lnTo>
                    <a:pt x="523367" y="1283131"/>
                  </a:lnTo>
                  <a:lnTo>
                    <a:pt x="516343" y="1281709"/>
                  </a:lnTo>
                  <a:lnTo>
                    <a:pt x="18046" y="1281709"/>
                  </a:lnTo>
                  <a:lnTo>
                    <a:pt x="11023" y="1283131"/>
                  </a:lnTo>
                  <a:lnTo>
                    <a:pt x="5283" y="1286992"/>
                  </a:lnTo>
                  <a:lnTo>
                    <a:pt x="1409" y="1292733"/>
                  </a:lnTo>
                  <a:lnTo>
                    <a:pt x="0" y="1299756"/>
                  </a:lnTo>
                  <a:lnTo>
                    <a:pt x="1409" y="1306791"/>
                  </a:lnTo>
                  <a:lnTo>
                    <a:pt x="5283" y="1312519"/>
                  </a:lnTo>
                  <a:lnTo>
                    <a:pt x="11023" y="1316393"/>
                  </a:lnTo>
                  <a:lnTo>
                    <a:pt x="18046" y="1317815"/>
                  </a:lnTo>
                  <a:lnTo>
                    <a:pt x="516343" y="1317815"/>
                  </a:lnTo>
                  <a:lnTo>
                    <a:pt x="523367" y="1316393"/>
                  </a:lnTo>
                  <a:lnTo>
                    <a:pt x="529107" y="1312519"/>
                  </a:lnTo>
                  <a:lnTo>
                    <a:pt x="532980" y="1306791"/>
                  </a:lnTo>
                  <a:lnTo>
                    <a:pt x="534403" y="1299756"/>
                  </a:lnTo>
                  <a:close/>
                </a:path>
                <a:path w="534669" h="1558925">
                  <a:moveTo>
                    <a:pt x="534403" y="1219517"/>
                  </a:moveTo>
                  <a:lnTo>
                    <a:pt x="532980" y="1212494"/>
                  </a:lnTo>
                  <a:lnTo>
                    <a:pt x="529107" y="1206754"/>
                  </a:lnTo>
                  <a:lnTo>
                    <a:pt x="523367" y="1202880"/>
                  </a:lnTo>
                  <a:lnTo>
                    <a:pt x="516343" y="1201470"/>
                  </a:lnTo>
                  <a:lnTo>
                    <a:pt x="18046" y="1201470"/>
                  </a:lnTo>
                  <a:lnTo>
                    <a:pt x="11023" y="1202880"/>
                  </a:lnTo>
                  <a:lnTo>
                    <a:pt x="5283" y="1206754"/>
                  </a:lnTo>
                  <a:lnTo>
                    <a:pt x="1409" y="1212494"/>
                  </a:lnTo>
                  <a:lnTo>
                    <a:pt x="0" y="1219517"/>
                  </a:lnTo>
                  <a:lnTo>
                    <a:pt x="1409" y="1226540"/>
                  </a:lnTo>
                  <a:lnTo>
                    <a:pt x="5283" y="1232281"/>
                  </a:lnTo>
                  <a:lnTo>
                    <a:pt x="11023" y="1236154"/>
                  </a:lnTo>
                  <a:lnTo>
                    <a:pt x="18046" y="1237564"/>
                  </a:lnTo>
                  <a:lnTo>
                    <a:pt x="516343" y="1237564"/>
                  </a:lnTo>
                  <a:lnTo>
                    <a:pt x="523367" y="1236154"/>
                  </a:lnTo>
                  <a:lnTo>
                    <a:pt x="529107" y="1232281"/>
                  </a:lnTo>
                  <a:lnTo>
                    <a:pt x="532980" y="1226540"/>
                  </a:lnTo>
                  <a:lnTo>
                    <a:pt x="534403" y="1219517"/>
                  </a:lnTo>
                  <a:close/>
                </a:path>
                <a:path w="534669" h="1558925">
                  <a:moveTo>
                    <a:pt x="534403" y="961390"/>
                  </a:moveTo>
                  <a:lnTo>
                    <a:pt x="532980" y="954366"/>
                  </a:lnTo>
                  <a:lnTo>
                    <a:pt x="529107" y="948626"/>
                  </a:lnTo>
                  <a:lnTo>
                    <a:pt x="523367" y="944753"/>
                  </a:lnTo>
                  <a:lnTo>
                    <a:pt x="516343" y="943343"/>
                  </a:lnTo>
                  <a:lnTo>
                    <a:pt x="18046" y="943343"/>
                  </a:lnTo>
                  <a:lnTo>
                    <a:pt x="11023" y="944753"/>
                  </a:lnTo>
                  <a:lnTo>
                    <a:pt x="5283" y="948626"/>
                  </a:lnTo>
                  <a:lnTo>
                    <a:pt x="1409" y="954366"/>
                  </a:lnTo>
                  <a:lnTo>
                    <a:pt x="0" y="961390"/>
                  </a:lnTo>
                  <a:lnTo>
                    <a:pt x="1409" y="968413"/>
                  </a:lnTo>
                  <a:lnTo>
                    <a:pt x="5283" y="974153"/>
                  </a:lnTo>
                  <a:lnTo>
                    <a:pt x="11023" y="978027"/>
                  </a:lnTo>
                  <a:lnTo>
                    <a:pt x="18046" y="979436"/>
                  </a:lnTo>
                  <a:lnTo>
                    <a:pt x="516343" y="979436"/>
                  </a:lnTo>
                  <a:lnTo>
                    <a:pt x="523367" y="978027"/>
                  </a:lnTo>
                  <a:lnTo>
                    <a:pt x="529107" y="974153"/>
                  </a:lnTo>
                  <a:lnTo>
                    <a:pt x="532980" y="968413"/>
                  </a:lnTo>
                  <a:lnTo>
                    <a:pt x="534403" y="961390"/>
                  </a:lnTo>
                  <a:close/>
                </a:path>
                <a:path w="534669" h="1558925">
                  <a:moveTo>
                    <a:pt x="534403" y="881151"/>
                  </a:moveTo>
                  <a:lnTo>
                    <a:pt x="532980" y="874115"/>
                  </a:lnTo>
                  <a:lnTo>
                    <a:pt x="529107" y="868375"/>
                  </a:lnTo>
                  <a:lnTo>
                    <a:pt x="523367" y="864514"/>
                  </a:lnTo>
                  <a:lnTo>
                    <a:pt x="516343" y="863092"/>
                  </a:lnTo>
                  <a:lnTo>
                    <a:pt x="18046" y="863092"/>
                  </a:lnTo>
                  <a:lnTo>
                    <a:pt x="11023" y="864514"/>
                  </a:lnTo>
                  <a:lnTo>
                    <a:pt x="5283" y="868375"/>
                  </a:lnTo>
                  <a:lnTo>
                    <a:pt x="1409" y="874115"/>
                  </a:lnTo>
                  <a:lnTo>
                    <a:pt x="0" y="881151"/>
                  </a:lnTo>
                  <a:lnTo>
                    <a:pt x="1409" y="888174"/>
                  </a:lnTo>
                  <a:lnTo>
                    <a:pt x="5283" y="893914"/>
                  </a:lnTo>
                  <a:lnTo>
                    <a:pt x="11023" y="897788"/>
                  </a:lnTo>
                  <a:lnTo>
                    <a:pt x="18046" y="899198"/>
                  </a:lnTo>
                  <a:lnTo>
                    <a:pt x="516343" y="899198"/>
                  </a:lnTo>
                  <a:lnTo>
                    <a:pt x="523367" y="897788"/>
                  </a:lnTo>
                  <a:lnTo>
                    <a:pt x="529107" y="893914"/>
                  </a:lnTo>
                  <a:lnTo>
                    <a:pt x="532980" y="888174"/>
                  </a:lnTo>
                  <a:lnTo>
                    <a:pt x="534403" y="881151"/>
                  </a:lnTo>
                  <a:close/>
                </a:path>
                <a:path w="534669" h="1558925">
                  <a:moveTo>
                    <a:pt x="534403" y="800912"/>
                  </a:moveTo>
                  <a:lnTo>
                    <a:pt x="532980" y="793877"/>
                  </a:lnTo>
                  <a:lnTo>
                    <a:pt x="529107" y="788136"/>
                  </a:lnTo>
                  <a:lnTo>
                    <a:pt x="523367" y="784275"/>
                  </a:lnTo>
                  <a:lnTo>
                    <a:pt x="516343" y="782853"/>
                  </a:lnTo>
                  <a:lnTo>
                    <a:pt x="18046" y="782853"/>
                  </a:lnTo>
                  <a:lnTo>
                    <a:pt x="11023" y="784275"/>
                  </a:lnTo>
                  <a:lnTo>
                    <a:pt x="5283" y="788136"/>
                  </a:lnTo>
                  <a:lnTo>
                    <a:pt x="1409" y="793877"/>
                  </a:lnTo>
                  <a:lnTo>
                    <a:pt x="0" y="800912"/>
                  </a:lnTo>
                  <a:lnTo>
                    <a:pt x="1409" y="807935"/>
                  </a:lnTo>
                  <a:lnTo>
                    <a:pt x="5283" y="813676"/>
                  </a:lnTo>
                  <a:lnTo>
                    <a:pt x="11023" y="817537"/>
                  </a:lnTo>
                  <a:lnTo>
                    <a:pt x="18046" y="818959"/>
                  </a:lnTo>
                  <a:lnTo>
                    <a:pt x="516343" y="818959"/>
                  </a:lnTo>
                  <a:lnTo>
                    <a:pt x="523367" y="817537"/>
                  </a:lnTo>
                  <a:lnTo>
                    <a:pt x="529107" y="813676"/>
                  </a:lnTo>
                  <a:lnTo>
                    <a:pt x="532980" y="807935"/>
                  </a:lnTo>
                  <a:lnTo>
                    <a:pt x="534403" y="800912"/>
                  </a:lnTo>
                  <a:close/>
                </a:path>
                <a:path w="534669" h="1558925">
                  <a:moveTo>
                    <a:pt x="534403" y="720661"/>
                  </a:moveTo>
                  <a:lnTo>
                    <a:pt x="532980" y="713638"/>
                  </a:lnTo>
                  <a:lnTo>
                    <a:pt x="529107" y="707898"/>
                  </a:lnTo>
                  <a:lnTo>
                    <a:pt x="523367" y="704037"/>
                  </a:lnTo>
                  <a:lnTo>
                    <a:pt x="516343" y="702614"/>
                  </a:lnTo>
                  <a:lnTo>
                    <a:pt x="18046" y="702614"/>
                  </a:lnTo>
                  <a:lnTo>
                    <a:pt x="11023" y="704037"/>
                  </a:lnTo>
                  <a:lnTo>
                    <a:pt x="5283" y="707898"/>
                  </a:lnTo>
                  <a:lnTo>
                    <a:pt x="1409" y="713638"/>
                  </a:lnTo>
                  <a:lnTo>
                    <a:pt x="0" y="720661"/>
                  </a:lnTo>
                  <a:lnTo>
                    <a:pt x="1409" y="727697"/>
                  </a:lnTo>
                  <a:lnTo>
                    <a:pt x="5283" y="733425"/>
                  </a:lnTo>
                  <a:lnTo>
                    <a:pt x="11023" y="737298"/>
                  </a:lnTo>
                  <a:lnTo>
                    <a:pt x="18046" y="738720"/>
                  </a:lnTo>
                  <a:lnTo>
                    <a:pt x="516343" y="738720"/>
                  </a:lnTo>
                  <a:lnTo>
                    <a:pt x="523367" y="737298"/>
                  </a:lnTo>
                  <a:lnTo>
                    <a:pt x="529107" y="733425"/>
                  </a:lnTo>
                  <a:lnTo>
                    <a:pt x="532980" y="727697"/>
                  </a:lnTo>
                  <a:lnTo>
                    <a:pt x="534403" y="720661"/>
                  </a:lnTo>
                  <a:close/>
                </a:path>
                <a:path w="534669" h="1558925">
                  <a:moveTo>
                    <a:pt x="534403" y="640422"/>
                  </a:moveTo>
                  <a:lnTo>
                    <a:pt x="532980" y="633399"/>
                  </a:lnTo>
                  <a:lnTo>
                    <a:pt x="529107" y="627659"/>
                  </a:lnTo>
                  <a:lnTo>
                    <a:pt x="523367" y="623785"/>
                  </a:lnTo>
                  <a:lnTo>
                    <a:pt x="516343" y="622376"/>
                  </a:lnTo>
                  <a:lnTo>
                    <a:pt x="18046" y="622376"/>
                  </a:lnTo>
                  <a:lnTo>
                    <a:pt x="11023" y="623785"/>
                  </a:lnTo>
                  <a:lnTo>
                    <a:pt x="5283" y="627659"/>
                  </a:lnTo>
                  <a:lnTo>
                    <a:pt x="1409" y="633399"/>
                  </a:lnTo>
                  <a:lnTo>
                    <a:pt x="0" y="640422"/>
                  </a:lnTo>
                  <a:lnTo>
                    <a:pt x="1409" y="647446"/>
                  </a:lnTo>
                  <a:lnTo>
                    <a:pt x="5283" y="653186"/>
                  </a:lnTo>
                  <a:lnTo>
                    <a:pt x="11023" y="657059"/>
                  </a:lnTo>
                  <a:lnTo>
                    <a:pt x="18046" y="658482"/>
                  </a:lnTo>
                  <a:lnTo>
                    <a:pt x="516343" y="658482"/>
                  </a:lnTo>
                  <a:lnTo>
                    <a:pt x="523367" y="657059"/>
                  </a:lnTo>
                  <a:lnTo>
                    <a:pt x="529107" y="653186"/>
                  </a:lnTo>
                  <a:lnTo>
                    <a:pt x="532980" y="647446"/>
                  </a:lnTo>
                  <a:lnTo>
                    <a:pt x="534403" y="640422"/>
                  </a:lnTo>
                  <a:close/>
                </a:path>
                <a:path w="534669" h="1558925">
                  <a:moveTo>
                    <a:pt x="534403" y="339013"/>
                  </a:moveTo>
                  <a:lnTo>
                    <a:pt x="532980" y="331990"/>
                  </a:lnTo>
                  <a:lnTo>
                    <a:pt x="529107" y="326250"/>
                  </a:lnTo>
                  <a:lnTo>
                    <a:pt x="523367" y="322389"/>
                  </a:lnTo>
                  <a:lnTo>
                    <a:pt x="516343" y="320967"/>
                  </a:lnTo>
                  <a:lnTo>
                    <a:pt x="18046" y="320967"/>
                  </a:lnTo>
                  <a:lnTo>
                    <a:pt x="11023" y="322389"/>
                  </a:lnTo>
                  <a:lnTo>
                    <a:pt x="5283" y="326250"/>
                  </a:lnTo>
                  <a:lnTo>
                    <a:pt x="1409" y="331990"/>
                  </a:lnTo>
                  <a:lnTo>
                    <a:pt x="0" y="339013"/>
                  </a:lnTo>
                  <a:lnTo>
                    <a:pt x="1409" y="346036"/>
                  </a:lnTo>
                  <a:lnTo>
                    <a:pt x="5283" y="351777"/>
                  </a:lnTo>
                  <a:lnTo>
                    <a:pt x="11023" y="355650"/>
                  </a:lnTo>
                  <a:lnTo>
                    <a:pt x="18046" y="357073"/>
                  </a:lnTo>
                  <a:lnTo>
                    <a:pt x="516343" y="357073"/>
                  </a:lnTo>
                  <a:lnTo>
                    <a:pt x="523367" y="355650"/>
                  </a:lnTo>
                  <a:lnTo>
                    <a:pt x="529107" y="351777"/>
                  </a:lnTo>
                  <a:lnTo>
                    <a:pt x="532980" y="346036"/>
                  </a:lnTo>
                  <a:lnTo>
                    <a:pt x="534403" y="339013"/>
                  </a:lnTo>
                  <a:close/>
                </a:path>
                <a:path w="534669" h="1558925">
                  <a:moveTo>
                    <a:pt x="534403" y="258775"/>
                  </a:moveTo>
                  <a:lnTo>
                    <a:pt x="532980" y="251739"/>
                  </a:lnTo>
                  <a:lnTo>
                    <a:pt x="529107" y="246011"/>
                  </a:lnTo>
                  <a:lnTo>
                    <a:pt x="523367" y="242138"/>
                  </a:lnTo>
                  <a:lnTo>
                    <a:pt x="516343" y="240728"/>
                  </a:lnTo>
                  <a:lnTo>
                    <a:pt x="18046" y="240728"/>
                  </a:lnTo>
                  <a:lnTo>
                    <a:pt x="11023" y="242138"/>
                  </a:lnTo>
                  <a:lnTo>
                    <a:pt x="5283" y="246011"/>
                  </a:lnTo>
                  <a:lnTo>
                    <a:pt x="1409" y="251739"/>
                  </a:lnTo>
                  <a:lnTo>
                    <a:pt x="0" y="258775"/>
                  </a:lnTo>
                  <a:lnTo>
                    <a:pt x="1409" y="265798"/>
                  </a:lnTo>
                  <a:lnTo>
                    <a:pt x="5283" y="271538"/>
                  </a:lnTo>
                  <a:lnTo>
                    <a:pt x="11023" y="275412"/>
                  </a:lnTo>
                  <a:lnTo>
                    <a:pt x="18046" y="276821"/>
                  </a:lnTo>
                  <a:lnTo>
                    <a:pt x="516343" y="276821"/>
                  </a:lnTo>
                  <a:lnTo>
                    <a:pt x="523367" y="275412"/>
                  </a:lnTo>
                  <a:lnTo>
                    <a:pt x="529107" y="271538"/>
                  </a:lnTo>
                  <a:lnTo>
                    <a:pt x="532980" y="265798"/>
                  </a:lnTo>
                  <a:lnTo>
                    <a:pt x="534403" y="258775"/>
                  </a:lnTo>
                  <a:close/>
                </a:path>
                <a:path w="534669" h="1558925">
                  <a:moveTo>
                    <a:pt x="534403" y="178536"/>
                  </a:moveTo>
                  <a:lnTo>
                    <a:pt x="532980" y="171500"/>
                  </a:lnTo>
                  <a:lnTo>
                    <a:pt x="529107" y="165773"/>
                  </a:lnTo>
                  <a:lnTo>
                    <a:pt x="523367" y="161899"/>
                  </a:lnTo>
                  <a:lnTo>
                    <a:pt x="516343" y="160477"/>
                  </a:lnTo>
                  <a:lnTo>
                    <a:pt x="18046" y="160477"/>
                  </a:lnTo>
                  <a:lnTo>
                    <a:pt x="11023" y="161899"/>
                  </a:lnTo>
                  <a:lnTo>
                    <a:pt x="5283" y="165773"/>
                  </a:lnTo>
                  <a:lnTo>
                    <a:pt x="1409" y="171500"/>
                  </a:lnTo>
                  <a:lnTo>
                    <a:pt x="0" y="178536"/>
                  </a:lnTo>
                  <a:lnTo>
                    <a:pt x="1409" y="185559"/>
                  </a:lnTo>
                  <a:lnTo>
                    <a:pt x="5283" y="191300"/>
                  </a:lnTo>
                  <a:lnTo>
                    <a:pt x="11023" y="195173"/>
                  </a:lnTo>
                  <a:lnTo>
                    <a:pt x="18046" y="196583"/>
                  </a:lnTo>
                  <a:lnTo>
                    <a:pt x="516343" y="196583"/>
                  </a:lnTo>
                  <a:lnTo>
                    <a:pt x="523367" y="195173"/>
                  </a:lnTo>
                  <a:lnTo>
                    <a:pt x="529107" y="191300"/>
                  </a:lnTo>
                  <a:lnTo>
                    <a:pt x="532980" y="185559"/>
                  </a:lnTo>
                  <a:lnTo>
                    <a:pt x="534403" y="178536"/>
                  </a:lnTo>
                  <a:close/>
                </a:path>
                <a:path w="534669" h="1558925">
                  <a:moveTo>
                    <a:pt x="534403" y="98298"/>
                  </a:moveTo>
                  <a:lnTo>
                    <a:pt x="532980" y="91262"/>
                  </a:lnTo>
                  <a:lnTo>
                    <a:pt x="529107" y="85534"/>
                  </a:lnTo>
                  <a:lnTo>
                    <a:pt x="523367" y="81661"/>
                  </a:lnTo>
                  <a:lnTo>
                    <a:pt x="516343" y="80238"/>
                  </a:lnTo>
                  <a:lnTo>
                    <a:pt x="18046" y="80238"/>
                  </a:lnTo>
                  <a:lnTo>
                    <a:pt x="11023" y="81661"/>
                  </a:lnTo>
                  <a:lnTo>
                    <a:pt x="5283" y="85534"/>
                  </a:lnTo>
                  <a:lnTo>
                    <a:pt x="1409" y="91262"/>
                  </a:lnTo>
                  <a:lnTo>
                    <a:pt x="0" y="98298"/>
                  </a:lnTo>
                  <a:lnTo>
                    <a:pt x="1409" y="105321"/>
                  </a:lnTo>
                  <a:lnTo>
                    <a:pt x="5283" y="111061"/>
                  </a:lnTo>
                  <a:lnTo>
                    <a:pt x="11023" y="114922"/>
                  </a:lnTo>
                  <a:lnTo>
                    <a:pt x="18046" y="116344"/>
                  </a:lnTo>
                  <a:lnTo>
                    <a:pt x="516343" y="116344"/>
                  </a:lnTo>
                  <a:lnTo>
                    <a:pt x="523367" y="114922"/>
                  </a:lnTo>
                  <a:lnTo>
                    <a:pt x="529107" y="111061"/>
                  </a:lnTo>
                  <a:lnTo>
                    <a:pt x="532980" y="105321"/>
                  </a:lnTo>
                  <a:lnTo>
                    <a:pt x="534403" y="98298"/>
                  </a:lnTo>
                  <a:close/>
                </a:path>
                <a:path w="534669" h="1558925">
                  <a:moveTo>
                    <a:pt x="534403" y="18046"/>
                  </a:moveTo>
                  <a:lnTo>
                    <a:pt x="532980" y="11023"/>
                  </a:lnTo>
                  <a:lnTo>
                    <a:pt x="529107" y="5283"/>
                  </a:lnTo>
                  <a:lnTo>
                    <a:pt x="523367" y="1422"/>
                  </a:lnTo>
                  <a:lnTo>
                    <a:pt x="516343" y="0"/>
                  </a:lnTo>
                  <a:lnTo>
                    <a:pt x="18046" y="0"/>
                  </a:lnTo>
                  <a:lnTo>
                    <a:pt x="11023" y="1422"/>
                  </a:lnTo>
                  <a:lnTo>
                    <a:pt x="5283" y="5283"/>
                  </a:lnTo>
                  <a:lnTo>
                    <a:pt x="1409" y="11023"/>
                  </a:lnTo>
                  <a:lnTo>
                    <a:pt x="0" y="18046"/>
                  </a:lnTo>
                  <a:lnTo>
                    <a:pt x="1409" y="25082"/>
                  </a:lnTo>
                  <a:lnTo>
                    <a:pt x="5283" y="30810"/>
                  </a:lnTo>
                  <a:lnTo>
                    <a:pt x="11023" y="34683"/>
                  </a:lnTo>
                  <a:lnTo>
                    <a:pt x="18046" y="36106"/>
                  </a:lnTo>
                  <a:lnTo>
                    <a:pt x="516343" y="36106"/>
                  </a:lnTo>
                  <a:lnTo>
                    <a:pt x="523367" y="34683"/>
                  </a:lnTo>
                  <a:lnTo>
                    <a:pt x="529107" y="30810"/>
                  </a:lnTo>
                  <a:lnTo>
                    <a:pt x="532980" y="25082"/>
                  </a:lnTo>
                  <a:lnTo>
                    <a:pt x="534403" y="18046"/>
                  </a:lnTo>
                  <a:close/>
                </a:path>
              </a:pathLst>
            </a:custGeom>
            <a:solidFill>
              <a:srgbClr val="B2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725328" y="4921319"/>
              <a:ext cx="515620" cy="481965"/>
            </a:xfrm>
            <a:custGeom>
              <a:avLst/>
              <a:gdLst/>
              <a:ahLst/>
              <a:cxnLst/>
              <a:rect l="l" t="t" r="r" b="b"/>
              <a:pathLst>
                <a:path w="515619" h="481964">
                  <a:moveTo>
                    <a:pt x="515150" y="40919"/>
                  </a:moveTo>
                  <a:lnTo>
                    <a:pt x="511937" y="24993"/>
                  </a:lnTo>
                  <a:lnTo>
                    <a:pt x="503161" y="11988"/>
                  </a:lnTo>
                  <a:lnTo>
                    <a:pt x="490156" y="3213"/>
                  </a:lnTo>
                  <a:lnTo>
                    <a:pt x="474230" y="0"/>
                  </a:lnTo>
                  <a:lnTo>
                    <a:pt x="40919" y="0"/>
                  </a:lnTo>
                  <a:lnTo>
                    <a:pt x="24993" y="3213"/>
                  </a:lnTo>
                  <a:lnTo>
                    <a:pt x="11988" y="11988"/>
                  </a:lnTo>
                  <a:lnTo>
                    <a:pt x="3213" y="24993"/>
                  </a:lnTo>
                  <a:lnTo>
                    <a:pt x="0" y="40919"/>
                  </a:lnTo>
                  <a:lnTo>
                    <a:pt x="0" y="440537"/>
                  </a:lnTo>
                  <a:lnTo>
                    <a:pt x="3213" y="456463"/>
                  </a:lnTo>
                  <a:lnTo>
                    <a:pt x="11988" y="469468"/>
                  </a:lnTo>
                  <a:lnTo>
                    <a:pt x="24993" y="478231"/>
                  </a:lnTo>
                  <a:lnTo>
                    <a:pt x="40919" y="481457"/>
                  </a:lnTo>
                  <a:lnTo>
                    <a:pt x="474230" y="481457"/>
                  </a:lnTo>
                  <a:lnTo>
                    <a:pt x="490156" y="478231"/>
                  </a:lnTo>
                  <a:lnTo>
                    <a:pt x="503161" y="469468"/>
                  </a:lnTo>
                  <a:lnTo>
                    <a:pt x="511937" y="456463"/>
                  </a:lnTo>
                  <a:lnTo>
                    <a:pt x="515150" y="440537"/>
                  </a:lnTo>
                  <a:lnTo>
                    <a:pt x="515150" y="40919"/>
                  </a:lnTo>
                  <a:close/>
                </a:path>
              </a:pathLst>
            </a:custGeom>
            <a:solidFill>
              <a:srgbClr val="D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774272" y="4967049"/>
              <a:ext cx="417830" cy="390525"/>
            </a:xfrm>
            <a:custGeom>
              <a:avLst/>
              <a:gdLst/>
              <a:ahLst/>
              <a:cxnLst/>
              <a:rect l="l" t="t" r="r" b="b"/>
              <a:pathLst>
                <a:path w="417830" h="390525">
                  <a:moveTo>
                    <a:pt x="384124" y="389977"/>
                  </a:moveTo>
                  <a:lnTo>
                    <a:pt x="33150" y="389977"/>
                  </a:lnTo>
                  <a:lnTo>
                    <a:pt x="20244" y="387373"/>
                  </a:lnTo>
                  <a:lnTo>
                    <a:pt x="9707" y="380269"/>
                  </a:lnTo>
                  <a:lnTo>
                    <a:pt x="2604" y="369732"/>
                  </a:lnTo>
                  <a:lnTo>
                    <a:pt x="0" y="356826"/>
                  </a:lnTo>
                  <a:lnTo>
                    <a:pt x="0" y="33150"/>
                  </a:lnTo>
                  <a:lnTo>
                    <a:pt x="2604" y="20249"/>
                  </a:lnTo>
                  <a:lnTo>
                    <a:pt x="9707" y="9711"/>
                  </a:lnTo>
                  <a:lnTo>
                    <a:pt x="20244" y="2605"/>
                  </a:lnTo>
                  <a:lnTo>
                    <a:pt x="33150" y="0"/>
                  </a:lnTo>
                  <a:lnTo>
                    <a:pt x="194988" y="0"/>
                  </a:lnTo>
                  <a:lnTo>
                    <a:pt x="384124" y="0"/>
                  </a:lnTo>
                  <a:lnTo>
                    <a:pt x="397025" y="2605"/>
                  </a:lnTo>
                  <a:lnTo>
                    <a:pt x="407563" y="9711"/>
                  </a:lnTo>
                  <a:lnTo>
                    <a:pt x="414669" y="20249"/>
                  </a:lnTo>
                  <a:lnTo>
                    <a:pt x="417275" y="33150"/>
                  </a:lnTo>
                  <a:lnTo>
                    <a:pt x="417275" y="356826"/>
                  </a:lnTo>
                  <a:lnTo>
                    <a:pt x="414669" y="369732"/>
                  </a:lnTo>
                  <a:lnTo>
                    <a:pt x="407563" y="380269"/>
                  </a:lnTo>
                  <a:lnTo>
                    <a:pt x="397025" y="387373"/>
                  </a:lnTo>
                  <a:lnTo>
                    <a:pt x="384124" y="389977"/>
                  </a:lnTo>
                  <a:close/>
                </a:path>
              </a:pathLst>
            </a:custGeom>
            <a:ln w="115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725328" y="5527249"/>
              <a:ext cx="515620" cy="481965"/>
            </a:xfrm>
            <a:custGeom>
              <a:avLst/>
              <a:gdLst/>
              <a:ahLst/>
              <a:cxnLst/>
              <a:rect l="l" t="t" r="r" b="b"/>
              <a:pathLst>
                <a:path w="515619" h="481964">
                  <a:moveTo>
                    <a:pt x="515150" y="40919"/>
                  </a:moveTo>
                  <a:lnTo>
                    <a:pt x="511937" y="24993"/>
                  </a:lnTo>
                  <a:lnTo>
                    <a:pt x="503161" y="11976"/>
                  </a:lnTo>
                  <a:lnTo>
                    <a:pt x="490156" y="3213"/>
                  </a:lnTo>
                  <a:lnTo>
                    <a:pt x="474230" y="0"/>
                  </a:lnTo>
                  <a:lnTo>
                    <a:pt x="40919" y="0"/>
                  </a:lnTo>
                  <a:lnTo>
                    <a:pt x="24993" y="3213"/>
                  </a:lnTo>
                  <a:lnTo>
                    <a:pt x="11988" y="11976"/>
                  </a:lnTo>
                  <a:lnTo>
                    <a:pt x="3213" y="24993"/>
                  </a:lnTo>
                  <a:lnTo>
                    <a:pt x="0" y="40919"/>
                  </a:lnTo>
                  <a:lnTo>
                    <a:pt x="0" y="440524"/>
                  </a:lnTo>
                  <a:lnTo>
                    <a:pt x="3213" y="456450"/>
                  </a:lnTo>
                  <a:lnTo>
                    <a:pt x="11988" y="469455"/>
                  </a:lnTo>
                  <a:lnTo>
                    <a:pt x="24993" y="478231"/>
                  </a:lnTo>
                  <a:lnTo>
                    <a:pt x="40919" y="481444"/>
                  </a:lnTo>
                  <a:lnTo>
                    <a:pt x="474230" y="481444"/>
                  </a:lnTo>
                  <a:lnTo>
                    <a:pt x="490156" y="478231"/>
                  </a:lnTo>
                  <a:lnTo>
                    <a:pt x="503161" y="469455"/>
                  </a:lnTo>
                  <a:lnTo>
                    <a:pt x="511937" y="456450"/>
                  </a:lnTo>
                  <a:lnTo>
                    <a:pt x="515150" y="440524"/>
                  </a:lnTo>
                  <a:lnTo>
                    <a:pt x="515150" y="40919"/>
                  </a:lnTo>
                  <a:close/>
                </a:path>
              </a:pathLst>
            </a:custGeom>
            <a:solidFill>
              <a:srgbClr val="D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774272" y="5572973"/>
              <a:ext cx="417830" cy="390525"/>
            </a:xfrm>
            <a:custGeom>
              <a:avLst/>
              <a:gdLst/>
              <a:ahLst/>
              <a:cxnLst/>
              <a:rect l="l" t="t" r="r" b="b"/>
              <a:pathLst>
                <a:path w="417830" h="390525">
                  <a:moveTo>
                    <a:pt x="384124" y="389977"/>
                  </a:moveTo>
                  <a:lnTo>
                    <a:pt x="33150" y="389977"/>
                  </a:lnTo>
                  <a:lnTo>
                    <a:pt x="20244" y="387373"/>
                  </a:lnTo>
                  <a:lnTo>
                    <a:pt x="9707" y="380269"/>
                  </a:lnTo>
                  <a:lnTo>
                    <a:pt x="2604" y="369732"/>
                  </a:lnTo>
                  <a:lnTo>
                    <a:pt x="0" y="356826"/>
                  </a:lnTo>
                  <a:lnTo>
                    <a:pt x="0" y="33150"/>
                  </a:lnTo>
                  <a:lnTo>
                    <a:pt x="2604" y="20249"/>
                  </a:lnTo>
                  <a:lnTo>
                    <a:pt x="9707" y="9711"/>
                  </a:lnTo>
                  <a:lnTo>
                    <a:pt x="20244" y="2605"/>
                  </a:lnTo>
                  <a:lnTo>
                    <a:pt x="33150" y="0"/>
                  </a:lnTo>
                  <a:lnTo>
                    <a:pt x="194988" y="0"/>
                  </a:lnTo>
                  <a:lnTo>
                    <a:pt x="384124" y="0"/>
                  </a:lnTo>
                  <a:lnTo>
                    <a:pt x="397025" y="2605"/>
                  </a:lnTo>
                  <a:lnTo>
                    <a:pt x="407563" y="9711"/>
                  </a:lnTo>
                  <a:lnTo>
                    <a:pt x="414669" y="20249"/>
                  </a:lnTo>
                  <a:lnTo>
                    <a:pt x="417275" y="33150"/>
                  </a:lnTo>
                  <a:lnTo>
                    <a:pt x="417275" y="356826"/>
                  </a:lnTo>
                  <a:lnTo>
                    <a:pt x="414669" y="369732"/>
                  </a:lnTo>
                  <a:lnTo>
                    <a:pt x="407563" y="380269"/>
                  </a:lnTo>
                  <a:lnTo>
                    <a:pt x="397025" y="387373"/>
                  </a:lnTo>
                  <a:lnTo>
                    <a:pt x="384124" y="389977"/>
                  </a:lnTo>
                  <a:close/>
                </a:path>
              </a:pathLst>
            </a:custGeom>
            <a:ln w="115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6725328" y="6133166"/>
              <a:ext cx="515620" cy="481965"/>
            </a:xfrm>
            <a:custGeom>
              <a:avLst/>
              <a:gdLst/>
              <a:ahLst/>
              <a:cxnLst/>
              <a:rect l="l" t="t" r="r" b="b"/>
              <a:pathLst>
                <a:path w="515619" h="481965">
                  <a:moveTo>
                    <a:pt x="515150" y="40932"/>
                  </a:moveTo>
                  <a:lnTo>
                    <a:pt x="511937" y="24993"/>
                  </a:lnTo>
                  <a:lnTo>
                    <a:pt x="503161" y="11988"/>
                  </a:lnTo>
                  <a:lnTo>
                    <a:pt x="490156" y="3213"/>
                  </a:lnTo>
                  <a:lnTo>
                    <a:pt x="474230" y="0"/>
                  </a:lnTo>
                  <a:lnTo>
                    <a:pt x="40919" y="0"/>
                  </a:lnTo>
                  <a:lnTo>
                    <a:pt x="24993" y="3213"/>
                  </a:lnTo>
                  <a:lnTo>
                    <a:pt x="11988" y="11988"/>
                  </a:lnTo>
                  <a:lnTo>
                    <a:pt x="3213" y="24993"/>
                  </a:lnTo>
                  <a:lnTo>
                    <a:pt x="0" y="40932"/>
                  </a:lnTo>
                  <a:lnTo>
                    <a:pt x="0" y="440537"/>
                  </a:lnTo>
                  <a:lnTo>
                    <a:pt x="3213" y="456463"/>
                  </a:lnTo>
                  <a:lnTo>
                    <a:pt x="11988" y="469468"/>
                  </a:lnTo>
                  <a:lnTo>
                    <a:pt x="24993" y="478231"/>
                  </a:lnTo>
                  <a:lnTo>
                    <a:pt x="40919" y="481457"/>
                  </a:lnTo>
                  <a:lnTo>
                    <a:pt x="474230" y="481457"/>
                  </a:lnTo>
                  <a:lnTo>
                    <a:pt x="490156" y="478231"/>
                  </a:lnTo>
                  <a:lnTo>
                    <a:pt x="503161" y="469468"/>
                  </a:lnTo>
                  <a:lnTo>
                    <a:pt x="511937" y="456463"/>
                  </a:lnTo>
                  <a:lnTo>
                    <a:pt x="515150" y="440537"/>
                  </a:lnTo>
                  <a:lnTo>
                    <a:pt x="515150" y="40932"/>
                  </a:lnTo>
                  <a:close/>
                </a:path>
              </a:pathLst>
            </a:custGeom>
            <a:solidFill>
              <a:srgbClr val="DE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774272" y="6178896"/>
              <a:ext cx="417830" cy="390525"/>
            </a:xfrm>
            <a:custGeom>
              <a:avLst/>
              <a:gdLst/>
              <a:ahLst/>
              <a:cxnLst/>
              <a:rect l="l" t="t" r="r" b="b"/>
              <a:pathLst>
                <a:path w="417830" h="390525">
                  <a:moveTo>
                    <a:pt x="384124" y="389977"/>
                  </a:moveTo>
                  <a:lnTo>
                    <a:pt x="33150" y="389977"/>
                  </a:lnTo>
                  <a:lnTo>
                    <a:pt x="20244" y="387373"/>
                  </a:lnTo>
                  <a:lnTo>
                    <a:pt x="9707" y="380269"/>
                  </a:lnTo>
                  <a:lnTo>
                    <a:pt x="2604" y="369732"/>
                  </a:lnTo>
                  <a:lnTo>
                    <a:pt x="0" y="356826"/>
                  </a:lnTo>
                  <a:lnTo>
                    <a:pt x="0" y="33150"/>
                  </a:lnTo>
                  <a:lnTo>
                    <a:pt x="2604" y="20249"/>
                  </a:lnTo>
                  <a:lnTo>
                    <a:pt x="9707" y="9711"/>
                  </a:lnTo>
                  <a:lnTo>
                    <a:pt x="20244" y="2605"/>
                  </a:lnTo>
                  <a:lnTo>
                    <a:pt x="33150" y="0"/>
                  </a:lnTo>
                  <a:lnTo>
                    <a:pt x="194988" y="0"/>
                  </a:lnTo>
                  <a:lnTo>
                    <a:pt x="384124" y="0"/>
                  </a:lnTo>
                  <a:lnTo>
                    <a:pt x="397025" y="2605"/>
                  </a:lnTo>
                  <a:lnTo>
                    <a:pt x="407563" y="9711"/>
                  </a:lnTo>
                  <a:lnTo>
                    <a:pt x="414669" y="20249"/>
                  </a:lnTo>
                  <a:lnTo>
                    <a:pt x="417275" y="33150"/>
                  </a:lnTo>
                  <a:lnTo>
                    <a:pt x="417275" y="356826"/>
                  </a:lnTo>
                  <a:lnTo>
                    <a:pt x="414669" y="369732"/>
                  </a:lnTo>
                  <a:lnTo>
                    <a:pt x="407563" y="380269"/>
                  </a:lnTo>
                  <a:lnTo>
                    <a:pt x="397025" y="387373"/>
                  </a:lnTo>
                  <a:lnTo>
                    <a:pt x="384124" y="389977"/>
                  </a:lnTo>
                  <a:close/>
                </a:path>
              </a:pathLst>
            </a:custGeom>
            <a:ln w="115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6811744" y="5027594"/>
              <a:ext cx="319405" cy="269875"/>
            </a:xfrm>
            <a:custGeom>
              <a:avLst/>
              <a:gdLst/>
              <a:ahLst/>
              <a:cxnLst/>
              <a:rect l="l" t="t" r="r" b="b"/>
              <a:pathLst>
                <a:path w="319405" h="269875">
                  <a:moveTo>
                    <a:pt x="287144" y="0"/>
                  </a:moveTo>
                  <a:lnTo>
                    <a:pt x="277037" y="3709"/>
                  </a:lnTo>
                  <a:lnTo>
                    <a:pt x="268843" y="11278"/>
                  </a:lnTo>
                  <a:lnTo>
                    <a:pt x="132115" y="200613"/>
                  </a:lnTo>
                  <a:lnTo>
                    <a:pt x="45656" y="130311"/>
                  </a:lnTo>
                  <a:lnTo>
                    <a:pt x="35783" y="125124"/>
                  </a:lnTo>
                  <a:lnTo>
                    <a:pt x="25059" y="124159"/>
                  </a:lnTo>
                  <a:lnTo>
                    <a:pt x="14757" y="127287"/>
                  </a:lnTo>
                  <a:lnTo>
                    <a:pt x="6150" y="134374"/>
                  </a:lnTo>
                  <a:lnTo>
                    <a:pt x="963" y="144251"/>
                  </a:lnTo>
                  <a:lnTo>
                    <a:pt x="0" y="154975"/>
                  </a:lnTo>
                  <a:lnTo>
                    <a:pt x="3130" y="165275"/>
                  </a:lnTo>
                  <a:lnTo>
                    <a:pt x="10223" y="173880"/>
                  </a:lnTo>
                  <a:lnTo>
                    <a:pt x="124785" y="267050"/>
                  </a:lnTo>
                  <a:lnTo>
                    <a:pt x="131047" y="269249"/>
                  </a:lnTo>
                  <a:lnTo>
                    <a:pt x="137465" y="269249"/>
                  </a:lnTo>
                  <a:lnTo>
                    <a:pt x="138690" y="269249"/>
                  </a:lnTo>
                  <a:lnTo>
                    <a:pt x="314381" y="44167"/>
                  </a:lnTo>
                  <a:lnTo>
                    <a:pt x="319344" y="23249"/>
                  </a:lnTo>
                  <a:lnTo>
                    <a:pt x="315633" y="13142"/>
                  </a:lnTo>
                  <a:lnTo>
                    <a:pt x="308067" y="4954"/>
                  </a:lnTo>
                  <a:lnTo>
                    <a:pt x="297907" y="348"/>
                  </a:lnTo>
                  <a:lnTo>
                    <a:pt x="287144" y="0"/>
                  </a:lnTo>
                  <a:close/>
                </a:path>
              </a:pathLst>
            </a:custGeom>
            <a:solidFill>
              <a:srgbClr val="B2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359100" y="5377973"/>
              <a:ext cx="815340" cy="1823085"/>
            </a:xfrm>
            <a:custGeom>
              <a:avLst/>
              <a:gdLst/>
              <a:ahLst/>
              <a:cxnLst/>
              <a:rect l="l" t="t" r="r" b="b"/>
              <a:pathLst>
                <a:path w="815340" h="1823084">
                  <a:moveTo>
                    <a:pt x="370916" y="798855"/>
                  </a:moveTo>
                  <a:lnTo>
                    <a:pt x="106591" y="730211"/>
                  </a:lnTo>
                  <a:lnTo>
                    <a:pt x="52539" y="827455"/>
                  </a:lnTo>
                  <a:lnTo>
                    <a:pt x="23406" y="887691"/>
                  </a:lnTo>
                  <a:lnTo>
                    <a:pt x="9232" y="935939"/>
                  </a:lnTo>
                  <a:lnTo>
                    <a:pt x="0" y="997229"/>
                  </a:lnTo>
                  <a:lnTo>
                    <a:pt x="13271" y="1208074"/>
                  </a:lnTo>
                  <a:lnTo>
                    <a:pt x="74790" y="1428013"/>
                  </a:lnTo>
                  <a:lnTo>
                    <a:pt x="142519" y="1601050"/>
                  </a:lnTo>
                  <a:lnTo>
                    <a:pt x="153352" y="1624863"/>
                  </a:lnTo>
                  <a:lnTo>
                    <a:pt x="166204" y="1676946"/>
                  </a:lnTo>
                  <a:lnTo>
                    <a:pt x="181584" y="1732902"/>
                  </a:lnTo>
                  <a:lnTo>
                    <a:pt x="194271" y="1770976"/>
                  </a:lnTo>
                  <a:lnTo>
                    <a:pt x="202882" y="1784705"/>
                  </a:lnTo>
                  <a:lnTo>
                    <a:pt x="208026" y="1776361"/>
                  </a:lnTo>
                  <a:lnTo>
                    <a:pt x="209143" y="1757057"/>
                  </a:lnTo>
                  <a:lnTo>
                    <a:pt x="207670" y="1733130"/>
                  </a:lnTo>
                  <a:lnTo>
                    <a:pt x="204990" y="1710893"/>
                  </a:lnTo>
                  <a:lnTo>
                    <a:pt x="212356" y="1742440"/>
                  </a:lnTo>
                  <a:lnTo>
                    <a:pt x="219875" y="1772577"/>
                  </a:lnTo>
                  <a:lnTo>
                    <a:pt x="227596" y="1795056"/>
                  </a:lnTo>
                  <a:lnTo>
                    <a:pt x="235623" y="1803641"/>
                  </a:lnTo>
                  <a:lnTo>
                    <a:pt x="241528" y="1794306"/>
                  </a:lnTo>
                  <a:lnTo>
                    <a:pt x="243395" y="1771840"/>
                  </a:lnTo>
                  <a:lnTo>
                    <a:pt x="242189" y="1743316"/>
                  </a:lnTo>
                  <a:lnTo>
                    <a:pt x="238887" y="1715770"/>
                  </a:lnTo>
                  <a:lnTo>
                    <a:pt x="246087" y="1744903"/>
                  </a:lnTo>
                  <a:lnTo>
                    <a:pt x="254266" y="1780400"/>
                  </a:lnTo>
                  <a:lnTo>
                    <a:pt x="262801" y="1810258"/>
                  </a:lnTo>
                  <a:lnTo>
                    <a:pt x="271081" y="1822488"/>
                  </a:lnTo>
                  <a:lnTo>
                    <a:pt x="279539" y="1820252"/>
                  </a:lnTo>
                  <a:lnTo>
                    <a:pt x="282651" y="1808657"/>
                  </a:lnTo>
                  <a:lnTo>
                    <a:pt x="280670" y="1777949"/>
                  </a:lnTo>
                  <a:lnTo>
                    <a:pt x="273875" y="1718348"/>
                  </a:lnTo>
                  <a:lnTo>
                    <a:pt x="276580" y="1732838"/>
                  </a:lnTo>
                  <a:lnTo>
                    <a:pt x="283705" y="1764284"/>
                  </a:lnTo>
                  <a:lnTo>
                    <a:pt x="293751" y="1794637"/>
                  </a:lnTo>
                  <a:lnTo>
                    <a:pt x="305231" y="1805889"/>
                  </a:lnTo>
                  <a:lnTo>
                    <a:pt x="308825" y="1789252"/>
                  </a:lnTo>
                  <a:lnTo>
                    <a:pt x="306044" y="1756257"/>
                  </a:lnTo>
                  <a:lnTo>
                    <a:pt x="302412" y="1722742"/>
                  </a:lnTo>
                  <a:lnTo>
                    <a:pt x="303415" y="1704492"/>
                  </a:lnTo>
                  <a:lnTo>
                    <a:pt x="310222" y="1709242"/>
                  </a:lnTo>
                  <a:lnTo>
                    <a:pt x="319176" y="1726107"/>
                  </a:lnTo>
                  <a:lnTo>
                    <a:pt x="328663" y="1743011"/>
                  </a:lnTo>
                  <a:lnTo>
                    <a:pt x="337032" y="1747913"/>
                  </a:lnTo>
                  <a:lnTo>
                    <a:pt x="336892" y="1727085"/>
                  </a:lnTo>
                  <a:lnTo>
                    <a:pt x="327926" y="1681251"/>
                  </a:lnTo>
                  <a:lnTo>
                    <a:pt x="315645" y="1627136"/>
                  </a:lnTo>
                  <a:lnTo>
                    <a:pt x="322922" y="1622679"/>
                  </a:lnTo>
                  <a:lnTo>
                    <a:pt x="325272" y="1611083"/>
                  </a:lnTo>
                  <a:lnTo>
                    <a:pt x="308851" y="1530565"/>
                  </a:lnTo>
                  <a:lnTo>
                    <a:pt x="272707" y="1371892"/>
                  </a:lnTo>
                  <a:lnTo>
                    <a:pt x="220141" y="1146898"/>
                  </a:lnTo>
                  <a:lnTo>
                    <a:pt x="370916" y="798855"/>
                  </a:lnTo>
                  <a:close/>
                </a:path>
                <a:path w="815340" h="1823084">
                  <a:moveTo>
                    <a:pt x="815327" y="153708"/>
                  </a:moveTo>
                  <a:lnTo>
                    <a:pt x="784796" y="97370"/>
                  </a:lnTo>
                  <a:lnTo>
                    <a:pt x="715568" y="0"/>
                  </a:lnTo>
                  <a:lnTo>
                    <a:pt x="696950" y="609"/>
                  </a:lnTo>
                  <a:lnTo>
                    <a:pt x="652373" y="9182"/>
                  </a:lnTo>
                  <a:lnTo>
                    <a:pt x="598779" y="35737"/>
                  </a:lnTo>
                  <a:lnTo>
                    <a:pt x="553110" y="90335"/>
                  </a:lnTo>
                  <a:lnTo>
                    <a:pt x="558190" y="123024"/>
                  </a:lnTo>
                  <a:lnTo>
                    <a:pt x="582129" y="173024"/>
                  </a:lnTo>
                  <a:lnTo>
                    <a:pt x="595045" y="197332"/>
                  </a:lnTo>
                  <a:lnTo>
                    <a:pt x="559511" y="186893"/>
                  </a:lnTo>
                  <a:lnTo>
                    <a:pt x="539280" y="373443"/>
                  </a:lnTo>
                  <a:lnTo>
                    <a:pt x="605497" y="426618"/>
                  </a:lnTo>
                  <a:lnTo>
                    <a:pt x="649516" y="443153"/>
                  </a:lnTo>
                  <a:lnTo>
                    <a:pt x="691134" y="421982"/>
                  </a:lnTo>
                  <a:lnTo>
                    <a:pt x="750100" y="362038"/>
                  </a:lnTo>
                  <a:lnTo>
                    <a:pt x="740003" y="259511"/>
                  </a:lnTo>
                  <a:lnTo>
                    <a:pt x="750671" y="256438"/>
                  </a:lnTo>
                  <a:lnTo>
                    <a:pt x="787184" y="229247"/>
                  </a:lnTo>
                  <a:lnTo>
                    <a:pt x="813892" y="190512"/>
                  </a:lnTo>
                  <a:lnTo>
                    <a:pt x="815327" y="153708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846590" y="5329618"/>
              <a:ext cx="283845" cy="307340"/>
            </a:xfrm>
            <a:custGeom>
              <a:avLst/>
              <a:gdLst/>
              <a:ahLst/>
              <a:cxnLst/>
              <a:rect l="l" t="t" r="r" b="b"/>
              <a:pathLst>
                <a:path w="283844" h="307339">
                  <a:moveTo>
                    <a:pt x="254107" y="0"/>
                  </a:moveTo>
                  <a:lnTo>
                    <a:pt x="238787" y="1894"/>
                  </a:lnTo>
                  <a:lnTo>
                    <a:pt x="224998" y="2816"/>
                  </a:lnTo>
                  <a:lnTo>
                    <a:pt x="160276" y="1765"/>
                  </a:lnTo>
                  <a:lnTo>
                    <a:pt x="109325" y="7763"/>
                  </a:lnTo>
                  <a:lnTo>
                    <a:pt x="72196" y="21725"/>
                  </a:lnTo>
                  <a:lnTo>
                    <a:pt x="48941" y="44563"/>
                  </a:lnTo>
                  <a:lnTo>
                    <a:pt x="39611" y="77191"/>
                  </a:lnTo>
                  <a:lnTo>
                    <a:pt x="27806" y="80077"/>
                  </a:lnTo>
                  <a:lnTo>
                    <a:pt x="14787" y="91451"/>
                  </a:lnTo>
                  <a:lnTo>
                    <a:pt x="4278" y="109946"/>
                  </a:lnTo>
                  <a:lnTo>
                    <a:pt x="0" y="134194"/>
                  </a:lnTo>
                  <a:lnTo>
                    <a:pt x="4171" y="196167"/>
                  </a:lnTo>
                  <a:lnTo>
                    <a:pt x="15805" y="243506"/>
                  </a:lnTo>
                  <a:lnTo>
                    <a:pt x="34240" y="277011"/>
                  </a:lnTo>
                  <a:lnTo>
                    <a:pt x="58814" y="297477"/>
                  </a:lnTo>
                  <a:lnTo>
                    <a:pt x="92451" y="307236"/>
                  </a:lnTo>
                  <a:lnTo>
                    <a:pt x="126676" y="306618"/>
                  </a:lnTo>
                  <a:lnTo>
                    <a:pt x="176099" y="291572"/>
                  </a:lnTo>
                  <a:lnTo>
                    <a:pt x="199431" y="261170"/>
                  </a:lnTo>
                  <a:lnTo>
                    <a:pt x="203013" y="242003"/>
                  </a:lnTo>
                  <a:lnTo>
                    <a:pt x="198308" y="225176"/>
                  </a:lnTo>
                  <a:lnTo>
                    <a:pt x="195487" y="218947"/>
                  </a:lnTo>
                  <a:lnTo>
                    <a:pt x="192776" y="206140"/>
                  </a:lnTo>
                  <a:lnTo>
                    <a:pt x="186929" y="193079"/>
                  </a:lnTo>
                  <a:lnTo>
                    <a:pt x="186092" y="185673"/>
                  </a:lnTo>
                  <a:lnTo>
                    <a:pt x="187869" y="178933"/>
                  </a:lnTo>
                  <a:lnTo>
                    <a:pt x="192664" y="174109"/>
                  </a:lnTo>
                  <a:lnTo>
                    <a:pt x="195638" y="172518"/>
                  </a:lnTo>
                  <a:lnTo>
                    <a:pt x="203334" y="169785"/>
                  </a:lnTo>
                  <a:lnTo>
                    <a:pt x="205616" y="167314"/>
                  </a:lnTo>
                  <a:lnTo>
                    <a:pt x="207068" y="162828"/>
                  </a:lnTo>
                  <a:lnTo>
                    <a:pt x="205627" y="157271"/>
                  </a:lnTo>
                  <a:lnTo>
                    <a:pt x="202771" y="151516"/>
                  </a:lnTo>
                  <a:lnTo>
                    <a:pt x="199983" y="146435"/>
                  </a:lnTo>
                  <a:lnTo>
                    <a:pt x="197116" y="130052"/>
                  </a:lnTo>
                  <a:lnTo>
                    <a:pt x="203641" y="115701"/>
                  </a:lnTo>
                  <a:lnTo>
                    <a:pt x="216376" y="104648"/>
                  </a:lnTo>
                  <a:lnTo>
                    <a:pt x="232139" y="98154"/>
                  </a:lnTo>
                  <a:lnTo>
                    <a:pt x="243152" y="95372"/>
                  </a:lnTo>
                  <a:lnTo>
                    <a:pt x="252278" y="92149"/>
                  </a:lnTo>
                  <a:lnTo>
                    <a:pt x="260665" y="87519"/>
                  </a:lnTo>
                  <a:lnTo>
                    <a:pt x="269457" y="80521"/>
                  </a:lnTo>
                  <a:lnTo>
                    <a:pt x="279873" y="64505"/>
                  </a:lnTo>
                  <a:lnTo>
                    <a:pt x="283785" y="44439"/>
                  </a:lnTo>
                  <a:lnTo>
                    <a:pt x="282363" y="24062"/>
                  </a:lnTo>
                  <a:lnTo>
                    <a:pt x="276776" y="7109"/>
                  </a:lnTo>
                  <a:lnTo>
                    <a:pt x="267817" y="587"/>
                  </a:lnTo>
                  <a:lnTo>
                    <a:pt x="25410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014318" y="5436426"/>
              <a:ext cx="136259" cy="14271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5207975" y="6667711"/>
              <a:ext cx="603885" cy="640080"/>
            </a:xfrm>
            <a:custGeom>
              <a:avLst/>
              <a:gdLst/>
              <a:ahLst/>
              <a:cxnLst/>
              <a:rect l="l" t="t" r="r" b="b"/>
              <a:pathLst>
                <a:path w="603884" h="640079">
                  <a:moveTo>
                    <a:pt x="491272" y="0"/>
                  </a:moveTo>
                  <a:lnTo>
                    <a:pt x="0" y="103661"/>
                  </a:lnTo>
                  <a:lnTo>
                    <a:pt x="103180" y="639634"/>
                  </a:lnTo>
                  <a:lnTo>
                    <a:pt x="603583" y="528444"/>
                  </a:lnTo>
                  <a:lnTo>
                    <a:pt x="491272" y="0"/>
                  </a:lnTo>
                  <a:close/>
                </a:path>
              </a:pathLst>
            </a:custGeom>
            <a:solidFill>
              <a:srgbClr val="4755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088911" y="8980346"/>
              <a:ext cx="436880" cy="20320"/>
            </a:xfrm>
            <a:custGeom>
              <a:avLst/>
              <a:gdLst/>
              <a:ahLst/>
              <a:cxnLst/>
              <a:rect l="l" t="t" r="r" b="b"/>
              <a:pathLst>
                <a:path w="436880" h="20320">
                  <a:moveTo>
                    <a:pt x="20" y="0"/>
                  </a:moveTo>
                  <a:lnTo>
                    <a:pt x="0" y="19559"/>
                  </a:lnTo>
                  <a:lnTo>
                    <a:pt x="436845" y="19894"/>
                  </a:lnTo>
                  <a:lnTo>
                    <a:pt x="436855" y="3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03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088825" y="8819070"/>
              <a:ext cx="437515" cy="161925"/>
            </a:xfrm>
            <a:custGeom>
              <a:avLst/>
              <a:gdLst/>
              <a:ahLst/>
              <a:cxnLst/>
              <a:rect l="l" t="t" r="r" b="b"/>
              <a:pathLst>
                <a:path w="437515" h="161925">
                  <a:moveTo>
                    <a:pt x="62266" y="0"/>
                  </a:moveTo>
                  <a:lnTo>
                    <a:pt x="24467" y="8910"/>
                  </a:lnTo>
                  <a:lnTo>
                    <a:pt x="11120" y="56406"/>
                  </a:lnTo>
                  <a:lnTo>
                    <a:pt x="1430" y="117880"/>
                  </a:lnTo>
                  <a:lnTo>
                    <a:pt x="0" y="155385"/>
                  </a:lnTo>
                  <a:lnTo>
                    <a:pt x="101" y="161272"/>
                  </a:lnTo>
                  <a:lnTo>
                    <a:pt x="436946" y="161607"/>
                  </a:lnTo>
                  <a:lnTo>
                    <a:pt x="428713" y="138764"/>
                  </a:lnTo>
                  <a:lnTo>
                    <a:pt x="413922" y="120845"/>
                  </a:lnTo>
                  <a:lnTo>
                    <a:pt x="381730" y="98578"/>
                  </a:lnTo>
                  <a:lnTo>
                    <a:pt x="321295" y="62689"/>
                  </a:lnTo>
                  <a:lnTo>
                    <a:pt x="294276" y="44478"/>
                  </a:lnTo>
                  <a:lnTo>
                    <a:pt x="274893" y="27876"/>
                  </a:lnTo>
                  <a:lnTo>
                    <a:pt x="263215" y="15785"/>
                  </a:lnTo>
                  <a:lnTo>
                    <a:pt x="259308" y="11109"/>
                  </a:lnTo>
                  <a:lnTo>
                    <a:pt x="62266" y="0"/>
                  </a:lnTo>
                  <a:close/>
                </a:path>
              </a:pathLst>
            </a:custGeom>
            <a:solidFill>
              <a:srgbClr val="212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106113" y="8606101"/>
              <a:ext cx="257175" cy="244475"/>
            </a:xfrm>
            <a:custGeom>
              <a:avLst/>
              <a:gdLst/>
              <a:ahLst/>
              <a:cxnLst/>
              <a:rect l="l" t="t" r="r" b="b"/>
              <a:pathLst>
                <a:path w="257175" h="244475">
                  <a:moveTo>
                    <a:pt x="256672" y="0"/>
                  </a:moveTo>
                  <a:lnTo>
                    <a:pt x="0" y="55799"/>
                  </a:lnTo>
                  <a:lnTo>
                    <a:pt x="7172" y="221878"/>
                  </a:lnTo>
                  <a:lnTo>
                    <a:pt x="18931" y="234700"/>
                  </a:lnTo>
                  <a:lnTo>
                    <a:pt x="32488" y="241291"/>
                  </a:lnTo>
                  <a:lnTo>
                    <a:pt x="56517" y="243735"/>
                  </a:lnTo>
                  <a:lnTo>
                    <a:pt x="99693" y="244118"/>
                  </a:lnTo>
                  <a:lnTo>
                    <a:pt x="153229" y="241008"/>
                  </a:lnTo>
                  <a:lnTo>
                    <a:pt x="198678" y="234117"/>
                  </a:lnTo>
                  <a:lnTo>
                    <a:pt x="230217" y="227215"/>
                  </a:lnTo>
                  <a:lnTo>
                    <a:pt x="242024" y="224076"/>
                  </a:lnTo>
                  <a:lnTo>
                    <a:pt x="256672" y="0"/>
                  </a:lnTo>
                  <a:close/>
                </a:path>
              </a:pathLst>
            </a:custGeom>
            <a:solidFill>
              <a:srgbClr val="F0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5466716" y="8980346"/>
              <a:ext cx="436880" cy="20320"/>
            </a:xfrm>
            <a:custGeom>
              <a:avLst/>
              <a:gdLst/>
              <a:ahLst/>
              <a:cxnLst/>
              <a:rect l="l" t="t" r="r" b="b"/>
              <a:pathLst>
                <a:path w="436880" h="20320">
                  <a:moveTo>
                    <a:pt x="20" y="0"/>
                  </a:moveTo>
                  <a:lnTo>
                    <a:pt x="0" y="19559"/>
                  </a:lnTo>
                  <a:lnTo>
                    <a:pt x="436845" y="19894"/>
                  </a:lnTo>
                  <a:lnTo>
                    <a:pt x="436855" y="3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03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466629" y="8819070"/>
              <a:ext cx="437515" cy="161925"/>
            </a:xfrm>
            <a:custGeom>
              <a:avLst/>
              <a:gdLst/>
              <a:ahLst/>
              <a:cxnLst/>
              <a:rect l="l" t="t" r="r" b="b"/>
              <a:pathLst>
                <a:path w="437515" h="161925">
                  <a:moveTo>
                    <a:pt x="62266" y="0"/>
                  </a:moveTo>
                  <a:lnTo>
                    <a:pt x="24467" y="8910"/>
                  </a:lnTo>
                  <a:lnTo>
                    <a:pt x="11120" y="56406"/>
                  </a:lnTo>
                  <a:lnTo>
                    <a:pt x="1430" y="117880"/>
                  </a:lnTo>
                  <a:lnTo>
                    <a:pt x="0" y="155385"/>
                  </a:lnTo>
                  <a:lnTo>
                    <a:pt x="101" y="161272"/>
                  </a:lnTo>
                  <a:lnTo>
                    <a:pt x="436936" y="161607"/>
                  </a:lnTo>
                  <a:lnTo>
                    <a:pt x="428709" y="138764"/>
                  </a:lnTo>
                  <a:lnTo>
                    <a:pt x="413921" y="120845"/>
                  </a:lnTo>
                  <a:lnTo>
                    <a:pt x="381730" y="98578"/>
                  </a:lnTo>
                  <a:lnTo>
                    <a:pt x="321295" y="62689"/>
                  </a:lnTo>
                  <a:lnTo>
                    <a:pt x="294276" y="44478"/>
                  </a:lnTo>
                  <a:lnTo>
                    <a:pt x="274893" y="27876"/>
                  </a:lnTo>
                  <a:lnTo>
                    <a:pt x="263215" y="15785"/>
                  </a:lnTo>
                  <a:lnTo>
                    <a:pt x="259308" y="11109"/>
                  </a:lnTo>
                  <a:lnTo>
                    <a:pt x="62266" y="0"/>
                  </a:lnTo>
                  <a:close/>
                </a:path>
              </a:pathLst>
            </a:custGeom>
            <a:solidFill>
              <a:srgbClr val="212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491092" y="8606105"/>
              <a:ext cx="268605" cy="244475"/>
            </a:xfrm>
            <a:custGeom>
              <a:avLst/>
              <a:gdLst/>
              <a:ahLst/>
              <a:cxnLst/>
              <a:rect l="l" t="t" r="r" b="b"/>
              <a:pathLst>
                <a:path w="268605" h="244475">
                  <a:moveTo>
                    <a:pt x="268504" y="0"/>
                  </a:moveTo>
                  <a:lnTo>
                    <a:pt x="14732" y="49014"/>
                  </a:lnTo>
                  <a:lnTo>
                    <a:pt x="0" y="221878"/>
                  </a:lnTo>
                  <a:lnTo>
                    <a:pt x="11758" y="234700"/>
                  </a:lnTo>
                  <a:lnTo>
                    <a:pt x="25315" y="241291"/>
                  </a:lnTo>
                  <a:lnTo>
                    <a:pt x="49345" y="243735"/>
                  </a:lnTo>
                  <a:lnTo>
                    <a:pt x="92520" y="244118"/>
                  </a:lnTo>
                  <a:lnTo>
                    <a:pt x="146055" y="241008"/>
                  </a:lnTo>
                  <a:lnTo>
                    <a:pt x="191500" y="234117"/>
                  </a:lnTo>
                  <a:lnTo>
                    <a:pt x="223035" y="227215"/>
                  </a:lnTo>
                  <a:lnTo>
                    <a:pt x="234841" y="224076"/>
                  </a:lnTo>
                  <a:lnTo>
                    <a:pt x="268504" y="0"/>
                  </a:lnTo>
                  <a:close/>
                </a:path>
              </a:pathLst>
            </a:custGeom>
            <a:solidFill>
              <a:srgbClr val="F0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462544" y="6375198"/>
              <a:ext cx="642860" cy="2395581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811556" y="7456889"/>
              <a:ext cx="135890" cy="1312545"/>
            </a:xfrm>
            <a:custGeom>
              <a:avLst/>
              <a:gdLst/>
              <a:ahLst/>
              <a:cxnLst/>
              <a:rect l="l" t="t" r="r" b="b"/>
              <a:pathLst>
                <a:path w="135890" h="1312545">
                  <a:moveTo>
                    <a:pt x="0" y="1312420"/>
                  </a:moveTo>
                  <a:lnTo>
                    <a:pt x="49845" y="799208"/>
                  </a:lnTo>
                  <a:lnTo>
                    <a:pt x="80556" y="491427"/>
                  </a:lnTo>
                  <a:lnTo>
                    <a:pt x="104817" y="266037"/>
                  </a:lnTo>
                  <a:lnTo>
                    <a:pt x="135315" y="0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750303" y="6589956"/>
              <a:ext cx="684641" cy="218082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750211" y="7049142"/>
              <a:ext cx="193675" cy="1068070"/>
            </a:xfrm>
            <a:custGeom>
              <a:avLst/>
              <a:gdLst/>
              <a:ahLst/>
              <a:cxnLst/>
              <a:rect l="l" t="t" r="r" b="b"/>
              <a:pathLst>
                <a:path w="193675" h="1068070">
                  <a:moveTo>
                    <a:pt x="193470" y="1067653"/>
                  </a:moveTo>
                  <a:lnTo>
                    <a:pt x="107525" y="271185"/>
                  </a:lnTo>
                  <a:lnTo>
                    <a:pt x="45362" y="178246"/>
                  </a:lnTo>
                  <a:lnTo>
                    <a:pt x="13440" y="90645"/>
                  </a:lnTo>
                  <a:lnTo>
                    <a:pt x="1680" y="25517"/>
                  </a:lnTo>
                  <a:lnTo>
                    <a:pt x="0" y="0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283221" y="6899391"/>
              <a:ext cx="99695" cy="1871980"/>
            </a:xfrm>
            <a:custGeom>
              <a:avLst/>
              <a:gdLst/>
              <a:ahLst/>
              <a:cxnLst/>
              <a:rect l="l" t="t" r="r" b="b"/>
              <a:pathLst>
                <a:path w="99694" h="1871979">
                  <a:moveTo>
                    <a:pt x="0" y="0"/>
                  </a:moveTo>
                  <a:lnTo>
                    <a:pt x="99557" y="1871388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802579" y="7068023"/>
              <a:ext cx="204470" cy="4445"/>
            </a:xfrm>
            <a:custGeom>
              <a:avLst/>
              <a:gdLst/>
              <a:ahLst/>
              <a:cxnLst/>
              <a:rect l="l" t="t" r="r" b="b"/>
              <a:pathLst>
                <a:path w="204469" h="4445">
                  <a:moveTo>
                    <a:pt x="204339" y="0"/>
                  </a:moveTo>
                  <a:lnTo>
                    <a:pt x="0" y="4083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579249" y="7059969"/>
              <a:ext cx="78105" cy="1905"/>
            </a:xfrm>
            <a:custGeom>
              <a:avLst/>
              <a:gdLst/>
              <a:ahLst/>
              <a:cxnLst/>
              <a:rect l="l" t="t" r="r" b="b"/>
              <a:pathLst>
                <a:path w="78105" h="1904">
                  <a:moveTo>
                    <a:pt x="77683" y="1612"/>
                  </a:moveTo>
                  <a:lnTo>
                    <a:pt x="0" y="0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47727" y="5534839"/>
              <a:ext cx="56515" cy="340360"/>
            </a:xfrm>
            <a:custGeom>
              <a:avLst/>
              <a:gdLst/>
              <a:ahLst/>
              <a:cxnLst/>
              <a:rect l="l" t="t" r="r" b="b"/>
              <a:pathLst>
                <a:path w="56515" h="340360">
                  <a:moveTo>
                    <a:pt x="22449" y="0"/>
                  </a:moveTo>
                  <a:lnTo>
                    <a:pt x="11507" y="869"/>
                  </a:lnTo>
                  <a:lnTo>
                    <a:pt x="7769" y="2879"/>
                  </a:lnTo>
                  <a:lnTo>
                    <a:pt x="2670" y="24187"/>
                  </a:lnTo>
                  <a:lnTo>
                    <a:pt x="3099" y="34375"/>
                  </a:lnTo>
                  <a:lnTo>
                    <a:pt x="3727" y="41119"/>
                  </a:lnTo>
                  <a:lnTo>
                    <a:pt x="0" y="41558"/>
                  </a:lnTo>
                  <a:lnTo>
                    <a:pt x="15538" y="339801"/>
                  </a:lnTo>
                  <a:lnTo>
                    <a:pt x="56113" y="339801"/>
                  </a:lnTo>
                  <a:lnTo>
                    <a:pt x="37144" y="37517"/>
                  </a:lnTo>
                  <a:lnTo>
                    <a:pt x="33768" y="37517"/>
                  </a:lnTo>
                  <a:lnTo>
                    <a:pt x="32972" y="31171"/>
                  </a:lnTo>
                  <a:lnTo>
                    <a:pt x="31653" y="21685"/>
                  </a:lnTo>
                  <a:lnTo>
                    <a:pt x="27915" y="7193"/>
                  </a:lnTo>
                  <a:lnTo>
                    <a:pt x="22449" y="0"/>
                  </a:lnTo>
                  <a:close/>
                </a:path>
                <a:path w="56515" h="340360">
                  <a:moveTo>
                    <a:pt x="37119" y="37119"/>
                  </a:moveTo>
                  <a:lnTo>
                    <a:pt x="33768" y="37517"/>
                  </a:lnTo>
                  <a:lnTo>
                    <a:pt x="37144" y="37517"/>
                  </a:lnTo>
                  <a:lnTo>
                    <a:pt x="37119" y="37119"/>
                  </a:lnTo>
                  <a:close/>
                </a:path>
              </a:pathLst>
            </a:custGeom>
            <a:solidFill>
              <a:srgbClr val="4755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6725685" y="5661504"/>
              <a:ext cx="349885" cy="478790"/>
            </a:xfrm>
            <a:custGeom>
              <a:avLst/>
              <a:gdLst/>
              <a:ahLst/>
              <a:cxnLst/>
              <a:rect l="l" t="t" r="r" b="b"/>
              <a:pathLst>
                <a:path w="349884" h="478789">
                  <a:moveTo>
                    <a:pt x="227301" y="22669"/>
                  </a:moveTo>
                  <a:lnTo>
                    <a:pt x="192550" y="59782"/>
                  </a:lnTo>
                  <a:lnTo>
                    <a:pt x="162790" y="100891"/>
                  </a:lnTo>
                  <a:lnTo>
                    <a:pt x="128591" y="150037"/>
                  </a:lnTo>
                  <a:lnTo>
                    <a:pt x="92452" y="202493"/>
                  </a:lnTo>
                  <a:lnTo>
                    <a:pt x="57162" y="253116"/>
                  </a:lnTo>
                  <a:lnTo>
                    <a:pt x="25439" y="296865"/>
                  </a:lnTo>
                  <a:lnTo>
                    <a:pt x="0" y="328702"/>
                  </a:lnTo>
                  <a:lnTo>
                    <a:pt x="199407" y="478488"/>
                  </a:lnTo>
                  <a:lnTo>
                    <a:pt x="248959" y="403018"/>
                  </a:lnTo>
                  <a:lnTo>
                    <a:pt x="288289" y="338445"/>
                  </a:lnTo>
                  <a:lnTo>
                    <a:pt x="317716" y="285255"/>
                  </a:lnTo>
                  <a:lnTo>
                    <a:pt x="337558" y="243934"/>
                  </a:lnTo>
                  <a:lnTo>
                    <a:pt x="349108" y="205292"/>
                  </a:lnTo>
                  <a:lnTo>
                    <a:pt x="318011" y="205292"/>
                  </a:lnTo>
                  <a:lnTo>
                    <a:pt x="327821" y="189453"/>
                  </a:lnTo>
                  <a:lnTo>
                    <a:pt x="334696" y="174583"/>
                  </a:lnTo>
                  <a:lnTo>
                    <a:pt x="336521" y="163010"/>
                  </a:lnTo>
                  <a:lnTo>
                    <a:pt x="289624" y="163010"/>
                  </a:lnTo>
                  <a:lnTo>
                    <a:pt x="304063" y="136855"/>
                  </a:lnTo>
                  <a:lnTo>
                    <a:pt x="309790" y="121828"/>
                  </a:lnTo>
                  <a:lnTo>
                    <a:pt x="257604" y="121828"/>
                  </a:lnTo>
                  <a:lnTo>
                    <a:pt x="261848" y="116267"/>
                  </a:lnTo>
                  <a:lnTo>
                    <a:pt x="271619" y="103012"/>
                  </a:lnTo>
                  <a:lnTo>
                    <a:pt x="212894" y="103012"/>
                  </a:lnTo>
                  <a:lnTo>
                    <a:pt x="211349" y="90778"/>
                  </a:lnTo>
                  <a:lnTo>
                    <a:pt x="221024" y="64093"/>
                  </a:lnTo>
                  <a:lnTo>
                    <a:pt x="230236" y="36782"/>
                  </a:lnTo>
                  <a:lnTo>
                    <a:pt x="227301" y="22669"/>
                  </a:lnTo>
                  <a:close/>
                </a:path>
                <a:path w="349884" h="478789">
                  <a:moveTo>
                    <a:pt x="336512" y="191343"/>
                  </a:moveTo>
                  <a:lnTo>
                    <a:pt x="327108" y="196325"/>
                  </a:lnTo>
                  <a:lnTo>
                    <a:pt x="318011" y="205292"/>
                  </a:lnTo>
                  <a:lnTo>
                    <a:pt x="349108" y="205292"/>
                  </a:lnTo>
                  <a:lnTo>
                    <a:pt x="349758" y="198842"/>
                  </a:lnTo>
                  <a:lnTo>
                    <a:pt x="344602" y="191723"/>
                  </a:lnTo>
                  <a:lnTo>
                    <a:pt x="336512" y="191343"/>
                  </a:lnTo>
                  <a:close/>
                </a:path>
                <a:path w="349884" h="478789">
                  <a:moveTo>
                    <a:pt x="322787" y="145423"/>
                  </a:moveTo>
                  <a:lnTo>
                    <a:pt x="312321" y="145423"/>
                  </a:lnTo>
                  <a:lnTo>
                    <a:pt x="303504" y="150037"/>
                  </a:lnTo>
                  <a:lnTo>
                    <a:pt x="301229" y="151272"/>
                  </a:lnTo>
                  <a:lnTo>
                    <a:pt x="289624" y="163010"/>
                  </a:lnTo>
                  <a:lnTo>
                    <a:pt x="336521" y="163010"/>
                  </a:lnTo>
                  <a:lnTo>
                    <a:pt x="336749" y="161562"/>
                  </a:lnTo>
                  <a:lnTo>
                    <a:pt x="332094" y="151272"/>
                  </a:lnTo>
                  <a:lnTo>
                    <a:pt x="322787" y="145423"/>
                  </a:lnTo>
                  <a:close/>
                </a:path>
                <a:path w="349884" h="478789">
                  <a:moveTo>
                    <a:pt x="298046" y="82184"/>
                  </a:moveTo>
                  <a:lnTo>
                    <a:pt x="289523" y="82730"/>
                  </a:lnTo>
                  <a:lnTo>
                    <a:pt x="277845" y="94653"/>
                  </a:lnTo>
                  <a:lnTo>
                    <a:pt x="276431" y="96552"/>
                  </a:lnTo>
                  <a:lnTo>
                    <a:pt x="270899" y="104405"/>
                  </a:lnTo>
                  <a:lnTo>
                    <a:pt x="261746" y="116267"/>
                  </a:lnTo>
                  <a:lnTo>
                    <a:pt x="257604" y="121828"/>
                  </a:lnTo>
                  <a:lnTo>
                    <a:pt x="309790" y="121828"/>
                  </a:lnTo>
                  <a:lnTo>
                    <a:pt x="311910" y="116267"/>
                  </a:lnTo>
                  <a:lnTo>
                    <a:pt x="313182" y="100891"/>
                  </a:lnTo>
                  <a:lnTo>
                    <a:pt x="307896" y="90374"/>
                  </a:lnTo>
                  <a:lnTo>
                    <a:pt x="298046" y="82184"/>
                  </a:lnTo>
                  <a:close/>
                </a:path>
                <a:path w="349884" h="478789">
                  <a:moveTo>
                    <a:pt x="276431" y="96552"/>
                  </a:moveTo>
                  <a:lnTo>
                    <a:pt x="261746" y="116267"/>
                  </a:lnTo>
                  <a:lnTo>
                    <a:pt x="270899" y="104405"/>
                  </a:lnTo>
                  <a:lnTo>
                    <a:pt x="276431" y="96552"/>
                  </a:lnTo>
                  <a:close/>
                </a:path>
                <a:path w="349884" h="478789">
                  <a:moveTo>
                    <a:pt x="322984" y="0"/>
                  </a:moveTo>
                  <a:lnTo>
                    <a:pt x="301031" y="12607"/>
                  </a:lnTo>
                  <a:lnTo>
                    <a:pt x="267393" y="48541"/>
                  </a:lnTo>
                  <a:lnTo>
                    <a:pt x="234028" y="85958"/>
                  </a:lnTo>
                  <a:lnTo>
                    <a:pt x="212894" y="103012"/>
                  </a:lnTo>
                  <a:lnTo>
                    <a:pt x="271619" y="103012"/>
                  </a:lnTo>
                  <a:lnTo>
                    <a:pt x="276431" y="96552"/>
                  </a:lnTo>
                  <a:lnTo>
                    <a:pt x="298505" y="65213"/>
                  </a:lnTo>
                  <a:lnTo>
                    <a:pt x="322006" y="23872"/>
                  </a:lnTo>
                  <a:lnTo>
                    <a:pt x="322984" y="0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5438196" y="5727693"/>
              <a:ext cx="976630" cy="1261110"/>
            </a:xfrm>
            <a:custGeom>
              <a:avLst/>
              <a:gdLst/>
              <a:ahLst/>
              <a:cxnLst/>
              <a:rect l="l" t="t" r="r" b="b"/>
              <a:pathLst>
                <a:path w="976630" h="1261109">
                  <a:moveTo>
                    <a:pt x="976122" y="1255166"/>
                  </a:moveTo>
                  <a:lnTo>
                    <a:pt x="969035" y="809269"/>
                  </a:lnTo>
                  <a:lnTo>
                    <a:pt x="963396" y="563460"/>
                  </a:lnTo>
                  <a:lnTo>
                    <a:pt x="956271" y="430301"/>
                  </a:lnTo>
                  <a:lnTo>
                    <a:pt x="944702" y="322338"/>
                  </a:lnTo>
                  <a:lnTo>
                    <a:pt x="886561" y="143967"/>
                  </a:lnTo>
                  <a:lnTo>
                    <a:pt x="793750" y="47396"/>
                  </a:lnTo>
                  <a:lnTo>
                    <a:pt x="707682" y="7708"/>
                  </a:lnTo>
                  <a:lnTo>
                    <a:pt x="669798" y="0"/>
                  </a:lnTo>
                  <a:lnTo>
                    <a:pt x="662051" y="15519"/>
                  </a:lnTo>
                  <a:lnTo>
                    <a:pt x="648601" y="23482"/>
                  </a:lnTo>
                  <a:lnTo>
                    <a:pt x="619696" y="26428"/>
                  </a:lnTo>
                  <a:lnTo>
                    <a:pt x="565543" y="26847"/>
                  </a:lnTo>
                  <a:lnTo>
                    <a:pt x="510019" y="23393"/>
                  </a:lnTo>
                  <a:lnTo>
                    <a:pt x="478878" y="15786"/>
                  </a:lnTo>
                  <a:lnTo>
                    <a:pt x="465251" y="8191"/>
                  </a:lnTo>
                  <a:lnTo>
                    <a:pt x="462241" y="4737"/>
                  </a:lnTo>
                  <a:lnTo>
                    <a:pt x="321767" y="14871"/>
                  </a:lnTo>
                  <a:lnTo>
                    <a:pt x="242303" y="47879"/>
                  </a:lnTo>
                  <a:lnTo>
                    <a:pt x="194475" y="130429"/>
                  </a:lnTo>
                  <a:lnTo>
                    <a:pt x="192430" y="137541"/>
                  </a:lnTo>
                  <a:lnTo>
                    <a:pt x="123837" y="201231"/>
                  </a:lnTo>
                  <a:lnTo>
                    <a:pt x="31991" y="336321"/>
                  </a:lnTo>
                  <a:lnTo>
                    <a:pt x="0" y="397725"/>
                  </a:lnTo>
                  <a:lnTo>
                    <a:pt x="130048" y="463054"/>
                  </a:lnTo>
                  <a:lnTo>
                    <a:pt x="126784" y="493229"/>
                  </a:lnTo>
                  <a:lnTo>
                    <a:pt x="109893" y="821512"/>
                  </a:lnTo>
                  <a:lnTo>
                    <a:pt x="99123" y="1126604"/>
                  </a:lnTo>
                  <a:lnTo>
                    <a:pt x="95338" y="1261071"/>
                  </a:lnTo>
                  <a:lnTo>
                    <a:pt x="976122" y="1255166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278379" y="5860488"/>
              <a:ext cx="736600" cy="661670"/>
            </a:xfrm>
            <a:custGeom>
              <a:avLst/>
              <a:gdLst/>
              <a:ahLst/>
              <a:cxnLst/>
              <a:rect l="l" t="t" r="r" b="b"/>
              <a:pathLst>
                <a:path w="736600" h="661670">
                  <a:moveTo>
                    <a:pt x="550443" y="0"/>
                  </a:moveTo>
                  <a:lnTo>
                    <a:pt x="295781" y="320293"/>
                  </a:lnTo>
                  <a:lnTo>
                    <a:pt x="208925" y="190475"/>
                  </a:lnTo>
                  <a:lnTo>
                    <a:pt x="0" y="429526"/>
                  </a:lnTo>
                  <a:lnTo>
                    <a:pt x="90191" y="556720"/>
                  </a:lnTo>
                  <a:lnTo>
                    <a:pt x="148998" y="623245"/>
                  </a:lnTo>
                  <a:lnTo>
                    <a:pt x="202287" y="650814"/>
                  </a:lnTo>
                  <a:lnTo>
                    <a:pt x="275928" y="661142"/>
                  </a:lnTo>
                  <a:lnTo>
                    <a:pt x="417772" y="584224"/>
                  </a:lnTo>
                  <a:lnTo>
                    <a:pt x="568281" y="399376"/>
                  </a:lnTo>
                  <a:lnTo>
                    <a:pt x="687722" y="211522"/>
                  </a:lnTo>
                  <a:lnTo>
                    <a:pt x="736365" y="125587"/>
                  </a:lnTo>
                  <a:lnTo>
                    <a:pt x="550443" y="0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082479" y="5727692"/>
              <a:ext cx="452755" cy="588010"/>
            </a:xfrm>
            <a:custGeom>
              <a:avLst/>
              <a:gdLst/>
              <a:ahLst/>
              <a:cxnLst/>
              <a:rect l="l" t="t" r="r" b="b"/>
              <a:pathLst>
                <a:path w="452755" h="588010">
                  <a:moveTo>
                    <a:pt x="25517" y="0"/>
                  </a:moveTo>
                  <a:lnTo>
                    <a:pt x="0" y="373978"/>
                  </a:lnTo>
                  <a:lnTo>
                    <a:pt x="163712" y="587521"/>
                  </a:lnTo>
                  <a:lnTo>
                    <a:pt x="452132" y="380491"/>
                  </a:lnTo>
                  <a:lnTo>
                    <a:pt x="420112" y="322943"/>
                  </a:lnTo>
                  <a:lnTo>
                    <a:pt x="331194" y="195322"/>
                  </a:lnTo>
                  <a:lnTo>
                    <a:pt x="196091" y="65163"/>
                  </a:lnTo>
                  <a:lnTo>
                    <a:pt x="2551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116819" y="6126458"/>
              <a:ext cx="139700" cy="181610"/>
            </a:xfrm>
            <a:custGeom>
              <a:avLst/>
              <a:gdLst/>
              <a:ahLst/>
              <a:cxnLst/>
              <a:rect l="l" t="t" r="r" b="b"/>
              <a:pathLst>
                <a:path w="139700" h="181610">
                  <a:moveTo>
                    <a:pt x="139524" y="181460"/>
                  </a:moveTo>
                  <a:lnTo>
                    <a:pt x="0" y="0"/>
                  </a:lnTo>
                </a:path>
              </a:pathLst>
            </a:custGeom>
            <a:ln w="11538">
              <a:solidFill>
                <a:srgbClr val="4755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562898" y="5974086"/>
              <a:ext cx="55244" cy="213995"/>
            </a:xfrm>
            <a:custGeom>
              <a:avLst/>
              <a:gdLst/>
              <a:ahLst/>
              <a:cxnLst/>
              <a:rect l="l" t="t" r="r" b="b"/>
              <a:pathLst>
                <a:path w="55244" h="213995">
                  <a:moveTo>
                    <a:pt x="0" y="213951"/>
                  </a:moveTo>
                  <a:lnTo>
                    <a:pt x="15364" y="131824"/>
                  </a:lnTo>
                  <a:lnTo>
                    <a:pt x="33587" y="63689"/>
                  </a:lnTo>
                  <a:lnTo>
                    <a:pt x="48815" y="17197"/>
                  </a:lnTo>
                  <a:lnTo>
                    <a:pt x="55192" y="0"/>
                  </a:lnTo>
                </a:path>
              </a:pathLst>
            </a:custGeom>
            <a:ln w="11538">
              <a:solidFill>
                <a:srgbClr val="4755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120413" y="5477892"/>
              <a:ext cx="38735" cy="51435"/>
            </a:xfrm>
            <a:custGeom>
              <a:avLst/>
              <a:gdLst/>
              <a:ahLst/>
              <a:cxnLst/>
              <a:rect l="l" t="t" r="r" b="b"/>
              <a:pathLst>
                <a:path w="38734" h="51435">
                  <a:moveTo>
                    <a:pt x="0" y="0"/>
                  </a:moveTo>
                  <a:lnTo>
                    <a:pt x="23800" y="51192"/>
                  </a:lnTo>
                  <a:lnTo>
                    <a:pt x="25691" y="48330"/>
                  </a:lnTo>
                  <a:lnTo>
                    <a:pt x="30000" y="41488"/>
                  </a:lnTo>
                  <a:lnTo>
                    <a:pt x="34680" y="33283"/>
                  </a:lnTo>
                  <a:lnTo>
                    <a:pt x="37684" y="26334"/>
                  </a:lnTo>
                  <a:lnTo>
                    <a:pt x="38209" y="21829"/>
                  </a:lnTo>
                  <a:lnTo>
                    <a:pt x="34458" y="17584"/>
                  </a:lnTo>
                  <a:lnTo>
                    <a:pt x="22899" y="11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5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006916" y="8679578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>
                  <a:moveTo>
                    <a:pt x="428028" y="0"/>
                  </a:moveTo>
                  <a:lnTo>
                    <a:pt x="0" y="0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5471199" y="8683203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416301" y="0"/>
                  </a:moveTo>
                  <a:lnTo>
                    <a:pt x="0" y="0"/>
                  </a:lnTo>
                </a:path>
              </a:pathLst>
            </a:custGeom>
            <a:ln w="8648">
              <a:solidFill>
                <a:srgbClr val="0B2E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15269587" y="3290338"/>
            <a:ext cx="2338705" cy="920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850" spc="-270" dirty="0">
                <a:solidFill>
                  <a:srgbClr val="FFFFFF"/>
                </a:solidFill>
                <a:latin typeface="Arial Narrow"/>
                <a:cs typeface="Arial Narrow"/>
              </a:rPr>
              <a:t>SYSTEM</a:t>
            </a:r>
            <a:endParaRPr sz="5850" dirty="0">
              <a:latin typeface="Arial Narrow"/>
              <a:cs typeface="Arial Narrow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08050" y="9392649"/>
            <a:ext cx="6172200" cy="1082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" algn="ctr">
              <a:lnSpc>
                <a:spcPct val="100800"/>
              </a:lnSpc>
              <a:spcBef>
                <a:spcPts val="95"/>
              </a:spcBef>
            </a:pP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Create</a:t>
            </a:r>
            <a:r>
              <a:rPr sz="3500" b="0" spc="-6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spc="-10" dirty="0">
                <a:solidFill>
                  <a:srgbClr val="FFFFFF"/>
                </a:solidFill>
                <a:latin typeface="Satoshi Light"/>
                <a:cs typeface="Satoshi Light"/>
              </a:rPr>
              <a:t>personal 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resilience</a:t>
            </a:r>
            <a:r>
              <a:rPr sz="3500" b="0" spc="-4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spc="-10" dirty="0">
                <a:solidFill>
                  <a:srgbClr val="FFFFFF"/>
                </a:solidFill>
                <a:latin typeface="Satoshi Light"/>
                <a:cs typeface="Satoshi Light"/>
              </a:rPr>
              <a:t>habits</a:t>
            </a:r>
            <a:r>
              <a:rPr lang="en-US" sz="3500" b="0" spc="-10" dirty="0">
                <a:solidFill>
                  <a:srgbClr val="FFFFFF"/>
                </a:solidFill>
                <a:latin typeface="Satoshi Light"/>
                <a:cs typeface="Satoshi Light"/>
              </a:rPr>
              <a:t> around activation and settling</a:t>
            </a:r>
            <a:r>
              <a:rPr sz="2700" b="0" spc="-10" dirty="0">
                <a:solidFill>
                  <a:srgbClr val="FFFFFF"/>
                </a:solidFill>
                <a:latin typeface="Satoshi Light"/>
                <a:cs typeface="Satoshi Light"/>
              </a:rPr>
              <a:t>.</a:t>
            </a:r>
            <a:endParaRPr sz="2700" dirty="0">
              <a:latin typeface="Satoshi Light"/>
              <a:cs typeface="Satoshi Ligh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537450" y="9392649"/>
            <a:ext cx="5943600" cy="1082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2095" algn="ctr">
              <a:lnSpc>
                <a:spcPct val="100800"/>
              </a:lnSpc>
              <a:spcBef>
                <a:spcPts val="95"/>
              </a:spcBef>
            </a:pP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Build</a:t>
            </a:r>
            <a:r>
              <a:rPr sz="35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a</a:t>
            </a:r>
            <a:r>
              <a:rPr sz="35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culture</a:t>
            </a:r>
            <a:r>
              <a:rPr sz="35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spc="-25" dirty="0">
                <a:solidFill>
                  <a:srgbClr val="FFFFFF"/>
                </a:solidFill>
                <a:latin typeface="Satoshi Light"/>
                <a:cs typeface="Satoshi Light"/>
              </a:rPr>
              <a:t>of 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psychological</a:t>
            </a:r>
            <a:r>
              <a:rPr sz="3500" b="0" spc="-6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spc="-20" dirty="0">
                <a:solidFill>
                  <a:srgbClr val="FFFFFF"/>
                </a:solidFill>
                <a:latin typeface="Satoshi Light"/>
                <a:cs typeface="Satoshi Light"/>
              </a:rPr>
              <a:t>safety</a:t>
            </a:r>
            <a:r>
              <a:rPr lang="en-US" sz="3500" b="0" spc="-20" dirty="0">
                <a:solidFill>
                  <a:srgbClr val="FFFFFF"/>
                </a:solidFill>
                <a:latin typeface="Satoshi Light"/>
                <a:cs typeface="Satoshi Light"/>
              </a:rPr>
              <a:t> and excellence</a:t>
            </a:r>
            <a:r>
              <a:rPr sz="3500" b="0" spc="-20" dirty="0">
                <a:solidFill>
                  <a:srgbClr val="FFFFFF"/>
                </a:solidFill>
                <a:latin typeface="Satoshi Light"/>
                <a:cs typeface="Satoshi Light"/>
              </a:rPr>
              <a:t>.</a:t>
            </a:r>
            <a:endParaRPr sz="3500" dirty="0">
              <a:latin typeface="Satoshi Light"/>
              <a:cs typeface="Satoshi Ligh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3423982" y="9448806"/>
            <a:ext cx="6381668" cy="1082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800"/>
              </a:lnSpc>
              <a:spcBef>
                <a:spcPts val="95"/>
              </a:spcBef>
            </a:pP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Integrate</a:t>
            </a:r>
            <a:r>
              <a:rPr sz="3500" b="0" spc="-10" dirty="0">
                <a:solidFill>
                  <a:srgbClr val="FFFFFF"/>
                </a:solidFill>
                <a:latin typeface="Satoshi Light"/>
                <a:cs typeface="Satoshi Light"/>
              </a:rPr>
              <a:t> resilience 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into</a:t>
            </a:r>
            <a:r>
              <a:rPr sz="35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leadership</a:t>
            </a:r>
            <a:r>
              <a:rPr lang="en-US" sz="3500" b="0" dirty="0">
                <a:solidFill>
                  <a:srgbClr val="FFFFFF"/>
                </a:solidFill>
                <a:latin typeface="Satoshi Light"/>
                <a:cs typeface="Satoshi Light"/>
              </a:rPr>
              <a:t>,</a:t>
            </a:r>
            <a:r>
              <a:rPr sz="3500" b="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500" b="0" spc="-10" dirty="0">
                <a:solidFill>
                  <a:srgbClr val="FFFFFF"/>
                </a:solidFill>
                <a:latin typeface="Satoshi Light"/>
                <a:cs typeface="Satoshi Light"/>
              </a:rPr>
              <a:t>policies</a:t>
            </a:r>
            <a:r>
              <a:rPr lang="en-US" sz="3500" spc="-10" dirty="0">
                <a:solidFill>
                  <a:srgbClr val="FFFFFF"/>
                </a:solidFill>
                <a:latin typeface="Satoshi Light"/>
                <a:cs typeface="Satoshi Light"/>
              </a:rPr>
              <a:t>, and workflows</a:t>
            </a:r>
            <a:endParaRPr sz="3500" dirty="0">
              <a:latin typeface="Satoshi Light"/>
              <a:cs typeface="Satoshi Light"/>
            </a:endParaRPr>
          </a:p>
        </p:txBody>
      </p:sp>
      <p:sp>
        <p:nvSpPr>
          <p:cNvPr id="144" name="object 3">
            <a:extLst>
              <a:ext uri="{FF2B5EF4-FFF2-40B4-BE49-F238E27FC236}">
                <a16:creationId xmlns:a16="http://schemas.microsoft.com/office/drawing/2014/main" id="{2E9BAA6A-E470-FDD5-BB74-835468F21AEB}"/>
              </a:ext>
            </a:extLst>
          </p:cNvPr>
          <p:cNvSpPr txBox="1"/>
          <p:nvPr/>
        </p:nvSpPr>
        <p:spPr>
          <a:xfrm>
            <a:off x="-2930767" y="3277586"/>
            <a:ext cx="8086090" cy="915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097270" algn="l"/>
              </a:tabLst>
            </a:pPr>
            <a:r>
              <a:rPr sz="5850" dirty="0">
                <a:solidFill>
                  <a:srgbClr val="FFFFFF"/>
                </a:solidFill>
                <a:latin typeface="Arial Narrow"/>
                <a:cs typeface="Arial Narrow"/>
              </a:rPr>
              <a:t>	</a:t>
            </a:r>
            <a:r>
              <a:rPr lang="en-US" sz="5850" spc="-190" dirty="0">
                <a:solidFill>
                  <a:srgbClr val="FFFFFF"/>
                </a:solidFill>
                <a:latin typeface="Arial Narrow"/>
                <a:cs typeface="Arial Narrow"/>
              </a:rPr>
              <a:t>SELF</a:t>
            </a:r>
            <a:endParaRPr sz="585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8" grpId="0"/>
      <p:bldP spid="139" grpId="0"/>
      <p:bldP spid="140" grpId="0"/>
      <p:bldP spid="141" grpId="0"/>
      <p:bldP spid="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68217" y="1235564"/>
            <a:ext cx="6690995" cy="8754110"/>
            <a:chOff x="11968217" y="1235564"/>
            <a:chExt cx="6690995" cy="8754110"/>
          </a:xfrm>
        </p:grpSpPr>
        <p:sp>
          <p:nvSpPr>
            <p:cNvPr id="3" name="object 3"/>
            <p:cNvSpPr/>
            <p:nvPr/>
          </p:nvSpPr>
          <p:spPr>
            <a:xfrm>
              <a:off x="11968217" y="1235564"/>
              <a:ext cx="6690995" cy="8754110"/>
            </a:xfrm>
            <a:custGeom>
              <a:avLst/>
              <a:gdLst/>
              <a:ahLst/>
              <a:cxnLst/>
              <a:rect l="l" t="t" r="r" b="b"/>
              <a:pathLst>
                <a:path w="6690994" h="8754110">
                  <a:moveTo>
                    <a:pt x="5796210" y="0"/>
                  </a:moveTo>
                  <a:lnTo>
                    <a:pt x="894695" y="0"/>
                  </a:lnTo>
                  <a:lnTo>
                    <a:pt x="847364" y="1246"/>
                  </a:lnTo>
                  <a:lnTo>
                    <a:pt x="800655" y="4943"/>
                  </a:lnTo>
                  <a:lnTo>
                    <a:pt x="754630" y="11027"/>
                  </a:lnTo>
                  <a:lnTo>
                    <a:pt x="709354" y="19436"/>
                  </a:lnTo>
                  <a:lnTo>
                    <a:pt x="664888" y="30106"/>
                  </a:lnTo>
                  <a:lnTo>
                    <a:pt x="621296" y="42975"/>
                  </a:lnTo>
                  <a:lnTo>
                    <a:pt x="578641" y="57979"/>
                  </a:lnTo>
                  <a:lnTo>
                    <a:pt x="536986" y="75055"/>
                  </a:lnTo>
                  <a:lnTo>
                    <a:pt x="496394" y="94140"/>
                  </a:lnTo>
                  <a:lnTo>
                    <a:pt x="456929" y="115172"/>
                  </a:lnTo>
                  <a:lnTo>
                    <a:pt x="418653" y="138086"/>
                  </a:lnTo>
                  <a:lnTo>
                    <a:pt x="381629" y="162821"/>
                  </a:lnTo>
                  <a:lnTo>
                    <a:pt x="345920" y="189312"/>
                  </a:lnTo>
                  <a:lnTo>
                    <a:pt x="311590" y="217497"/>
                  </a:lnTo>
                  <a:lnTo>
                    <a:pt x="278701" y="247312"/>
                  </a:lnTo>
                  <a:lnTo>
                    <a:pt x="247317" y="278696"/>
                  </a:lnTo>
                  <a:lnTo>
                    <a:pt x="217501" y="311584"/>
                  </a:lnTo>
                  <a:lnTo>
                    <a:pt x="189316" y="345914"/>
                  </a:lnTo>
                  <a:lnTo>
                    <a:pt x="162824" y="381622"/>
                  </a:lnTo>
                  <a:lnTo>
                    <a:pt x="138089" y="418645"/>
                  </a:lnTo>
                  <a:lnTo>
                    <a:pt x="115174" y="456921"/>
                  </a:lnTo>
                  <a:lnTo>
                    <a:pt x="94143" y="496386"/>
                  </a:lnTo>
                  <a:lnTo>
                    <a:pt x="75057" y="536977"/>
                  </a:lnTo>
                  <a:lnTo>
                    <a:pt x="57980" y="578632"/>
                  </a:lnTo>
                  <a:lnTo>
                    <a:pt x="42976" y="621287"/>
                  </a:lnTo>
                  <a:lnTo>
                    <a:pt x="30107" y="664878"/>
                  </a:lnTo>
                  <a:lnTo>
                    <a:pt x="19437" y="709344"/>
                  </a:lnTo>
                  <a:lnTo>
                    <a:pt x="11027" y="754620"/>
                  </a:lnTo>
                  <a:lnTo>
                    <a:pt x="4943" y="800644"/>
                  </a:lnTo>
                  <a:lnTo>
                    <a:pt x="1246" y="847354"/>
                  </a:lnTo>
                  <a:lnTo>
                    <a:pt x="0" y="894684"/>
                  </a:lnTo>
                  <a:lnTo>
                    <a:pt x="0" y="7858975"/>
                  </a:lnTo>
                  <a:lnTo>
                    <a:pt x="1246" y="7906306"/>
                  </a:lnTo>
                  <a:lnTo>
                    <a:pt x="4943" y="7953015"/>
                  </a:lnTo>
                  <a:lnTo>
                    <a:pt x="11027" y="7999039"/>
                  </a:lnTo>
                  <a:lnTo>
                    <a:pt x="19437" y="8044315"/>
                  </a:lnTo>
                  <a:lnTo>
                    <a:pt x="30107" y="8088781"/>
                  </a:lnTo>
                  <a:lnTo>
                    <a:pt x="42976" y="8132373"/>
                  </a:lnTo>
                  <a:lnTo>
                    <a:pt x="57980" y="8175027"/>
                  </a:lnTo>
                  <a:lnTo>
                    <a:pt x="75057" y="8216682"/>
                  </a:lnTo>
                  <a:lnTo>
                    <a:pt x="94143" y="8257273"/>
                  </a:lnTo>
                  <a:lnTo>
                    <a:pt x="115174" y="8296738"/>
                  </a:lnTo>
                  <a:lnTo>
                    <a:pt x="138089" y="8335014"/>
                  </a:lnTo>
                  <a:lnTo>
                    <a:pt x="162824" y="8372038"/>
                  </a:lnTo>
                  <a:lnTo>
                    <a:pt x="189316" y="8407746"/>
                  </a:lnTo>
                  <a:lnTo>
                    <a:pt x="217501" y="8442075"/>
                  </a:lnTo>
                  <a:lnTo>
                    <a:pt x="247317" y="8474963"/>
                  </a:lnTo>
                  <a:lnTo>
                    <a:pt x="278701" y="8506347"/>
                  </a:lnTo>
                  <a:lnTo>
                    <a:pt x="311590" y="8536162"/>
                  </a:lnTo>
                  <a:lnTo>
                    <a:pt x="345920" y="8564347"/>
                  </a:lnTo>
                  <a:lnTo>
                    <a:pt x="381629" y="8590839"/>
                  </a:lnTo>
                  <a:lnTo>
                    <a:pt x="418653" y="8615573"/>
                  </a:lnTo>
                  <a:lnTo>
                    <a:pt x="456929" y="8638487"/>
                  </a:lnTo>
                  <a:lnTo>
                    <a:pt x="496394" y="8659519"/>
                  </a:lnTo>
                  <a:lnTo>
                    <a:pt x="536986" y="8678604"/>
                  </a:lnTo>
                  <a:lnTo>
                    <a:pt x="578641" y="8695680"/>
                  </a:lnTo>
                  <a:lnTo>
                    <a:pt x="621296" y="8710684"/>
                  </a:lnTo>
                  <a:lnTo>
                    <a:pt x="664888" y="8723553"/>
                  </a:lnTo>
                  <a:lnTo>
                    <a:pt x="709354" y="8734223"/>
                  </a:lnTo>
                  <a:lnTo>
                    <a:pt x="754630" y="8742632"/>
                  </a:lnTo>
                  <a:lnTo>
                    <a:pt x="800655" y="8748716"/>
                  </a:lnTo>
                  <a:lnTo>
                    <a:pt x="847364" y="8752413"/>
                  </a:lnTo>
                  <a:lnTo>
                    <a:pt x="894695" y="8753660"/>
                  </a:lnTo>
                  <a:lnTo>
                    <a:pt x="5796210" y="8753660"/>
                  </a:lnTo>
                  <a:lnTo>
                    <a:pt x="5843541" y="8752413"/>
                  </a:lnTo>
                  <a:lnTo>
                    <a:pt x="5890250" y="8748716"/>
                  </a:lnTo>
                  <a:lnTo>
                    <a:pt x="5936275" y="8742632"/>
                  </a:lnTo>
                  <a:lnTo>
                    <a:pt x="5981551" y="8734223"/>
                  </a:lnTo>
                  <a:lnTo>
                    <a:pt x="6026017" y="8723553"/>
                  </a:lnTo>
                  <a:lnTo>
                    <a:pt x="6069608" y="8710684"/>
                  </a:lnTo>
                  <a:lnTo>
                    <a:pt x="6112263" y="8695680"/>
                  </a:lnTo>
                  <a:lnTo>
                    <a:pt x="6153917" y="8678604"/>
                  </a:lnTo>
                  <a:lnTo>
                    <a:pt x="6194509" y="8659519"/>
                  </a:lnTo>
                  <a:lnTo>
                    <a:pt x="6233974" y="8638487"/>
                  </a:lnTo>
                  <a:lnTo>
                    <a:pt x="6272250" y="8615573"/>
                  </a:lnTo>
                  <a:lnTo>
                    <a:pt x="6309273" y="8590839"/>
                  </a:lnTo>
                  <a:lnTo>
                    <a:pt x="6344981" y="8564347"/>
                  </a:lnTo>
                  <a:lnTo>
                    <a:pt x="6379311" y="8536162"/>
                  </a:lnTo>
                  <a:lnTo>
                    <a:pt x="6412199" y="8506347"/>
                  </a:lnTo>
                  <a:lnTo>
                    <a:pt x="6443582" y="8474963"/>
                  </a:lnTo>
                  <a:lnTo>
                    <a:pt x="6473398" y="8442075"/>
                  </a:lnTo>
                  <a:lnTo>
                    <a:pt x="6501583" y="8407746"/>
                  </a:lnTo>
                  <a:lnTo>
                    <a:pt x="6528074" y="8372038"/>
                  </a:lnTo>
                  <a:lnTo>
                    <a:pt x="6552809" y="8335014"/>
                  </a:lnTo>
                  <a:lnTo>
                    <a:pt x="6575723" y="8296738"/>
                  </a:lnTo>
                  <a:lnTo>
                    <a:pt x="6596754" y="8257273"/>
                  </a:lnTo>
                  <a:lnTo>
                    <a:pt x="6615840" y="8216682"/>
                  </a:lnTo>
                  <a:lnTo>
                    <a:pt x="6632916" y="8175027"/>
                  </a:lnTo>
                  <a:lnTo>
                    <a:pt x="6647920" y="8132373"/>
                  </a:lnTo>
                  <a:lnTo>
                    <a:pt x="6660788" y="8088781"/>
                  </a:lnTo>
                  <a:lnTo>
                    <a:pt x="6671459" y="8044315"/>
                  </a:lnTo>
                  <a:lnTo>
                    <a:pt x="6679868" y="7999039"/>
                  </a:lnTo>
                  <a:lnTo>
                    <a:pt x="6685952" y="7953015"/>
                  </a:lnTo>
                  <a:lnTo>
                    <a:pt x="6689649" y="7906306"/>
                  </a:lnTo>
                  <a:lnTo>
                    <a:pt x="6690895" y="7858975"/>
                  </a:lnTo>
                  <a:lnTo>
                    <a:pt x="6690895" y="894684"/>
                  </a:lnTo>
                  <a:lnTo>
                    <a:pt x="6689649" y="847354"/>
                  </a:lnTo>
                  <a:lnTo>
                    <a:pt x="6685952" y="800644"/>
                  </a:lnTo>
                  <a:lnTo>
                    <a:pt x="6679868" y="754620"/>
                  </a:lnTo>
                  <a:lnTo>
                    <a:pt x="6671459" y="709344"/>
                  </a:lnTo>
                  <a:lnTo>
                    <a:pt x="6660788" y="664878"/>
                  </a:lnTo>
                  <a:lnTo>
                    <a:pt x="6647920" y="621287"/>
                  </a:lnTo>
                  <a:lnTo>
                    <a:pt x="6632916" y="578632"/>
                  </a:lnTo>
                  <a:lnTo>
                    <a:pt x="6615840" y="536977"/>
                  </a:lnTo>
                  <a:lnTo>
                    <a:pt x="6596754" y="496386"/>
                  </a:lnTo>
                  <a:lnTo>
                    <a:pt x="6575723" y="456921"/>
                  </a:lnTo>
                  <a:lnTo>
                    <a:pt x="6552809" y="418645"/>
                  </a:lnTo>
                  <a:lnTo>
                    <a:pt x="6528074" y="381622"/>
                  </a:lnTo>
                  <a:lnTo>
                    <a:pt x="6501583" y="345914"/>
                  </a:lnTo>
                  <a:lnTo>
                    <a:pt x="6473398" y="311584"/>
                  </a:lnTo>
                  <a:lnTo>
                    <a:pt x="6443582" y="278696"/>
                  </a:lnTo>
                  <a:lnTo>
                    <a:pt x="6412199" y="247312"/>
                  </a:lnTo>
                  <a:lnTo>
                    <a:pt x="6379311" y="217497"/>
                  </a:lnTo>
                  <a:lnTo>
                    <a:pt x="6344981" y="189312"/>
                  </a:lnTo>
                  <a:lnTo>
                    <a:pt x="6309273" y="162821"/>
                  </a:lnTo>
                  <a:lnTo>
                    <a:pt x="6272250" y="138086"/>
                  </a:lnTo>
                  <a:lnTo>
                    <a:pt x="6233974" y="115172"/>
                  </a:lnTo>
                  <a:lnTo>
                    <a:pt x="6194509" y="94140"/>
                  </a:lnTo>
                  <a:lnTo>
                    <a:pt x="6153917" y="75055"/>
                  </a:lnTo>
                  <a:lnTo>
                    <a:pt x="6112263" y="57979"/>
                  </a:lnTo>
                  <a:lnTo>
                    <a:pt x="6069608" y="42975"/>
                  </a:lnTo>
                  <a:lnTo>
                    <a:pt x="6026017" y="30106"/>
                  </a:lnTo>
                  <a:lnTo>
                    <a:pt x="5981551" y="19436"/>
                  </a:lnTo>
                  <a:lnTo>
                    <a:pt x="5936275" y="11027"/>
                  </a:lnTo>
                  <a:lnTo>
                    <a:pt x="5890250" y="4943"/>
                  </a:lnTo>
                  <a:lnTo>
                    <a:pt x="5843541" y="1246"/>
                  </a:lnTo>
                  <a:lnTo>
                    <a:pt x="5796210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7441" y="2838934"/>
              <a:ext cx="2845435" cy="2845435"/>
            </a:xfrm>
            <a:custGeom>
              <a:avLst/>
              <a:gdLst/>
              <a:ahLst/>
              <a:cxnLst/>
              <a:rect l="l" t="t" r="r" b="b"/>
              <a:pathLst>
                <a:path w="2845434" h="2845435">
                  <a:moveTo>
                    <a:pt x="1422532" y="0"/>
                  </a:moveTo>
                  <a:lnTo>
                    <a:pt x="1374621" y="791"/>
                  </a:lnTo>
                  <a:lnTo>
                    <a:pt x="1327107" y="3149"/>
                  </a:lnTo>
                  <a:lnTo>
                    <a:pt x="1280014" y="7050"/>
                  </a:lnTo>
                  <a:lnTo>
                    <a:pt x="1233367" y="12466"/>
                  </a:lnTo>
                  <a:lnTo>
                    <a:pt x="1187192" y="19375"/>
                  </a:lnTo>
                  <a:lnTo>
                    <a:pt x="1141513" y="27751"/>
                  </a:lnTo>
                  <a:lnTo>
                    <a:pt x="1096356" y="37570"/>
                  </a:lnTo>
                  <a:lnTo>
                    <a:pt x="1051744" y="48805"/>
                  </a:lnTo>
                  <a:lnTo>
                    <a:pt x="1007703" y="61433"/>
                  </a:lnTo>
                  <a:lnTo>
                    <a:pt x="964258" y="75429"/>
                  </a:lnTo>
                  <a:lnTo>
                    <a:pt x="921434" y="90767"/>
                  </a:lnTo>
                  <a:lnTo>
                    <a:pt x="879256" y="107423"/>
                  </a:lnTo>
                  <a:lnTo>
                    <a:pt x="837747" y="125371"/>
                  </a:lnTo>
                  <a:lnTo>
                    <a:pt x="796935" y="144588"/>
                  </a:lnTo>
                  <a:lnTo>
                    <a:pt x="756842" y="165047"/>
                  </a:lnTo>
                  <a:lnTo>
                    <a:pt x="717495" y="186725"/>
                  </a:lnTo>
                  <a:lnTo>
                    <a:pt x="678918" y="209596"/>
                  </a:lnTo>
                  <a:lnTo>
                    <a:pt x="641135" y="233635"/>
                  </a:lnTo>
                  <a:lnTo>
                    <a:pt x="604173" y="258818"/>
                  </a:lnTo>
                  <a:lnTo>
                    <a:pt x="568055" y="285120"/>
                  </a:lnTo>
                  <a:lnTo>
                    <a:pt x="532807" y="312515"/>
                  </a:lnTo>
                  <a:lnTo>
                    <a:pt x="498453" y="340978"/>
                  </a:lnTo>
                  <a:lnTo>
                    <a:pt x="465019" y="370486"/>
                  </a:lnTo>
                  <a:lnTo>
                    <a:pt x="432530" y="401013"/>
                  </a:lnTo>
                  <a:lnTo>
                    <a:pt x="401009" y="432534"/>
                  </a:lnTo>
                  <a:lnTo>
                    <a:pt x="370482" y="465023"/>
                  </a:lnTo>
                  <a:lnTo>
                    <a:pt x="340975" y="498458"/>
                  </a:lnTo>
                  <a:lnTo>
                    <a:pt x="312511" y="532811"/>
                  </a:lnTo>
                  <a:lnTo>
                    <a:pt x="285116" y="568060"/>
                  </a:lnTo>
                  <a:lnTo>
                    <a:pt x="258815" y="604177"/>
                  </a:lnTo>
                  <a:lnTo>
                    <a:pt x="233633" y="641140"/>
                  </a:lnTo>
                  <a:lnTo>
                    <a:pt x="209594" y="678922"/>
                  </a:lnTo>
                  <a:lnTo>
                    <a:pt x="186723" y="717499"/>
                  </a:lnTo>
                  <a:lnTo>
                    <a:pt x="165045" y="756847"/>
                  </a:lnTo>
                  <a:lnTo>
                    <a:pt x="144586" y="796939"/>
                  </a:lnTo>
                  <a:lnTo>
                    <a:pt x="125370" y="837752"/>
                  </a:lnTo>
                  <a:lnTo>
                    <a:pt x="107421" y="879260"/>
                  </a:lnTo>
                  <a:lnTo>
                    <a:pt x="90766" y="921438"/>
                  </a:lnTo>
                  <a:lnTo>
                    <a:pt x="75428" y="964262"/>
                  </a:lnTo>
                  <a:lnTo>
                    <a:pt x="61432" y="1007707"/>
                  </a:lnTo>
                  <a:lnTo>
                    <a:pt x="48805" y="1051748"/>
                  </a:lnTo>
                  <a:lnTo>
                    <a:pt x="37569" y="1096359"/>
                  </a:lnTo>
                  <a:lnTo>
                    <a:pt x="27751" y="1141516"/>
                  </a:lnTo>
                  <a:lnTo>
                    <a:pt x="19375" y="1187195"/>
                  </a:lnTo>
                  <a:lnTo>
                    <a:pt x="12466" y="1233370"/>
                  </a:lnTo>
                  <a:lnTo>
                    <a:pt x="7049" y="1280015"/>
                  </a:lnTo>
                  <a:lnTo>
                    <a:pt x="3149" y="1327108"/>
                  </a:lnTo>
                  <a:lnTo>
                    <a:pt x="791" y="1374622"/>
                  </a:lnTo>
                  <a:lnTo>
                    <a:pt x="0" y="1422532"/>
                  </a:lnTo>
                  <a:lnTo>
                    <a:pt x="791" y="1470442"/>
                  </a:lnTo>
                  <a:lnTo>
                    <a:pt x="3149" y="1517955"/>
                  </a:lnTo>
                  <a:lnTo>
                    <a:pt x="7049" y="1565047"/>
                  </a:lnTo>
                  <a:lnTo>
                    <a:pt x="12466" y="1611692"/>
                  </a:lnTo>
                  <a:lnTo>
                    <a:pt x="19375" y="1657866"/>
                  </a:lnTo>
                  <a:lnTo>
                    <a:pt x="27751" y="1703544"/>
                  </a:lnTo>
                  <a:lnTo>
                    <a:pt x="37569" y="1748701"/>
                  </a:lnTo>
                  <a:lnTo>
                    <a:pt x="48805" y="1793312"/>
                  </a:lnTo>
                  <a:lnTo>
                    <a:pt x="61432" y="1837352"/>
                  </a:lnTo>
                  <a:lnTo>
                    <a:pt x="75428" y="1880797"/>
                  </a:lnTo>
                  <a:lnTo>
                    <a:pt x="90766" y="1923620"/>
                  </a:lnTo>
                  <a:lnTo>
                    <a:pt x="107421" y="1965798"/>
                  </a:lnTo>
                  <a:lnTo>
                    <a:pt x="125370" y="2007306"/>
                  </a:lnTo>
                  <a:lnTo>
                    <a:pt x="144586" y="2048118"/>
                  </a:lnTo>
                  <a:lnTo>
                    <a:pt x="165045" y="2088210"/>
                  </a:lnTo>
                  <a:lnTo>
                    <a:pt x="186723" y="2127557"/>
                  </a:lnTo>
                  <a:lnTo>
                    <a:pt x="209594" y="2166134"/>
                  </a:lnTo>
                  <a:lnTo>
                    <a:pt x="233633" y="2203917"/>
                  </a:lnTo>
                  <a:lnTo>
                    <a:pt x="258815" y="2240879"/>
                  </a:lnTo>
                  <a:lnTo>
                    <a:pt x="285116" y="2276996"/>
                  </a:lnTo>
                  <a:lnTo>
                    <a:pt x="312511" y="2312244"/>
                  </a:lnTo>
                  <a:lnTo>
                    <a:pt x="340975" y="2346598"/>
                  </a:lnTo>
                  <a:lnTo>
                    <a:pt x="370482" y="2380032"/>
                  </a:lnTo>
                  <a:lnTo>
                    <a:pt x="401009" y="2412522"/>
                  </a:lnTo>
                  <a:lnTo>
                    <a:pt x="432530" y="2444042"/>
                  </a:lnTo>
                  <a:lnTo>
                    <a:pt x="465019" y="2474569"/>
                  </a:lnTo>
                  <a:lnTo>
                    <a:pt x="498453" y="2504076"/>
                  </a:lnTo>
                  <a:lnTo>
                    <a:pt x="532807" y="2532540"/>
                  </a:lnTo>
                  <a:lnTo>
                    <a:pt x="568055" y="2559935"/>
                  </a:lnTo>
                  <a:lnTo>
                    <a:pt x="604173" y="2586236"/>
                  </a:lnTo>
                  <a:lnTo>
                    <a:pt x="641135" y="2611419"/>
                  </a:lnTo>
                  <a:lnTo>
                    <a:pt x="678918" y="2635458"/>
                  </a:lnTo>
                  <a:lnTo>
                    <a:pt x="717495" y="2658329"/>
                  </a:lnTo>
                  <a:lnTo>
                    <a:pt x="756842" y="2680007"/>
                  </a:lnTo>
                  <a:lnTo>
                    <a:pt x="796935" y="2700466"/>
                  </a:lnTo>
                  <a:lnTo>
                    <a:pt x="837747" y="2719683"/>
                  </a:lnTo>
                  <a:lnTo>
                    <a:pt x="879256" y="2737631"/>
                  </a:lnTo>
                  <a:lnTo>
                    <a:pt x="921434" y="2754287"/>
                  </a:lnTo>
                  <a:lnTo>
                    <a:pt x="964258" y="2769625"/>
                  </a:lnTo>
                  <a:lnTo>
                    <a:pt x="1007703" y="2783621"/>
                  </a:lnTo>
                  <a:lnTo>
                    <a:pt x="1051744" y="2796249"/>
                  </a:lnTo>
                  <a:lnTo>
                    <a:pt x="1096356" y="2807484"/>
                  </a:lnTo>
                  <a:lnTo>
                    <a:pt x="1141513" y="2817302"/>
                  </a:lnTo>
                  <a:lnTo>
                    <a:pt x="1187192" y="2825678"/>
                  </a:lnTo>
                  <a:lnTo>
                    <a:pt x="1233367" y="2832587"/>
                  </a:lnTo>
                  <a:lnTo>
                    <a:pt x="1280014" y="2838004"/>
                  </a:lnTo>
                  <a:lnTo>
                    <a:pt x="1327107" y="2841904"/>
                  </a:lnTo>
                  <a:lnTo>
                    <a:pt x="1374621" y="2844263"/>
                  </a:lnTo>
                  <a:lnTo>
                    <a:pt x="1422532" y="2845054"/>
                  </a:lnTo>
                  <a:lnTo>
                    <a:pt x="1470442" y="2844263"/>
                  </a:lnTo>
                  <a:lnTo>
                    <a:pt x="1517955" y="2841904"/>
                  </a:lnTo>
                  <a:lnTo>
                    <a:pt x="1565047" y="2838004"/>
                  </a:lnTo>
                  <a:lnTo>
                    <a:pt x="1611692" y="2832587"/>
                  </a:lnTo>
                  <a:lnTo>
                    <a:pt x="1657866" y="2825678"/>
                  </a:lnTo>
                  <a:lnTo>
                    <a:pt x="1703544" y="2817302"/>
                  </a:lnTo>
                  <a:lnTo>
                    <a:pt x="1748701" y="2807484"/>
                  </a:lnTo>
                  <a:lnTo>
                    <a:pt x="1793311" y="2796249"/>
                  </a:lnTo>
                  <a:lnTo>
                    <a:pt x="1837351" y="2783621"/>
                  </a:lnTo>
                  <a:lnTo>
                    <a:pt x="1880795" y="2769625"/>
                  </a:lnTo>
                  <a:lnTo>
                    <a:pt x="1923619" y="2754287"/>
                  </a:lnTo>
                  <a:lnTo>
                    <a:pt x="1965797" y="2737631"/>
                  </a:lnTo>
                  <a:lnTo>
                    <a:pt x="2007304" y="2719683"/>
                  </a:lnTo>
                  <a:lnTo>
                    <a:pt x="2048116" y="2700466"/>
                  </a:lnTo>
                  <a:lnTo>
                    <a:pt x="2088208" y="2680007"/>
                  </a:lnTo>
                  <a:lnTo>
                    <a:pt x="2127555" y="2658329"/>
                  </a:lnTo>
                  <a:lnTo>
                    <a:pt x="2166132" y="2635458"/>
                  </a:lnTo>
                  <a:lnTo>
                    <a:pt x="2203913" y="2611419"/>
                  </a:lnTo>
                  <a:lnTo>
                    <a:pt x="2240875" y="2586236"/>
                  </a:lnTo>
                  <a:lnTo>
                    <a:pt x="2276993" y="2559935"/>
                  </a:lnTo>
                  <a:lnTo>
                    <a:pt x="2312240" y="2532540"/>
                  </a:lnTo>
                  <a:lnTo>
                    <a:pt x="2346593" y="2504076"/>
                  </a:lnTo>
                  <a:lnTo>
                    <a:pt x="2380027" y="2474569"/>
                  </a:lnTo>
                  <a:lnTo>
                    <a:pt x="2412517" y="2444042"/>
                  </a:lnTo>
                  <a:lnTo>
                    <a:pt x="2444037" y="2412522"/>
                  </a:lnTo>
                  <a:lnTo>
                    <a:pt x="2474563" y="2380032"/>
                  </a:lnTo>
                  <a:lnTo>
                    <a:pt x="2504070" y="2346598"/>
                  </a:lnTo>
                  <a:lnTo>
                    <a:pt x="2532534" y="2312244"/>
                  </a:lnTo>
                  <a:lnTo>
                    <a:pt x="2559928" y="2276996"/>
                  </a:lnTo>
                  <a:lnTo>
                    <a:pt x="2586229" y="2240879"/>
                  </a:lnTo>
                  <a:lnTo>
                    <a:pt x="2611412" y="2203917"/>
                  </a:lnTo>
                  <a:lnTo>
                    <a:pt x="2635451" y="2166134"/>
                  </a:lnTo>
                  <a:lnTo>
                    <a:pt x="2658321" y="2127557"/>
                  </a:lnTo>
                  <a:lnTo>
                    <a:pt x="2679999" y="2088210"/>
                  </a:lnTo>
                  <a:lnTo>
                    <a:pt x="2700458" y="2048118"/>
                  </a:lnTo>
                  <a:lnTo>
                    <a:pt x="2719674" y="2007306"/>
                  </a:lnTo>
                  <a:lnTo>
                    <a:pt x="2737622" y="1965798"/>
                  </a:lnTo>
                  <a:lnTo>
                    <a:pt x="2754278" y="1923620"/>
                  </a:lnTo>
                  <a:lnTo>
                    <a:pt x="2769616" y="1880797"/>
                  </a:lnTo>
                  <a:lnTo>
                    <a:pt x="2783611" y="1837352"/>
                  </a:lnTo>
                  <a:lnTo>
                    <a:pt x="2796239" y="1793312"/>
                  </a:lnTo>
                  <a:lnTo>
                    <a:pt x="2807474" y="1748701"/>
                  </a:lnTo>
                  <a:lnTo>
                    <a:pt x="2817292" y="1703544"/>
                  </a:lnTo>
                  <a:lnTo>
                    <a:pt x="2825668" y="1657866"/>
                  </a:lnTo>
                  <a:lnTo>
                    <a:pt x="2832577" y="1611692"/>
                  </a:lnTo>
                  <a:lnTo>
                    <a:pt x="2837994" y="1565047"/>
                  </a:lnTo>
                  <a:lnTo>
                    <a:pt x="2841894" y="1517955"/>
                  </a:lnTo>
                  <a:lnTo>
                    <a:pt x="2844252" y="1470442"/>
                  </a:lnTo>
                  <a:lnTo>
                    <a:pt x="2845044" y="1422532"/>
                  </a:lnTo>
                  <a:lnTo>
                    <a:pt x="2844252" y="1374622"/>
                  </a:lnTo>
                  <a:lnTo>
                    <a:pt x="2841894" y="1327108"/>
                  </a:lnTo>
                  <a:lnTo>
                    <a:pt x="2837994" y="1280015"/>
                  </a:lnTo>
                  <a:lnTo>
                    <a:pt x="2832577" y="1233370"/>
                  </a:lnTo>
                  <a:lnTo>
                    <a:pt x="2825668" y="1187195"/>
                  </a:lnTo>
                  <a:lnTo>
                    <a:pt x="2817292" y="1141516"/>
                  </a:lnTo>
                  <a:lnTo>
                    <a:pt x="2807474" y="1096359"/>
                  </a:lnTo>
                  <a:lnTo>
                    <a:pt x="2796239" y="1051748"/>
                  </a:lnTo>
                  <a:lnTo>
                    <a:pt x="2783611" y="1007707"/>
                  </a:lnTo>
                  <a:lnTo>
                    <a:pt x="2769616" y="964262"/>
                  </a:lnTo>
                  <a:lnTo>
                    <a:pt x="2754278" y="921438"/>
                  </a:lnTo>
                  <a:lnTo>
                    <a:pt x="2737622" y="879260"/>
                  </a:lnTo>
                  <a:lnTo>
                    <a:pt x="2719674" y="837752"/>
                  </a:lnTo>
                  <a:lnTo>
                    <a:pt x="2700458" y="796939"/>
                  </a:lnTo>
                  <a:lnTo>
                    <a:pt x="2679999" y="756847"/>
                  </a:lnTo>
                  <a:lnTo>
                    <a:pt x="2658321" y="717499"/>
                  </a:lnTo>
                  <a:lnTo>
                    <a:pt x="2635451" y="678922"/>
                  </a:lnTo>
                  <a:lnTo>
                    <a:pt x="2611412" y="641140"/>
                  </a:lnTo>
                  <a:lnTo>
                    <a:pt x="2586229" y="604177"/>
                  </a:lnTo>
                  <a:lnTo>
                    <a:pt x="2559928" y="568060"/>
                  </a:lnTo>
                  <a:lnTo>
                    <a:pt x="2532534" y="532811"/>
                  </a:lnTo>
                  <a:lnTo>
                    <a:pt x="2504070" y="498458"/>
                  </a:lnTo>
                  <a:lnTo>
                    <a:pt x="2474563" y="465023"/>
                  </a:lnTo>
                  <a:lnTo>
                    <a:pt x="2444037" y="432534"/>
                  </a:lnTo>
                  <a:lnTo>
                    <a:pt x="2412517" y="401013"/>
                  </a:lnTo>
                  <a:lnTo>
                    <a:pt x="2380027" y="370486"/>
                  </a:lnTo>
                  <a:lnTo>
                    <a:pt x="2346593" y="340978"/>
                  </a:lnTo>
                  <a:lnTo>
                    <a:pt x="2312240" y="312515"/>
                  </a:lnTo>
                  <a:lnTo>
                    <a:pt x="2276993" y="285120"/>
                  </a:lnTo>
                  <a:lnTo>
                    <a:pt x="2240875" y="258818"/>
                  </a:lnTo>
                  <a:lnTo>
                    <a:pt x="2203913" y="233635"/>
                  </a:lnTo>
                  <a:lnTo>
                    <a:pt x="2166132" y="209596"/>
                  </a:lnTo>
                  <a:lnTo>
                    <a:pt x="2127555" y="186725"/>
                  </a:lnTo>
                  <a:lnTo>
                    <a:pt x="2088208" y="165047"/>
                  </a:lnTo>
                  <a:lnTo>
                    <a:pt x="2048116" y="144588"/>
                  </a:lnTo>
                  <a:lnTo>
                    <a:pt x="2007304" y="125371"/>
                  </a:lnTo>
                  <a:lnTo>
                    <a:pt x="1965797" y="107423"/>
                  </a:lnTo>
                  <a:lnTo>
                    <a:pt x="1923619" y="90767"/>
                  </a:lnTo>
                  <a:lnTo>
                    <a:pt x="1880795" y="75429"/>
                  </a:lnTo>
                  <a:lnTo>
                    <a:pt x="1837351" y="61433"/>
                  </a:lnTo>
                  <a:lnTo>
                    <a:pt x="1793311" y="48805"/>
                  </a:lnTo>
                  <a:lnTo>
                    <a:pt x="1748701" y="37570"/>
                  </a:lnTo>
                  <a:lnTo>
                    <a:pt x="1703544" y="27751"/>
                  </a:lnTo>
                  <a:lnTo>
                    <a:pt x="1657866" y="19375"/>
                  </a:lnTo>
                  <a:lnTo>
                    <a:pt x="1611692" y="12466"/>
                  </a:lnTo>
                  <a:lnTo>
                    <a:pt x="1565047" y="7050"/>
                  </a:lnTo>
                  <a:lnTo>
                    <a:pt x="1517955" y="3149"/>
                  </a:lnTo>
                  <a:lnTo>
                    <a:pt x="1470442" y="791"/>
                  </a:lnTo>
                  <a:lnTo>
                    <a:pt x="1422532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60826" y="3232325"/>
              <a:ext cx="2058670" cy="2058670"/>
            </a:xfrm>
            <a:custGeom>
              <a:avLst/>
              <a:gdLst/>
              <a:ahLst/>
              <a:cxnLst/>
              <a:rect l="l" t="t" r="r" b="b"/>
              <a:pathLst>
                <a:path w="2058669" h="2058670">
                  <a:moveTo>
                    <a:pt x="1029141" y="0"/>
                  </a:moveTo>
                  <a:lnTo>
                    <a:pt x="980695" y="1120"/>
                  </a:lnTo>
                  <a:lnTo>
                    <a:pt x="932826" y="4447"/>
                  </a:lnTo>
                  <a:lnTo>
                    <a:pt x="885583" y="9933"/>
                  </a:lnTo>
                  <a:lnTo>
                    <a:pt x="839014" y="17527"/>
                  </a:lnTo>
                  <a:lnTo>
                    <a:pt x="793171" y="27180"/>
                  </a:lnTo>
                  <a:lnTo>
                    <a:pt x="748102" y="38843"/>
                  </a:lnTo>
                  <a:lnTo>
                    <a:pt x="703856" y="52466"/>
                  </a:lnTo>
                  <a:lnTo>
                    <a:pt x="660483" y="68000"/>
                  </a:lnTo>
                  <a:lnTo>
                    <a:pt x="618033" y="85395"/>
                  </a:lnTo>
                  <a:lnTo>
                    <a:pt x="576555" y="104602"/>
                  </a:lnTo>
                  <a:lnTo>
                    <a:pt x="536097" y="125572"/>
                  </a:lnTo>
                  <a:lnTo>
                    <a:pt x="496711" y="148256"/>
                  </a:lnTo>
                  <a:lnTo>
                    <a:pt x="458444" y="172602"/>
                  </a:lnTo>
                  <a:lnTo>
                    <a:pt x="421347" y="198564"/>
                  </a:lnTo>
                  <a:lnTo>
                    <a:pt x="385469" y="226090"/>
                  </a:lnTo>
                  <a:lnTo>
                    <a:pt x="350860" y="255132"/>
                  </a:lnTo>
                  <a:lnTo>
                    <a:pt x="317568" y="285639"/>
                  </a:lnTo>
                  <a:lnTo>
                    <a:pt x="285643" y="317564"/>
                  </a:lnTo>
                  <a:lnTo>
                    <a:pt x="255135" y="350855"/>
                  </a:lnTo>
                  <a:lnTo>
                    <a:pt x="226093" y="385465"/>
                  </a:lnTo>
                  <a:lnTo>
                    <a:pt x="198567" y="421343"/>
                  </a:lnTo>
                  <a:lnTo>
                    <a:pt x="172605" y="458440"/>
                  </a:lnTo>
                  <a:lnTo>
                    <a:pt x="148258" y="496706"/>
                  </a:lnTo>
                  <a:lnTo>
                    <a:pt x="125574" y="536093"/>
                  </a:lnTo>
                  <a:lnTo>
                    <a:pt x="104604" y="576550"/>
                  </a:lnTo>
                  <a:lnTo>
                    <a:pt x="85397" y="618029"/>
                  </a:lnTo>
                  <a:lnTo>
                    <a:pt x="68001" y="660479"/>
                  </a:lnTo>
                  <a:lnTo>
                    <a:pt x="52467" y="703852"/>
                  </a:lnTo>
                  <a:lnTo>
                    <a:pt x="38843" y="748098"/>
                  </a:lnTo>
                  <a:lnTo>
                    <a:pt x="27180" y="793168"/>
                  </a:lnTo>
                  <a:lnTo>
                    <a:pt x="17527" y="839012"/>
                  </a:lnTo>
                  <a:lnTo>
                    <a:pt x="9933" y="885580"/>
                  </a:lnTo>
                  <a:lnTo>
                    <a:pt x="4447" y="932824"/>
                  </a:lnTo>
                  <a:lnTo>
                    <a:pt x="1120" y="980694"/>
                  </a:lnTo>
                  <a:lnTo>
                    <a:pt x="0" y="1029141"/>
                  </a:lnTo>
                  <a:lnTo>
                    <a:pt x="1120" y="1077587"/>
                  </a:lnTo>
                  <a:lnTo>
                    <a:pt x="4447" y="1125456"/>
                  </a:lnTo>
                  <a:lnTo>
                    <a:pt x="9933" y="1172699"/>
                  </a:lnTo>
                  <a:lnTo>
                    <a:pt x="17527" y="1219267"/>
                  </a:lnTo>
                  <a:lnTo>
                    <a:pt x="27180" y="1265110"/>
                  </a:lnTo>
                  <a:lnTo>
                    <a:pt x="38843" y="1310179"/>
                  </a:lnTo>
                  <a:lnTo>
                    <a:pt x="52467" y="1354425"/>
                  </a:lnTo>
                  <a:lnTo>
                    <a:pt x="68001" y="1397797"/>
                  </a:lnTo>
                  <a:lnTo>
                    <a:pt x="85397" y="1440247"/>
                  </a:lnTo>
                  <a:lnTo>
                    <a:pt x="104604" y="1481725"/>
                  </a:lnTo>
                  <a:lnTo>
                    <a:pt x="125574" y="1522182"/>
                  </a:lnTo>
                  <a:lnTo>
                    <a:pt x="148258" y="1561568"/>
                  </a:lnTo>
                  <a:lnTo>
                    <a:pt x="172605" y="1599834"/>
                  </a:lnTo>
                  <a:lnTo>
                    <a:pt x="198567" y="1636931"/>
                  </a:lnTo>
                  <a:lnTo>
                    <a:pt x="226093" y="1672809"/>
                  </a:lnTo>
                  <a:lnTo>
                    <a:pt x="255135" y="1707418"/>
                  </a:lnTo>
                  <a:lnTo>
                    <a:pt x="285643" y="1740709"/>
                  </a:lnTo>
                  <a:lnTo>
                    <a:pt x="317568" y="1772633"/>
                  </a:lnTo>
                  <a:lnTo>
                    <a:pt x="350860" y="1803141"/>
                  </a:lnTo>
                  <a:lnTo>
                    <a:pt x="385469" y="1832182"/>
                  </a:lnTo>
                  <a:lnTo>
                    <a:pt x="421347" y="1859708"/>
                  </a:lnTo>
                  <a:lnTo>
                    <a:pt x="458444" y="1885670"/>
                  </a:lnTo>
                  <a:lnTo>
                    <a:pt x="496711" y="1910016"/>
                  </a:lnTo>
                  <a:lnTo>
                    <a:pt x="536097" y="1932699"/>
                  </a:lnTo>
                  <a:lnTo>
                    <a:pt x="576555" y="1953669"/>
                  </a:lnTo>
                  <a:lnTo>
                    <a:pt x="618033" y="1972877"/>
                  </a:lnTo>
                  <a:lnTo>
                    <a:pt x="660483" y="1990272"/>
                  </a:lnTo>
                  <a:lnTo>
                    <a:pt x="703856" y="2005806"/>
                  </a:lnTo>
                  <a:lnTo>
                    <a:pt x="748102" y="2019429"/>
                  </a:lnTo>
                  <a:lnTo>
                    <a:pt x="793171" y="2031092"/>
                  </a:lnTo>
                  <a:lnTo>
                    <a:pt x="839014" y="2040745"/>
                  </a:lnTo>
                  <a:lnTo>
                    <a:pt x="885583" y="2048339"/>
                  </a:lnTo>
                  <a:lnTo>
                    <a:pt x="932826" y="2053824"/>
                  </a:lnTo>
                  <a:lnTo>
                    <a:pt x="980695" y="2057152"/>
                  </a:lnTo>
                  <a:lnTo>
                    <a:pt x="1029141" y="2058272"/>
                  </a:lnTo>
                  <a:lnTo>
                    <a:pt x="1077586" y="2057152"/>
                  </a:lnTo>
                  <a:lnTo>
                    <a:pt x="1125454" y="2053824"/>
                  </a:lnTo>
                  <a:lnTo>
                    <a:pt x="1172697" y="2048339"/>
                  </a:lnTo>
                  <a:lnTo>
                    <a:pt x="1219264" y="2040745"/>
                  </a:lnTo>
                  <a:lnTo>
                    <a:pt x="1265107" y="2031092"/>
                  </a:lnTo>
                  <a:lnTo>
                    <a:pt x="1310176" y="2019429"/>
                  </a:lnTo>
                  <a:lnTo>
                    <a:pt x="1354421" y="2005806"/>
                  </a:lnTo>
                  <a:lnTo>
                    <a:pt x="1397793" y="1990272"/>
                  </a:lnTo>
                  <a:lnTo>
                    <a:pt x="1440243" y="1972877"/>
                  </a:lnTo>
                  <a:lnTo>
                    <a:pt x="1481721" y="1953669"/>
                  </a:lnTo>
                  <a:lnTo>
                    <a:pt x="1522178" y="1932699"/>
                  </a:lnTo>
                  <a:lnTo>
                    <a:pt x="1561564" y="1910016"/>
                  </a:lnTo>
                  <a:lnTo>
                    <a:pt x="1599830" y="1885670"/>
                  </a:lnTo>
                  <a:lnTo>
                    <a:pt x="1636926" y="1859708"/>
                  </a:lnTo>
                  <a:lnTo>
                    <a:pt x="1672804" y="1832182"/>
                  </a:lnTo>
                  <a:lnTo>
                    <a:pt x="1707413" y="1803141"/>
                  </a:lnTo>
                  <a:lnTo>
                    <a:pt x="1740705" y="1772633"/>
                  </a:lnTo>
                  <a:lnTo>
                    <a:pt x="1772630" y="1740709"/>
                  </a:lnTo>
                  <a:lnTo>
                    <a:pt x="1803137" y="1707418"/>
                  </a:lnTo>
                  <a:lnTo>
                    <a:pt x="1832179" y="1672809"/>
                  </a:lnTo>
                  <a:lnTo>
                    <a:pt x="1859705" y="1636931"/>
                  </a:lnTo>
                  <a:lnTo>
                    <a:pt x="1885667" y="1599834"/>
                  </a:lnTo>
                  <a:lnTo>
                    <a:pt x="1910014" y="1561568"/>
                  </a:lnTo>
                  <a:lnTo>
                    <a:pt x="1932697" y="1522182"/>
                  </a:lnTo>
                  <a:lnTo>
                    <a:pt x="1953667" y="1481725"/>
                  </a:lnTo>
                  <a:lnTo>
                    <a:pt x="1972875" y="1440247"/>
                  </a:lnTo>
                  <a:lnTo>
                    <a:pt x="1990271" y="1397797"/>
                  </a:lnTo>
                  <a:lnTo>
                    <a:pt x="2005805" y="1354425"/>
                  </a:lnTo>
                  <a:lnTo>
                    <a:pt x="2019428" y="1310179"/>
                  </a:lnTo>
                  <a:lnTo>
                    <a:pt x="2031091" y="1265110"/>
                  </a:lnTo>
                  <a:lnTo>
                    <a:pt x="2040744" y="1219267"/>
                  </a:lnTo>
                  <a:lnTo>
                    <a:pt x="2048339" y="1172699"/>
                  </a:lnTo>
                  <a:lnTo>
                    <a:pt x="2053824" y="1125456"/>
                  </a:lnTo>
                  <a:lnTo>
                    <a:pt x="2057152" y="1077587"/>
                  </a:lnTo>
                  <a:lnTo>
                    <a:pt x="2058272" y="1029141"/>
                  </a:lnTo>
                  <a:lnTo>
                    <a:pt x="2057152" y="980694"/>
                  </a:lnTo>
                  <a:lnTo>
                    <a:pt x="2053824" y="932824"/>
                  </a:lnTo>
                  <a:lnTo>
                    <a:pt x="2048339" y="885580"/>
                  </a:lnTo>
                  <a:lnTo>
                    <a:pt x="2040744" y="839012"/>
                  </a:lnTo>
                  <a:lnTo>
                    <a:pt x="2031091" y="793168"/>
                  </a:lnTo>
                  <a:lnTo>
                    <a:pt x="2019428" y="748098"/>
                  </a:lnTo>
                  <a:lnTo>
                    <a:pt x="2005805" y="703852"/>
                  </a:lnTo>
                  <a:lnTo>
                    <a:pt x="1990271" y="660479"/>
                  </a:lnTo>
                  <a:lnTo>
                    <a:pt x="1972875" y="618029"/>
                  </a:lnTo>
                  <a:lnTo>
                    <a:pt x="1953667" y="576550"/>
                  </a:lnTo>
                  <a:lnTo>
                    <a:pt x="1932697" y="536093"/>
                  </a:lnTo>
                  <a:lnTo>
                    <a:pt x="1910014" y="496706"/>
                  </a:lnTo>
                  <a:lnTo>
                    <a:pt x="1885667" y="458440"/>
                  </a:lnTo>
                  <a:lnTo>
                    <a:pt x="1859705" y="421343"/>
                  </a:lnTo>
                  <a:lnTo>
                    <a:pt x="1832179" y="385465"/>
                  </a:lnTo>
                  <a:lnTo>
                    <a:pt x="1803137" y="350855"/>
                  </a:lnTo>
                  <a:lnTo>
                    <a:pt x="1772630" y="317564"/>
                  </a:lnTo>
                  <a:lnTo>
                    <a:pt x="1740705" y="285639"/>
                  </a:lnTo>
                  <a:lnTo>
                    <a:pt x="1707413" y="255132"/>
                  </a:lnTo>
                  <a:lnTo>
                    <a:pt x="1672804" y="226090"/>
                  </a:lnTo>
                  <a:lnTo>
                    <a:pt x="1636926" y="198564"/>
                  </a:lnTo>
                  <a:lnTo>
                    <a:pt x="1599830" y="172602"/>
                  </a:lnTo>
                  <a:lnTo>
                    <a:pt x="1561564" y="148256"/>
                  </a:lnTo>
                  <a:lnTo>
                    <a:pt x="1522178" y="125572"/>
                  </a:lnTo>
                  <a:lnTo>
                    <a:pt x="1481721" y="104602"/>
                  </a:lnTo>
                  <a:lnTo>
                    <a:pt x="1440243" y="85395"/>
                  </a:lnTo>
                  <a:lnTo>
                    <a:pt x="1397793" y="68000"/>
                  </a:lnTo>
                  <a:lnTo>
                    <a:pt x="1354421" y="52466"/>
                  </a:lnTo>
                  <a:lnTo>
                    <a:pt x="1310176" y="38843"/>
                  </a:lnTo>
                  <a:lnTo>
                    <a:pt x="1265107" y="27180"/>
                  </a:lnTo>
                  <a:lnTo>
                    <a:pt x="1219264" y="17527"/>
                  </a:lnTo>
                  <a:lnTo>
                    <a:pt x="1172697" y="9933"/>
                  </a:lnTo>
                  <a:lnTo>
                    <a:pt x="1125454" y="4447"/>
                  </a:lnTo>
                  <a:lnTo>
                    <a:pt x="1077586" y="1120"/>
                  </a:lnTo>
                  <a:lnTo>
                    <a:pt x="1029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83068" y="3554567"/>
              <a:ext cx="1414145" cy="1414145"/>
            </a:xfrm>
            <a:custGeom>
              <a:avLst/>
              <a:gdLst/>
              <a:ahLst/>
              <a:cxnLst/>
              <a:rect l="l" t="t" r="r" b="b"/>
              <a:pathLst>
                <a:path w="1414144" h="1414145">
                  <a:moveTo>
                    <a:pt x="706899" y="0"/>
                  </a:moveTo>
                  <a:lnTo>
                    <a:pt x="658500" y="1630"/>
                  </a:lnTo>
                  <a:lnTo>
                    <a:pt x="610976" y="6453"/>
                  </a:lnTo>
                  <a:lnTo>
                    <a:pt x="564432" y="14361"/>
                  </a:lnTo>
                  <a:lnTo>
                    <a:pt x="518975" y="25251"/>
                  </a:lnTo>
                  <a:lnTo>
                    <a:pt x="474709" y="39016"/>
                  </a:lnTo>
                  <a:lnTo>
                    <a:pt x="431739" y="55552"/>
                  </a:lnTo>
                  <a:lnTo>
                    <a:pt x="390171" y="74752"/>
                  </a:lnTo>
                  <a:lnTo>
                    <a:pt x="350110" y="96513"/>
                  </a:lnTo>
                  <a:lnTo>
                    <a:pt x="311662" y="120728"/>
                  </a:lnTo>
                  <a:lnTo>
                    <a:pt x="274931" y="147292"/>
                  </a:lnTo>
                  <a:lnTo>
                    <a:pt x="240023" y="176100"/>
                  </a:lnTo>
                  <a:lnTo>
                    <a:pt x="207043" y="207047"/>
                  </a:lnTo>
                  <a:lnTo>
                    <a:pt x="176096" y="240027"/>
                  </a:lnTo>
                  <a:lnTo>
                    <a:pt x="147289" y="274935"/>
                  </a:lnTo>
                  <a:lnTo>
                    <a:pt x="120725" y="311666"/>
                  </a:lnTo>
                  <a:lnTo>
                    <a:pt x="96510" y="350115"/>
                  </a:lnTo>
                  <a:lnTo>
                    <a:pt x="74750" y="390176"/>
                  </a:lnTo>
                  <a:lnTo>
                    <a:pt x="55550" y="431743"/>
                  </a:lnTo>
                  <a:lnTo>
                    <a:pt x="39015" y="474713"/>
                  </a:lnTo>
                  <a:lnTo>
                    <a:pt x="25250" y="518979"/>
                  </a:lnTo>
                  <a:lnTo>
                    <a:pt x="14361" y="564435"/>
                  </a:lnTo>
                  <a:lnTo>
                    <a:pt x="6453" y="610978"/>
                  </a:lnTo>
                  <a:lnTo>
                    <a:pt x="1630" y="658501"/>
                  </a:lnTo>
                  <a:lnTo>
                    <a:pt x="0" y="706899"/>
                  </a:lnTo>
                  <a:lnTo>
                    <a:pt x="1630" y="755296"/>
                  </a:lnTo>
                  <a:lnTo>
                    <a:pt x="6453" y="802818"/>
                  </a:lnTo>
                  <a:lnTo>
                    <a:pt x="14361" y="849360"/>
                  </a:lnTo>
                  <a:lnTo>
                    <a:pt x="25250" y="894815"/>
                  </a:lnTo>
                  <a:lnTo>
                    <a:pt x="39015" y="939080"/>
                  </a:lnTo>
                  <a:lnTo>
                    <a:pt x="55550" y="982048"/>
                  </a:lnTo>
                  <a:lnTo>
                    <a:pt x="74750" y="1023614"/>
                  </a:lnTo>
                  <a:lnTo>
                    <a:pt x="96510" y="1063674"/>
                  </a:lnTo>
                  <a:lnTo>
                    <a:pt x="120725" y="1102121"/>
                  </a:lnTo>
                  <a:lnTo>
                    <a:pt x="147289" y="1138851"/>
                  </a:lnTo>
                  <a:lnTo>
                    <a:pt x="176096" y="1173758"/>
                  </a:lnTo>
                  <a:lnTo>
                    <a:pt x="207043" y="1206738"/>
                  </a:lnTo>
                  <a:lnTo>
                    <a:pt x="240023" y="1237683"/>
                  </a:lnTo>
                  <a:lnTo>
                    <a:pt x="274931" y="1266491"/>
                  </a:lnTo>
                  <a:lnTo>
                    <a:pt x="311662" y="1293054"/>
                  </a:lnTo>
                  <a:lnTo>
                    <a:pt x="350110" y="1317268"/>
                  </a:lnTo>
                  <a:lnTo>
                    <a:pt x="390171" y="1339028"/>
                  </a:lnTo>
                  <a:lnTo>
                    <a:pt x="431739" y="1358228"/>
                  </a:lnTo>
                  <a:lnTo>
                    <a:pt x="474709" y="1374763"/>
                  </a:lnTo>
                  <a:lnTo>
                    <a:pt x="518975" y="1388528"/>
                  </a:lnTo>
                  <a:lnTo>
                    <a:pt x="564432" y="1399417"/>
                  </a:lnTo>
                  <a:lnTo>
                    <a:pt x="610976" y="1407325"/>
                  </a:lnTo>
                  <a:lnTo>
                    <a:pt x="658500" y="1412148"/>
                  </a:lnTo>
                  <a:lnTo>
                    <a:pt x="706899" y="1413778"/>
                  </a:lnTo>
                  <a:lnTo>
                    <a:pt x="755297" y="1412148"/>
                  </a:lnTo>
                  <a:lnTo>
                    <a:pt x="802819" y="1407325"/>
                  </a:lnTo>
                  <a:lnTo>
                    <a:pt x="849360" y="1399417"/>
                  </a:lnTo>
                  <a:lnTo>
                    <a:pt x="894816" y="1388528"/>
                  </a:lnTo>
                  <a:lnTo>
                    <a:pt x="939081" y="1374763"/>
                  </a:lnTo>
                  <a:lnTo>
                    <a:pt x="982049" y="1358228"/>
                  </a:lnTo>
                  <a:lnTo>
                    <a:pt x="1023616" y="1339028"/>
                  </a:lnTo>
                  <a:lnTo>
                    <a:pt x="1063677" y="1317268"/>
                  </a:lnTo>
                  <a:lnTo>
                    <a:pt x="1102125" y="1293054"/>
                  </a:lnTo>
                  <a:lnTo>
                    <a:pt x="1138855" y="1266491"/>
                  </a:lnTo>
                  <a:lnTo>
                    <a:pt x="1173763" y="1237683"/>
                  </a:lnTo>
                  <a:lnTo>
                    <a:pt x="1206743" y="1206738"/>
                  </a:lnTo>
                  <a:lnTo>
                    <a:pt x="1237689" y="1173758"/>
                  </a:lnTo>
                  <a:lnTo>
                    <a:pt x="1266497" y="1138851"/>
                  </a:lnTo>
                  <a:lnTo>
                    <a:pt x="1293061" y="1102121"/>
                  </a:lnTo>
                  <a:lnTo>
                    <a:pt x="1317276" y="1063674"/>
                  </a:lnTo>
                  <a:lnTo>
                    <a:pt x="1339036" y="1023614"/>
                  </a:lnTo>
                  <a:lnTo>
                    <a:pt x="1358237" y="982048"/>
                  </a:lnTo>
                  <a:lnTo>
                    <a:pt x="1374772" y="939080"/>
                  </a:lnTo>
                  <a:lnTo>
                    <a:pt x="1388538" y="894815"/>
                  </a:lnTo>
                  <a:lnTo>
                    <a:pt x="1399427" y="849360"/>
                  </a:lnTo>
                  <a:lnTo>
                    <a:pt x="1407336" y="802818"/>
                  </a:lnTo>
                  <a:lnTo>
                    <a:pt x="1412158" y="755296"/>
                  </a:lnTo>
                  <a:lnTo>
                    <a:pt x="1413789" y="706899"/>
                  </a:lnTo>
                  <a:lnTo>
                    <a:pt x="1412158" y="658501"/>
                  </a:lnTo>
                  <a:lnTo>
                    <a:pt x="1407336" y="610978"/>
                  </a:lnTo>
                  <a:lnTo>
                    <a:pt x="1399427" y="564435"/>
                  </a:lnTo>
                  <a:lnTo>
                    <a:pt x="1388538" y="518979"/>
                  </a:lnTo>
                  <a:lnTo>
                    <a:pt x="1374772" y="474713"/>
                  </a:lnTo>
                  <a:lnTo>
                    <a:pt x="1358237" y="431743"/>
                  </a:lnTo>
                  <a:lnTo>
                    <a:pt x="1339036" y="390176"/>
                  </a:lnTo>
                  <a:lnTo>
                    <a:pt x="1317276" y="350115"/>
                  </a:lnTo>
                  <a:lnTo>
                    <a:pt x="1293061" y="311666"/>
                  </a:lnTo>
                  <a:lnTo>
                    <a:pt x="1266497" y="274935"/>
                  </a:lnTo>
                  <a:lnTo>
                    <a:pt x="1237689" y="240027"/>
                  </a:lnTo>
                  <a:lnTo>
                    <a:pt x="1206743" y="207047"/>
                  </a:lnTo>
                  <a:lnTo>
                    <a:pt x="1173763" y="176100"/>
                  </a:lnTo>
                  <a:lnTo>
                    <a:pt x="1138855" y="147292"/>
                  </a:lnTo>
                  <a:lnTo>
                    <a:pt x="1102125" y="120728"/>
                  </a:lnTo>
                  <a:lnTo>
                    <a:pt x="1063677" y="96513"/>
                  </a:lnTo>
                  <a:lnTo>
                    <a:pt x="1023616" y="74752"/>
                  </a:lnTo>
                  <a:lnTo>
                    <a:pt x="982049" y="55552"/>
                  </a:lnTo>
                  <a:lnTo>
                    <a:pt x="939081" y="39016"/>
                  </a:lnTo>
                  <a:lnTo>
                    <a:pt x="894816" y="25251"/>
                  </a:lnTo>
                  <a:lnTo>
                    <a:pt x="849360" y="14361"/>
                  </a:lnTo>
                  <a:lnTo>
                    <a:pt x="802819" y="6453"/>
                  </a:lnTo>
                  <a:lnTo>
                    <a:pt x="755297" y="1630"/>
                  </a:lnTo>
                  <a:lnTo>
                    <a:pt x="70689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19655" y="3891153"/>
              <a:ext cx="741045" cy="741045"/>
            </a:xfrm>
            <a:custGeom>
              <a:avLst/>
              <a:gdLst/>
              <a:ahLst/>
              <a:cxnLst/>
              <a:rect l="l" t="t" r="r" b="b"/>
              <a:pathLst>
                <a:path w="741044" h="741045">
                  <a:moveTo>
                    <a:pt x="370313" y="0"/>
                  </a:moveTo>
                  <a:lnTo>
                    <a:pt x="323862" y="2885"/>
                  </a:lnTo>
                  <a:lnTo>
                    <a:pt x="279132" y="11309"/>
                  </a:lnTo>
                  <a:lnTo>
                    <a:pt x="236472" y="24925"/>
                  </a:lnTo>
                  <a:lnTo>
                    <a:pt x="196227" y="43386"/>
                  </a:lnTo>
                  <a:lnTo>
                    <a:pt x="158745" y="66345"/>
                  </a:lnTo>
                  <a:lnTo>
                    <a:pt x="124373" y="93455"/>
                  </a:lnTo>
                  <a:lnTo>
                    <a:pt x="93459" y="124369"/>
                  </a:lnTo>
                  <a:lnTo>
                    <a:pt x="66348" y="158741"/>
                  </a:lnTo>
                  <a:lnTo>
                    <a:pt x="43388" y="196223"/>
                  </a:lnTo>
                  <a:lnTo>
                    <a:pt x="24926" y="236468"/>
                  </a:lnTo>
                  <a:lnTo>
                    <a:pt x="11309" y="279129"/>
                  </a:lnTo>
                  <a:lnTo>
                    <a:pt x="2885" y="323860"/>
                  </a:lnTo>
                  <a:lnTo>
                    <a:pt x="0" y="370313"/>
                  </a:lnTo>
                  <a:lnTo>
                    <a:pt x="2885" y="416762"/>
                  </a:lnTo>
                  <a:lnTo>
                    <a:pt x="11309" y="461489"/>
                  </a:lnTo>
                  <a:lnTo>
                    <a:pt x="24926" y="504148"/>
                  </a:lnTo>
                  <a:lnTo>
                    <a:pt x="43388" y="544392"/>
                  </a:lnTo>
                  <a:lnTo>
                    <a:pt x="66348" y="581872"/>
                  </a:lnTo>
                  <a:lnTo>
                    <a:pt x="93459" y="616243"/>
                  </a:lnTo>
                  <a:lnTo>
                    <a:pt x="124373" y="647158"/>
                  </a:lnTo>
                  <a:lnTo>
                    <a:pt x="158745" y="674268"/>
                  </a:lnTo>
                  <a:lnTo>
                    <a:pt x="196227" y="697228"/>
                  </a:lnTo>
                  <a:lnTo>
                    <a:pt x="236472" y="715689"/>
                  </a:lnTo>
                  <a:lnTo>
                    <a:pt x="279132" y="729306"/>
                  </a:lnTo>
                  <a:lnTo>
                    <a:pt x="323862" y="737730"/>
                  </a:lnTo>
                  <a:lnTo>
                    <a:pt x="370313" y="740616"/>
                  </a:lnTo>
                  <a:lnTo>
                    <a:pt x="416762" y="737730"/>
                  </a:lnTo>
                  <a:lnTo>
                    <a:pt x="461489" y="729306"/>
                  </a:lnTo>
                  <a:lnTo>
                    <a:pt x="504148" y="715689"/>
                  </a:lnTo>
                  <a:lnTo>
                    <a:pt x="544392" y="697228"/>
                  </a:lnTo>
                  <a:lnTo>
                    <a:pt x="581872" y="674268"/>
                  </a:lnTo>
                  <a:lnTo>
                    <a:pt x="616243" y="647158"/>
                  </a:lnTo>
                  <a:lnTo>
                    <a:pt x="647158" y="616243"/>
                  </a:lnTo>
                  <a:lnTo>
                    <a:pt x="674268" y="581872"/>
                  </a:lnTo>
                  <a:lnTo>
                    <a:pt x="697228" y="544392"/>
                  </a:lnTo>
                  <a:lnTo>
                    <a:pt x="715689" y="504148"/>
                  </a:lnTo>
                  <a:lnTo>
                    <a:pt x="729306" y="461489"/>
                  </a:lnTo>
                  <a:lnTo>
                    <a:pt x="737730" y="416762"/>
                  </a:lnTo>
                  <a:lnTo>
                    <a:pt x="740616" y="370313"/>
                  </a:lnTo>
                  <a:lnTo>
                    <a:pt x="737730" y="323860"/>
                  </a:lnTo>
                  <a:lnTo>
                    <a:pt x="729306" y="279129"/>
                  </a:lnTo>
                  <a:lnTo>
                    <a:pt x="715689" y="236468"/>
                  </a:lnTo>
                  <a:lnTo>
                    <a:pt x="697228" y="196223"/>
                  </a:lnTo>
                  <a:lnTo>
                    <a:pt x="674268" y="158741"/>
                  </a:lnTo>
                  <a:lnTo>
                    <a:pt x="647158" y="124369"/>
                  </a:lnTo>
                  <a:lnTo>
                    <a:pt x="616243" y="93455"/>
                  </a:lnTo>
                  <a:lnTo>
                    <a:pt x="581872" y="66345"/>
                  </a:lnTo>
                  <a:lnTo>
                    <a:pt x="544392" y="43386"/>
                  </a:lnTo>
                  <a:lnTo>
                    <a:pt x="504148" y="24925"/>
                  </a:lnTo>
                  <a:lnTo>
                    <a:pt x="461489" y="11309"/>
                  </a:lnTo>
                  <a:lnTo>
                    <a:pt x="416762" y="2885"/>
                  </a:lnTo>
                  <a:lnTo>
                    <a:pt x="3703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51660" y="2422543"/>
              <a:ext cx="1896110" cy="1896745"/>
            </a:xfrm>
            <a:custGeom>
              <a:avLst/>
              <a:gdLst/>
              <a:ahLst/>
              <a:cxnLst/>
              <a:rect l="l" t="t" r="r" b="b"/>
              <a:pathLst>
                <a:path w="1896109" h="1896745">
                  <a:moveTo>
                    <a:pt x="1895614" y="1663725"/>
                  </a:moveTo>
                  <a:lnTo>
                    <a:pt x="1803069" y="1756257"/>
                  </a:lnTo>
                  <a:lnTo>
                    <a:pt x="387832" y="341045"/>
                  </a:lnTo>
                  <a:lnTo>
                    <a:pt x="387832" y="321170"/>
                  </a:lnTo>
                  <a:lnTo>
                    <a:pt x="387832" y="121780"/>
                  </a:lnTo>
                  <a:lnTo>
                    <a:pt x="320763" y="121780"/>
                  </a:lnTo>
                  <a:lnTo>
                    <a:pt x="320763" y="273977"/>
                  </a:lnTo>
                  <a:lnTo>
                    <a:pt x="266052" y="219265"/>
                  </a:lnTo>
                  <a:lnTo>
                    <a:pt x="266052" y="199390"/>
                  </a:lnTo>
                  <a:lnTo>
                    <a:pt x="266052" y="0"/>
                  </a:lnTo>
                  <a:lnTo>
                    <a:pt x="198983" y="0"/>
                  </a:lnTo>
                  <a:lnTo>
                    <a:pt x="198983" y="199390"/>
                  </a:lnTo>
                  <a:lnTo>
                    <a:pt x="0" y="199390"/>
                  </a:lnTo>
                  <a:lnTo>
                    <a:pt x="0" y="266700"/>
                  </a:lnTo>
                  <a:lnTo>
                    <a:pt x="218643" y="266700"/>
                  </a:lnTo>
                  <a:lnTo>
                    <a:pt x="273113" y="321170"/>
                  </a:lnTo>
                  <a:lnTo>
                    <a:pt x="121767" y="321170"/>
                  </a:lnTo>
                  <a:lnTo>
                    <a:pt x="121767" y="388480"/>
                  </a:lnTo>
                  <a:lnTo>
                    <a:pt x="340423" y="388480"/>
                  </a:lnTo>
                  <a:lnTo>
                    <a:pt x="1755648" y="1803692"/>
                  </a:lnTo>
                  <a:lnTo>
                    <a:pt x="1663090" y="1896237"/>
                  </a:lnTo>
                  <a:lnTo>
                    <a:pt x="1895614" y="1896237"/>
                  </a:lnTo>
                  <a:lnTo>
                    <a:pt x="1895614" y="1663725"/>
                  </a:lnTo>
                  <a:close/>
                </a:path>
              </a:pathLst>
            </a:custGeom>
            <a:solidFill>
              <a:srgbClr val="0D3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99593" y="2146534"/>
              <a:ext cx="3790950" cy="7821295"/>
            </a:xfrm>
            <a:custGeom>
              <a:avLst/>
              <a:gdLst/>
              <a:ahLst/>
              <a:cxnLst/>
              <a:rect l="l" t="t" r="r" b="b"/>
              <a:pathLst>
                <a:path w="3790950" h="7821295">
                  <a:moveTo>
                    <a:pt x="1519758" y="690232"/>
                  </a:moveTo>
                  <a:lnTo>
                    <a:pt x="753313" y="0"/>
                  </a:lnTo>
                  <a:lnTo>
                    <a:pt x="0" y="690232"/>
                  </a:lnTo>
                  <a:lnTo>
                    <a:pt x="252895" y="690232"/>
                  </a:lnTo>
                  <a:lnTo>
                    <a:pt x="252895" y="7820774"/>
                  </a:lnTo>
                  <a:lnTo>
                    <a:pt x="1242225" y="7820774"/>
                  </a:lnTo>
                  <a:lnTo>
                    <a:pt x="1242225" y="690232"/>
                  </a:lnTo>
                  <a:lnTo>
                    <a:pt x="1519758" y="690232"/>
                  </a:lnTo>
                  <a:close/>
                </a:path>
                <a:path w="3790950" h="7821295">
                  <a:moveTo>
                    <a:pt x="2528125" y="3660127"/>
                  </a:moveTo>
                  <a:lnTo>
                    <a:pt x="1511020" y="3660127"/>
                  </a:lnTo>
                  <a:lnTo>
                    <a:pt x="1511020" y="7820774"/>
                  </a:lnTo>
                  <a:lnTo>
                    <a:pt x="2528125" y="7820774"/>
                  </a:lnTo>
                  <a:lnTo>
                    <a:pt x="2528125" y="3660127"/>
                  </a:lnTo>
                  <a:close/>
                </a:path>
                <a:path w="3790950" h="7821295">
                  <a:moveTo>
                    <a:pt x="3790327" y="4757051"/>
                  </a:moveTo>
                  <a:lnTo>
                    <a:pt x="2770695" y="4757051"/>
                  </a:lnTo>
                  <a:lnTo>
                    <a:pt x="2770695" y="7819682"/>
                  </a:lnTo>
                  <a:lnTo>
                    <a:pt x="3790327" y="7819682"/>
                  </a:lnTo>
                  <a:lnTo>
                    <a:pt x="3790327" y="4757051"/>
                  </a:lnTo>
                  <a:close/>
                </a:path>
              </a:pathLst>
            </a:custGeom>
            <a:solidFill>
              <a:srgbClr val="1F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70864" y="9384115"/>
              <a:ext cx="1605280" cy="285115"/>
            </a:xfrm>
            <a:custGeom>
              <a:avLst/>
              <a:gdLst/>
              <a:ahLst/>
              <a:cxnLst/>
              <a:rect l="l" t="t" r="r" b="b"/>
              <a:pathLst>
                <a:path w="1605280" h="285115">
                  <a:moveTo>
                    <a:pt x="1538633" y="0"/>
                  </a:moveTo>
                  <a:lnTo>
                    <a:pt x="66144" y="0"/>
                  </a:lnTo>
                  <a:lnTo>
                    <a:pt x="40397" y="5197"/>
                  </a:lnTo>
                  <a:lnTo>
                    <a:pt x="19372" y="19372"/>
                  </a:lnTo>
                  <a:lnTo>
                    <a:pt x="5197" y="40397"/>
                  </a:lnTo>
                  <a:lnTo>
                    <a:pt x="0" y="66144"/>
                  </a:lnTo>
                  <a:lnTo>
                    <a:pt x="0" y="218946"/>
                  </a:lnTo>
                  <a:lnTo>
                    <a:pt x="5197" y="244693"/>
                  </a:lnTo>
                  <a:lnTo>
                    <a:pt x="19372" y="265718"/>
                  </a:lnTo>
                  <a:lnTo>
                    <a:pt x="40397" y="279893"/>
                  </a:lnTo>
                  <a:lnTo>
                    <a:pt x="66144" y="285090"/>
                  </a:lnTo>
                  <a:lnTo>
                    <a:pt x="1538633" y="285090"/>
                  </a:lnTo>
                  <a:lnTo>
                    <a:pt x="1564381" y="279893"/>
                  </a:lnTo>
                  <a:lnTo>
                    <a:pt x="1585405" y="265718"/>
                  </a:lnTo>
                  <a:lnTo>
                    <a:pt x="1599580" y="244693"/>
                  </a:lnTo>
                  <a:lnTo>
                    <a:pt x="1604778" y="218946"/>
                  </a:lnTo>
                  <a:lnTo>
                    <a:pt x="1604778" y="66144"/>
                  </a:lnTo>
                  <a:lnTo>
                    <a:pt x="1599580" y="40397"/>
                  </a:lnTo>
                  <a:lnTo>
                    <a:pt x="1585405" y="19372"/>
                  </a:lnTo>
                  <a:lnTo>
                    <a:pt x="1564381" y="5197"/>
                  </a:lnTo>
                  <a:lnTo>
                    <a:pt x="1538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22571" y="9099021"/>
              <a:ext cx="1605280" cy="285115"/>
            </a:xfrm>
            <a:custGeom>
              <a:avLst/>
              <a:gdLst/>
              <a:ahLst/>
              <a:cxnLst/>
              <a:rect l="l" t="t" r="r" b="b"/>
              <a:pathLst>
                <a:path w="1605280" h="285115">
                  <a:moveTo>
                    <a:pt x="1538633" y="0"/>
                  </a:moveTo>
                  <a:lnTo>
                    <a:pt x="66144" y="0"/>
                  </a:lnTo>
                  <a:lnTo>
                    <a:pt x="40397" y="5197"/>
                  </a:lnTo>
                  <a:lnTo>
                    <a:pt x="19372" y="19372"/>
                  </a:lnTo>
                  <a:lnTo>
                    <a:pt x="5197" y="40397"/>
                  </a:lnTo>
                  <a:lnTo>
                    <a:pt x="0" y="66144"/>
                  </a:lnTo>
                  <a:lnTo>
                    <a:pt x="0" y="218946"/>
                  </a:lnTo>
                  <a:lnTo>
                    <a:pt x="5197" y="244693"/>
                  </a:lnTo>
                  <a:lnTo>
                    <a:pt x="19372" y="265718"/>
                  </a:lnTo>
                  <a:lnTo>
                    <a:pt x="40397" y="279893"/>
                  </a:lnTo>
                  <a:lnTo>
                    <a:pt x="66144" y="285090"/>
                  </a:lnTo>
                  <a:lnTo>
                    <a:pt x="1538633" y="285090"/>
                  </a:lnTo>
                  <a:lnTo>
                    <a:pt x="1564381" y="279893"/>
                  </a:lnTo>
                  <a:lnTo>
                    <a:pt x="1585405" y="265718"/>
                  </a:lnTo>
                  <a:lnTo>
                    <a:pt x="1599580" y="244693"/>
                  </a:lnTo>
                  <a:lnTo>
                    <a:pt x="1604778" y="218946"/>
                  </a:lnTo>
                  <a:lnTo>
                    <a:pt x="1604778" y="66144"/>
                  </a:lnTo>
                  <a:lnTo>
                    <a:pt x="1599580" y="40397"/>
                  </a:lnTo>
                  <a:lnTo>
                    <a:pt x="1585405" y="19372"/>
                  </a:lnTo>
                  <a:lnTo>
                    <a:pt x="1564381" y="5197"/>
                  </a:lnTo>
                  <a:lnTo>
                    <a:pt x="1538633" y="0"/>
                  </a:lnTo>
                  <a:close/>
                </a:path>
              </a:pathLst>
            </a:custGeom>
            <a:solidFill>
              <a:srgbClr val="1F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45638" y="9673331"/>
              <a:ext cx="1605280" cy="285115"/>
            </a:xfrm>
            <a:custGeom>
              <a:avLst/>
              <a:gdLst/>
              <a:ahLst/>
              <a:cxnLst/>
              <a:rect l="l" t="t" r="r" b="b"/>
              <a:pathLst>
                <a:path w="1605280" h="285115">
                  <a:moveTo>
                    <a:pt x="1538633" y="0"/>
                  </a:moveTo>
                  <a:lnTo>
                    <a:pt x="66144" y="0"/>
                  </a:lnTo>
                  <a:lnTo>
                    <a:pt x="40397" y="5197"/>
                  </a:lnTo>
                  <a:lnTo>
                    <a:pt x="19372" y="19372"/>
                  </a:lnTo>
                  <a:lnTo>
                    <a:pt x="5197" y="40397"/>
                  </a:lnTo>
                  <a:lnTo>
                    <a:pt x="0" y="66144"/>
                  </a:lnTo>
                  <a:lnTo>
                    <a:pt x="0" y="218946"/>
                  </a:lnTo>
                  <a:lnTo>
                    <a:pt x="5197" y="244693"/>
                  </a:lnTo>
                  <a:lnTo>
                    <a:pt x="19372" y="265718"/>
                  </a:lnTo>
                  <a:lnTo>
                    <a:pt x="40397" y="279893"/>
                  </a:lnTo>
                  <a:lnTo>
                    <a:pt x="66144" y="285090"/>
                  </a:lnTo>
                  <a:lnTo>
                    <a:pt x="1538633" y="285090"/>
                  </a:lnTo>
                  <a:lnTo>
                    <a:pt x="1564381" y="279893"/>
                  </a:lnTo>
                  <a:lnTo>
                    <a:pt x="1585405" y="265718"/>
                  </a:lnTo>
                  <a:lnTo>
                    <a:pt x="1599580" y="244693"/>
                  </a:lnTo>
                  <a:lnTo>
                    <a:pt x="1604778" y="218946"/>
                  </a:lnTo>
                  <a:lnTo>
                    <a:pt x="1604778" y="66144"/>
                  </a:lnTo>
                  <a:lnTo>
                    <a:pt x="1599580" y="40397"/>
                  </a:lnTo>
                  <a:lnTo>
                    <a:pt x="1585405" y="19372"/>
                  </a:lnTo>
                  <a:lnTo>
                    <a:pt x="1564381" y="5197"/>
                  </a:lnTo>
                  <a:lnTo>
                    <a:pt x="1538633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27011" y="2842646"/>
            <a:ext cx="7105015" cy="225638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8690"/>
              </a:lnSpc>
              <a:spcBef>
                <a:spcPts val="195"/>
              </a:spcBef>
            </a:pPr>
            <a:r>
              <a:rPr spc="-150" dirty="0">
                <a:latin typeface="Oswald" pitchFamily="2" charset="0"/>
              </a:rPr>
              <a:t>BRINGING POWER INTO YOUR DAILY LIFE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3556" y="5642395"/>
            <a:ext cx="6177915" cy="260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What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is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one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POWER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practice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spc="-25" dirty="0">
                <a:solidFill>
                  <a:srgbClr val="FFFFFF"/>
                </a:solidFill>
                <a:latin typeface="Satoshi Light"/>
                <a:cs typeface="Satoshi Light"/>
              </a:rPr>
              <a:t>you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will</a:t>
            </a:r>
            <a:r>
              <a:rPr sz="3350" b="0" spc="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commit</a:t>
            </a:r>
            <a:r>
              <a:rPr sz="3350" b="0" spc="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to</a:t>
            </a:r>
            <a:r>
              <a:rPr sz="3350" b="0" spc="1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daily?</a:t>
            </a:r>
            <a:endParaRPr sz="3350">
              <a:latin typeface="Satoshi Light"/>
              <a:cs typeface="Satoshi Light"/>
            </a:endParaRPr>
          </a:p>
          <a:p>
            <a:pPr marL="12700" marR="361315">
              <a:lnSpc>
                <a:spcPct val="100899"/>
              </a:lnSpc>
              <a:spcBef>
                <a:spcPts val="4054"/>
              </a:spcBef>
            </a:pP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Resilience</a:t>
            </a:r>
            <a:r>
              <a:rPr sz="3350" b="0" spc="-2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is</a:t>
            </a:r>
            <a:r>
              <a:rPr sz="3350" b="0" spc="-1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built</a:t>
            </a:r>
            <a:r>
              <a:rPr sz="3350" b="0" spc="-1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through</a:t>
            </a:r>
            <a:r>
              <a:rPr sz="3350" b="0" spc="-1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small, </a:t>
            </a:r>
            <a:r>
              <a:rPr sz="3350" b="0" dirty="0">
                <a:solidFill>
                  <a:srgbClr val="FFFFFF"/>
                </a:solidFill>
                <a:latin typeface="Satoshi Light"/>
                <a:cs typeface="Satoshi Light"/>
              </a:rPr>
              <a:t>consistent</a:t>
            </a:r>
            <a:r>
              <a:rPr sz="3350" b="0" spc="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50" b="0" spc="-10" dirty="0">
                <a:solidFill>
                  <a:srgbClr val="FFFFFF"/>
                </a:solidFill>
                <a:latin typeface="Satoshi Light"/>
                <a:cs typeface="Satoshi Light"/>
              </a:rPr>
              <a:t>actions.</a:t>
            </a:r>
            <a:endParaRPr sz="3350">
              <a:latin typeface="Satoshi Light"/>
              <a:cs typeface="Satosh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8774" y="5717103"/>
            <a:ext cx="890269" cy="890269"/>
          </a:xfrm>
          <a:custGeom>
            <a:avLst/>
            <a:gdLst/>
            <a:ahLst/>
            <a:cxnLst/>
            <a:rect l="l" t="t" r="r" b="b"/>
            <a:pathLst>
              <a:path w="890270" h="890270">
                <a:moveTo>
                  <a:pt x="890025" y="0"/>
                </a:moveTo>
                <a:lnTo>
                  <a:pt x="0" y="0"/>
                </a:lnTo>
                <a:lnTo>
                  <a:pt x="0" y="890025"/>
                </a:lnTo>
                <a:lnTo>
                  <a:pt x="890025" y="890025"/>
                </a:lnTo>
                <a:lnTo>
                  <a:pt x="890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8774" y="7256323"/>
            <a:ext cx="890269" cy="890269"/>
          </a:xfrm>
          <a:custGeom>
            <a:avLst/>
            <a:gdLst/>
            <a:ahLst/>
            <a:cxnLst/>
            <a:rect l="l" t="t" r="r" b="b"/>
            <a:pathLst>
              <a:path w="890270" h="890270">
                <a:moveTo>
                  <a:pt x="890025" y="0"/>
                </a:moveTo>
                <a:lnTo>
                  <a:pt x="0" y="0"/>
                </a:lnTo>
                <a:lnTo>
                  <a:pt x="0" y="890025"/>
                </a:lnTo>
                <a:lnTo>
                  <a:pt x="890025" y="890025"/>
                </a:lnTo>
                <a:lnTo>
                  <a:pt x="890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329516" y="5290282"/>
            <a:ext cx="8496300" cy="1741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Resilience</a:t>
            </a:r>
            <a:r>
              <a:rPr spc="-45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not</a:t>
            </a:r>
            <a:r>
              <a:rPr spc="-45" dirty="0"/>
              <a:t> </a:t>
            </a:r>
            <a:r>
              <a:rPr dirty="0"/>
              <a:t>just</a:t>
            </a:r>
            <a:r>
              <a:rPr spc="-45" dirty="0"/>
              <a:t> </a:t>
            </a:r>
            <a:r>
              <a:rPr dirty="0"/>
              <a:t>bouncing</a:t>
            </a:r>
            <a:r>
              <a:rPr spc="-45" dirty="0"/>
              <a:t> </a:t>
            </a:r>
            <a:r>
              <a:rPr dirty="0"/>
              <a:t>back</a:t>
            </a:r>
            <a:r>
              <a:rPr spc="-45" dirty="0"/>
              <a:t> </a:t>
            </a:r>
            <a:r>
              <a:rPr b="1" spc="-10" dirty="0">
                <a:latin typeface="Satoshi"/>
                <a:cs typeface="Satoshi"/>
              </a:rPr>
              <a:t>(Resilience</a:t>
            </a:r>
            <a:r>
              <a:rPr b="1" spc="-45" dirty="0">
                <a:latin typeface="Satoshi"/>
                <a:cs typeface="Satoshi"/>
              </a:rPr>
              <a:t> </a:t>
            </a:r>
            <a:r>
              <a:rPr b="1" spc="-20" dirty="0">
                <a:latin typeface="Satoshi"/>
                <a:cs typeface="Satoshi"/>
              </a:rPr>
              <a:t>1.0)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but</a:t>
            </a:r>
            <a:r>
              <a:rPr spc="-80" dirty="0"/>
              <a:t> </a:t>
            </a:r>
            <a:r>
              <a:rPr b="1" dirty="0">
                <a:latin typeface="Satoshi"/>
                <a:cs typeface="Satoshi"/>
              </a:rPr>
              <a:t>building</a:t>
            </a:r>
            <a:r>
              <a:rPr b="1" spc="-75" dirty="0">
                <a:latin typeface="Satoshi"/>
                <a:cs typeface="Satoshi"/>
              </a:rPr>
              <a:t> </a:t>
            </a:r>
            <a:r>
              <a:rPr b="1" dirty="0">
                <a:latin typeface="Satoshi"/>
                <a:cs typeface="Satoshi"/>
              </a:rPr>
              <a:t>capacity</a:t>
            </a:r>
            <a:r>
              <a:rPr b="1" spc="-75" dirty="0">
                <a:latin typeface="Satoshi"/>
                <a:cs typeface="Satoshi"/>
              </a:rPr>
              <a:t> </a:t>
            </a:r>
            <a:r>
              <a:rPr b="1" spc="-10" dirty="0">
                <a:latin typeface="Satoshi"/>
                <a:cs typeface="Satoshi"/>
              </a:rPr>
              <a:t>(Resilience</a:t>
            </a:r>
            <a:r>
              <a:rPr b="1" spc="-75" dirty="0">
                <a:latin typeface="Satoshi"/>
                <a:cs typeface="Satoshi"/>
              </a:rPr>
              <a:t> </a:t>
            </a:r>
            <a:r>
              <a:rPr b="1" spc="-10" dirty="0">
                <a:latin typeface="Satoshi"/>
                <a:cs typeface="Satoshi"/>
              </a:rPr>
              <a:t>2.0).</a:t>
            </a:r>
          </a:p>
          <a:p>
            <a:pPr marL="12700">
              <a:lnSpc>
                <a:spcPct val="100000"/>
              </a:lnSpc>
              <a:spcBef>
                <a:spcPts val="3369"/>
              </a:spcBef>
            </a:pPr>
            <a:r>
              <a:rPr dirty="0"/>
              <a:t>Introduction</a:t>
            </a:r>
            <a:r>
              <a:rPr spc="-90" dirty="0"/>
              <a:t> </a:t>
            </a:r>
            <a:r>
              <a:rPr dirty="0"/>
              <a:t>to</a:t>
            </a:r>
            <a:r>
              <a:rPr spc="-9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b="1" spc="-10" dirty="0">
                <a:latin typeface="Satoshi"/>
                <a:cs typeface="Satoshi"/>
              </a:rPr>
              <a:t>Resilient</a:t>
            </a:r>
            <a:r>
              <a:rPr b="1" spc="-85" dirty="0">
                <a:latin typeface="Satoshi"/>
                <a:cs typeface="Satoshi"/>
              </a:rPr>
              <a:t> </a:t>
            </a:r>
            <a:r>
              <a:rPr b="1" dirty="0">
                <a:latin typeface="Satoshi"/>
                <a:cs typeface="Satoshi"/>
              </a:rPr>
              <a:t>Operating</a:t>
            </a:r>
            <a:r>
              <a:rPr b="1" spc="-85" dirty="0">
                <a:latin typeface="Satoshi"/>
                <a:cs typeface="Satoshi"/>
              </a:rPr>
              <a:t> </a:t>
            </a:r>
            <a:r>
              <a:rPr b="1" dirty="0">
                <a:latin typeface="Satoshi"/>
                <a:cs typeface="Satoshi"/>
              </a:rPr>
              <a:t>System</a:t>
            </a:r>
            <a:r>
              <a:rPr b="1" spc="-85" dirty="0">
                <a:latin typeface="Satoshi"/>
                <a:cs typeface="Satoshi"/>
              </a:rPr>
              <a:t> </a:t>
            </a:r>
            <a:r>
              <a:rPr b="1" spc="-10" dirty="0">
                <a:latin typeface="Satoshi"/>
                <a:cs typeface="Satoshi"/>
              </a:rPr>
              <a:t>(ROS).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74699" y="5324675"/>
            <a:ext cx="372110" cy="370840"/>
            <a:chOff x="1774699" y="5324675"/>
            <a:chExt cx="372110" cy="370840"/>
          </a:xfrm>
        </p:grpSpPr>
        <p:sp>
          <p:nvSpPr>
            <p:cNvPr id="4" name="object 4"/>
            <p:cNvSpPr/>
            <p:nvPr/>
          </p:nvSpPr>
          <p:spPr>
            <a:xfrm>
              <a:off x="1774699" y="5324675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39">
                  <a:moveTo>
                    <a:pt x="158885" y="0"/>
                  </a:moveTo>
                  <a:lnTo>
                    <a:pt x="146162" y="2022"/>
                  </a:lnTo>
                  <a:lnTo>
                    <a:pt x="135077" y="7662"/>
                  </a:lnTo>
                  <a:lnTo>
                    <a:pt x="126272" y="16273"/>
                  </a:lnTo>
                  <a:lnTo>
                    <a:pt x="120394" y="27213"/>
                  </a:lnTo>
                  <a:lnTo>
                    <a:pt x="112257" y="24338"/>
                  </a:lnTo>
                  <a:lnTo>
                    <a:pt x="103653" y="23230"/>
                  </a:lnTo>
                  <a:lnTo>
                    <a:pt x="94873" y="24002"/>
                  </a:lnTo>
                  <a:lnTo>
                    <a:pt x="86206" y="26763"/>
                  </a:lnTo>
                  <a:lnTo>
                    <a:pt x="76605" y="32737"/>
                  </a:lnTo>
                  <a:lnTo>
                    <a:pt x="69242" y="40810"/>
                  </a:lnTo>
                  <a:lnTo>
                    <a:pt x="64336" y="50414"/>
                  </a:lnTo>
                  <a:lnTo>
                    <a:pt x="62102" y="60982"/>
                  </a:lnTo>
                  <a:lnTo>
                    <a:pt x="55122" y="62115"/>
                  </a:lnTo>
                  <a:lnTo>
                    <a:pt x="25525" y="91995"/>
                  </a:lnTo>
                  <a:lnTo>
                    <a:pt x="24384" y="102717"/>
                  </a:lnTo>
                  <a:lnTo>
                    <a:pt x="26082" y="113378"/>
                  </a:lnTo>
                  <a:lnTo>
                    <a:pt x="19976" y="116944"/>
                  </a:lnTo>
                  <a:lnTo>
                    <a:pt x="3058" y="155454"/>
                  </a:lnTo>
                  <a:lnTo>
                    <a:pt x="5833" y="165872"/>
                  </a:lnTo>
                  <a:lnTo>
                    <a:pt x="11235" y="175219"/>
                  </a:lnTo>
                  <a:lnTo>
                    <a:pt x="6811" y="180733"/>
                  </a:lnTo>
                  <a:lnTo>
                    <a:pt x="3379" y="186987"/>
                  </a:lnTo>
                  <a:lnTo>
                    <a:pt x="1066" y="193868"/>
                  </a:lnTo>
                  <a:lnTo>
                    <a:pt x="0" y="201260"/>
                  </a:lnTo>
                  <a:lnTo>
                    <a:pt x="970" y="212523"/>
                  </a:lnTo>
                  <a:lnTo>
                    <a:pt x="4821" y="222747"/>
                  </a:lnTo>
                  <a:lnTo>
                    <a:pt x="11146" y="231478"/>
                  </a:lnTo>
                  <a:lnTo>
                    <a:pt x="19538" y="238264"/>
                  </a:lnTo>
                  <a:lnTo>
                    <a:pt x="17384" y="245001"/>
                  </a:lnTo>
                  <a:lnTo>
                    <a:pt x="16422" y="252072"/>
                  </a:lnTo>
                  <a:lnTo>
                    <a:pt x="16730" y="259325"/>
                  </a:lnTo>
                  <a:lnTo>
                    <a:pt x="18386" y="266609"/>
                  </a:lnTo>
                  <a:lnTo>
                    <a:pt x="23324" y="276780"/>
                  </a:lnTo>
                  <a:lnTo>
                    <a:pt x="30582" y="284946"/>
                  </a:lnTo>
                  <a:lnTo>
                    <a:pt x="39619" y="290831"/>
                  </a:lnTo>
                  <a:lnTo>
                    <a:pt x="49893" y="294158"/>
                  </a:lnTo>
                  <a:lnTo>
                    <a:pt x="50297" y="301217"/>
                  </a:lnTo>
                  <a:lnTo>
                    <a:pt x="76920" y="333773"/>
                  </a:lnTo>
                  <a:lnTo>
                    <a:pt x="87464" y="336029"/>
                  </a:lnTo>
                  <a:lnTo>
                    <a:pt x="98248" y="335455"/>
                  </a:lnTo>
                  <a:lnTo>
                    <a:pt x="101152" y="341903"/>
                  </a:lnTo>
                  <a:lnTo>
                    <a:pt x="137685" y="362752"/>
                  </a:lnTo>
                  <a:lnTo>
                    <a:pt x="148335" y="361079"/>
                  </a:lnTo>
                  <a:lnTo>
                    <a:pt x="158194" y="356680"/>
                  </a:lnTo>
                  <a:lnTo>
                    <a:pt x="163217" y="361657"/>
                  </a:lnTo>
                  <a:lnTo>
                    <a:pt x="169079" y="365724"/>
                  </a:lnTo>
                  <a:lnTo>
                    <a:pt x="175682" y="368742"/>
                  </a:lnTo>
                  <a:lnTo>
                    <a:pt x="182926" y="370575"/>
                  </a:lnTo>
                  <a:lnTo>
                    <a:pt x="194227" y="370791"/>
                  </a:lnTo>
                  <a:lnTo>
                    <a:pt x="204796" y="368033"/>
                  </a:lnTo>
                  <a:lnTo>
                    <a:pt x="214141" y="362656"/>
                  </a:lnTo>
                  <a:lnTo>
                    <a:pt x="221773" y="355015"/>
                  </a:lnTo>
                  <a:lnTo>
                    <a:pt x="228245" y="357862"/>
                  </a:lnTo>
                  <a:lnTo>
                    <a:pt x="235176" y="359558"/>
                  </a:lnTo>
                  <a:lnTo>
                    <a:pt x="242420" y="360011"/>
                  </a:lnTo>
                  <a:lnTo>
                    <a:pt x="249835" y="359130"/>
                  </a:lnTo>
                  <a:lnTo>
                    <a:pt x="260464" y="355276"/>
                  </a:lnTo>
                  <a:lnTo>
                    <a:pt x="269342" y="348909"/>
                  </a:lnTo>
                  <a:lnTo>
                    <a:pt x="276139" y="340537"/>
                  </a:lnTo>
                  <a:lnTo>
                    <a:pt x="280525" y="330670"/>
                  </a:lnTo>
                  <a:lnTo>
                    <a:pt x="287591" y="331007"/>
                  </a:lnTo>
                  <a:lnTo>
                    <a:pt x="322748" y="307930"/>
                  </a:lnTo>
                  <a:lnTo>
                    <a:pt x="326649" y="286891"/>
                  </a:lnTo>
                  <a:lnTo>
                    <a:pt x="333363" y="284677"/>
                  </a:lnTo>
                  <a:lnTo>
                    <a:pt x="357918" y="250534"/>
                  </a:lnTo>
                  <a:lnTo>
                    <a:pt x="357370" y="239767"/>
                  </a:lnTo>
                  <a:lnTo>
                    <a:pt x="354031" y="229500"/>
                  </a:lnTo>
                  <a:lnTo>
                    <a:pt x="359505" y="225025"/>
                  </a:lnTo>
                  <a:lnTo>
                    <a:pt x="364161" y="219618"/>
                  </a:lnTo>
                  <a:lnTo>
                    <a:pt x="367851" y="213368"/>
                  </a:lnTo>
                  <a:lnTo>
                    <a:pt x="370428" y="206360"/>
                  </a:lnTo>
                  <a:lnTo>
                    <a:pt x="371825" y="195141"/>
                  </a:lnTo>
                  <a:lnTo>
                    <a:pt x="370187" y="184341"/>
                  </a:lnTo>
                  <a:lnTo>
                    <a:pt x="365816" y="174485"/>
                  </a:lnTo>
                  <a:lnTo>
                    <a:pt x="359015" y="166099"/>
                  </a:lnTo>
                  <a:lnTo>
                    <a:pt x="362523" y="159958"/>
                  </a:lnTo>
                  <a:lnTo>
                    <a:pt x="364935" y="153245"/>
                  </a:lnTo>
                  <a:lnTo>
                    <a:pt x="366143" y="146090"/>
                  </a:lnTo>
                  <a:lnTo>
                    <a:pt x="366041" y="138624"/>
                  </a:lnTo>
                  <a:lnTo>
                    <a:pt x="363324" y="127646"/>
                  </a:lnTo>
                  <a:lnTo>
                    <a:pt x="357922" y="118149"/>
                  </a:lnTo>
                  <a:lnTo>
                    <a:pt x="350307" y="110516"/>
                  </a:lnTo>
                  <a:lnTo>
                    <a:pt x="340952" y="105127"/>
                  </a:lnTo>
                  <a:lnTo>
                    <a:pt x="342027" y="98133"/>
                  </a:lnTo>
                  <a:lnTo>
                    <a:pt x="322737" y="60748"/>
                  </a:lnTo>
                  <a:lnTo>
                    <a:pt x="302221" y="54668"/>
                  </a:lnTo>
                  <a:lnTo>
                    <a:pt x="300724" y="47760"/>
                  </a:lnTo>
                  <a:lnTo>
                    <a:pt x="269334" y="19775"/>
                  </a:lnTo>
                  <a:lnTo>
                    <a:pt x="258569" y="19195"/>
                  </a:lnTo>
                  <a:lnTo>
                    <a:pt x="248013" y="21444"/>
                  </a:lnTo>
                  <a:lnTo>
                    <a:pt x="244133" y="15531"/>
                  </a:lnTo>
                  <a:lnTo>
                    <a:pt x="239245" y="10334"/>
                  </a:lnTo>
                  <a:lnTo>
                    <a:pt x="233416" y="6009"/>
                  </a:lnTo>
                  <a:lnTo>
                    <a:pt x="226715" y="2711"/>
                  </a:lnTo>
                  <a:lnTo>
                    <a:pt x="215703" y="153"/>
                  </a:lnTo>
                  <a:lnTo>
                    <a:pt x="204790" y="655"/>
                  </a:lnTo>
                  <a:lnTo>
                    <a:pt x="194531" y="3970"/>
                  </a:lnTo>
                  <a:lnTo>
                    <a:pt x="185481" y="9853"/>
                  </a:lnTo>
                  <a:lnTo>
                    <a:pt x="179741" y="5724"/>
                  </a:lnTo>
                  <a:lnTo>
                    <a:pt x="173314" y="2625"/>
                  </a:lnTo>
                  <a:lnTo>
                    <a:pt x="166321" y="676"/>
                  </a:lnTo>
                  <a:lnTo>
                    <a:pt x="158885" y="0"/>
                  </a:lnTo>
                  <a:close/>
                </a:path>
              </a:pathLst>
            </a:custGeom>
            <a:solidFill>
              <a:srgbClr val="136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393" y="5441416"/>
              <a:ext cx="179470" cy="1413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774699" y="6654478"/>
            <a:ext cx="372110" cy="370840"/>
            <a:chOff x="1774699" y="6654478"/>
            <a:chExt cx="372110" cy="370840"/>
          </a:xfrm>
        </p:grpSpPr>
        <p:sp>
          <p:nvSpPr>
            <p:cNvPr id="7" name="object 7"/>
            <p:cNvSpPr/>
            <p:nvPr/>
          </p:nvSpPr>
          <p:spPr>
            <a:xfrm>
              <a:off x="1774699" y="6654478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158885" y="0"/>
                  </a:moveTo>
                  <a:lnTo>
                    <a:pt x="146162" y="2022"/>
                  </a:lnTo>
                  <a:lnTo>
                    <a:pt x="135077" y="7662"/>
                  </a:lnTo>
                  <a:lnTo>
                    <a:pt x="126272" y="16273"/>
                  </a:lnTo>
                  <a:lnTo>
                    <a:pt x="120394" y="27213"/>
                  </a:lnTo>
                  <a:lnTo>
                    <a:pt x="112257" y="24338"/>
                  </a:lnTo>
                  <a:lnTo>
                    <a:pt x="103653" y="23230"/>
                  </a:lnTo>
                  <a:lnTo>
                    <a:pt x="94873" y="24002"/>
                  </a:lnTo>
                  <a:lnTo>
                    <a:pt x="86206" y="26763"/>
                  </a:lnTo>
                  <a:lnTo>
                    <a:pt x="76605" y="32737"/>
                  </a:lnTo>
                  <a:lnTo>
                    <a:pt x="69242" y="40810"/>
                  </a:lnTo>
                  <a:lnTo>
                    <a:pt x="64336" y="50414"/>
                  </a:lnTo>
                  <a:lnTo>
                    <a:pt x="62102" y="60982"/>
                  </a:lnTo>
                  <a:lnTo>
                    <a:pt x="55122" y="62115"/>
                  </a:lnTo>
                  <a:lnTo>
                    <a:pt x="25525" y="91995"/>
                  </a:lnTo>
                  <a:lnTo>
                    <a:pt x="24384" y="102717"/>
                  </a:lnTo>
                  <a:lnTo>
                    <a:pt x="26082" y="113378"/>
                  </a:lnTo>
                  <a:lnTo>
                    <a:pt x="19976" y="116944"/>
                  </a:lnTo>
                  <a:lnTo>
                    <a:pt x="3058" y="155454"/>
                  </a:lnTo>
                  <a:lnTo>
                    <a:pt x="5833" y="165872"/>
                  </a:lnTo>
                  <a:lnTo>
                    <a:pt x="11235" y="175219"/>
                  </a:lnTo>
                  <a:lnTo>
                    <a:pt x="6811" y="180733"/>
                  </a:lnTo>
                  <a:lnTo>
                    <a:pt x="3379" y="186987"/>
                  </a:lnTo>
                  <a:lnTo>
                    <a:pt x="1066" y="193868"/>
                  </a:lnTo>
                  <a:lnTo>
                    <a:pt x="0" y="201260"/>
                  </a:lnTo>
                  <a:lnTo>
                    <a:pt x="970" y="212523"/>
                  </a:lnTo>
                  <a:lnTo>
                    <a:pt x="4821" y="222747"/>
                  </a:lnTo>
                  <a:lnTo>
                    <a:pt x="11146" y="231478"/>
                  </a:lnTo>
                  <a:lnTo>
                    <a:pt x="19538" y="238264"/>
                  </a:lnTo>
                  <a:lnTo>
                    <a:pt x="17384" y="245005"/>
                  </a:lnTo>
                  <a:lnTo>
                    <a:pt x="16422" y="252076"/>
                  </a:lnTo>
                  <a:lnTo>
                    <a:pt x="16730" y="259327"/>
                  </a:lnTo>
                  <a:lnTo>
                    <a:pt x="18386" y="266609"/>
                  </a:lnTo>
                  <a:lnTo>
                    <a:pt x="23324" y="276780"/>
                  </a:lnTo>
                  <a:lnTo>
                    <a:pt x="30582" y="284946"/>
                  </a:lnTo>
                  <a:lnTo>
                    <a:pt x="39619" y="290831"/>
                  </a:lnTo>
                  <a:lnTo>
                    <a:pt x="49893" y="294158"/>
                  </a:lnTo>
                  <a:lnTo>
                    <a:pt x="50297" y="301217"/>
                  </a:lnTo>
                  <a:lnTo>
                    <a:pt x="76920" y="333773"/>
                  </a:lnTo>
                  <a:lnTo>
                    <a:pt x="87464" y="336029"/>
                  </a:lnTo>
                  <a:lnTo>
                    <a:pt x="98248" y="335455"/>
                  </a:lnTo>
                  <a:lnTo>
                    <a:pt x="101152" y="341903"/>
                  </a:lnTo>
                  <a:lnTo>
                    <a:pt x="137685" y="362752"/>
                  </a:lnTo>
                  <a:lnTo>
                    <a:pt x="148335" y="361079"/>
                  </a:lnTo>
                  <a:lnTo>
                    <a:pt x="158194" y="356680"/>
                  </a:lnTo>
                  <a:lnTo>
                    <a:pt x="163217" y="361657"/>
                  </a:lnTo>
                  <a:lnTo>
                    <a:pt x="169079" y="365724"/>
                  </a:lnTo>
                  <a:lnTo>
                    <a:pt x="175682" y="368742"/>
                  </a:lnTo>
                  <a:lnTo>
                    <a:pt x="182926" y="370575"/>
                  </a:lnTo>
                  <a:lnTo>
                    <a:pt x="194227" y="370791"/>
                  </a:lnTo>
                  <a:lnTo>
                    <a:pt x="204796" y="368033"/>
                  </a:lnTo>
                  <a:lnTo>
                    <a:pt x="214141" y="362656"/>
                  </a:lnTo>
                  <a:lnTo>
                    <a:pt x="221773" y="355015"/>
                  </a:lnTo>
                  <a:lnTo>
                    <a:pt x="228245" y="357862"/>
                  </a:lnTo>
                  <a:lnTo>
                    <a:pt x="235176" y="359558"/>
                  </a:lnTo>
                  <a:lnTo>
                    <a:pt x="242420" y="360011"/>
                  </a:lnTo>
                  <a:lnTo>
                    <a:pt x="249835" y="359130"/>
                  </a:lnTo>
                  <a:lnTo>
                    <a:pt x="260464" y="355276"/>
                  </a:lnTo>
                  <a:lnTo>
                    <a:pt x="269342" y="348909"/>
                  </a:lnTo>
                  <a:lnTo>
                    <a:pt x="276139" y="340537"/>
                  </a:lnTo>
                  <a:lnTo>
                    <a:pt x="280525" y="330670"/>
                  </a:lnTo>
                  <a:lnTo>
                    <a:pt x="287591" y="331007"/>
                  </a:lnTo>
                  <a:lnTo>
                    <a:pt x="322748" y="307930"/>
                  </a:lnTo>
                  <a:lnTo>
                    <a:pt x="326649" y="286891"/>
                  </a:lnTo>
                  <a:lnTo>
                    <a:pt x="333363" y="284677"/>
                  </a:lnTo>
                  <a:lnTo>
                    <a:pt x="357918" y="250534"/>
                  </a:lnTo>
                  <a:lnTo>
                    <a:pt x="357370" y="239767"/>
                  </a:lnTo>
                  <a:lnTo>
                    <a:pt x="354031" y="229500"/>
                  </a:lnTo>
                  <a:lnTo>
                    <a:pt x="359505" y="225025"/>
                  </a:lnTo>
                  <a:lnTo>
                    <a:pt x="364161" y="219618"/>
                  </a:lnTo>
                  <a:lnTo>
                    <a:pt x="367851" y="213368"/>
                  </a:lnTo>
                  <a:lnTo>
                    <a:pt x="370428" y="206360"/>
                  </a:lnTo>
                  <a:lnTo>
                    <a:pt x="371825" y="195141"/>
                  </a:lnTo>
                  <a:lnTo>
                    <a:pt x="370187" y="184341"/>
                  </a:lnTo>
                  <a:lnTo>
                    <a:pt x="365816" y="174485"/>
                  </a:lnTo>
                  <a:lnTo>
                    <a:pt x="359015" y="166099"/>
                  </a:lnTo>
                  <a:lnTo>
                    <a:pt x="362523" y="159958"/>
                  </a:lnTo>
                  <a:lnTo>
                    <a:pt x="364935" y="153245"/>
                  </a:lnTo>
                  <a:lnTo>
                    <a:pt x="366143" y="146090"/>
                  </a:lnTo>
                  <a:lnTo>
                    <a:pt x="366041" y="138624"/>
                  </a:lnTo>
                  <a:lnTo>
                    <a:pt x="363324" y="127646"/>
                  </a:lnTo>
                  <a:lnTo>
                    <a:pt x="357922" y="118149"/>
                  </a:lnTo>
                  <a:lnTo>
                    <a:pt x="350307" y="110516"/>
                  </a:lnTo>
                  <a:lnTo>
                    <a:pt x="340952" y="105127"/>
                  </a:lnTo>
                  <a:lnTo>
                    <a:pt x="342027" y="98133"/>
                  </a:lnTo>
                  <a:lnTo>
                    <a:pt x="322737" y="60748"/>
                  </a:lnTo>
                  <a:lnTo>
                    <a:pt x="302221" y="54668"/>
                  </a:lnTo>
                  <a:lnTo>
                    <a:pt x="300724" y="47760"/>
                  </a:lnTo>
                  <a:lnTo>
                    <a:pt x="269334" y="19775"/>
                  </a:lnTo>
                  <a:lnTo>
                    <a:pt x="258569" y="19195"/>
                  </a:lnTo>
                  <a:lnTo>
                    <a:pt x="248013" y="21444"/>
                  </a:lnTo>
                  <a:lnTo>
                    <a:pt x="244133" y="15531"/>
                  </a:lnTo>
                  <a:lnTo>
                    <a:pt x="239245" y="10334"/>
                  </a:lnTo>
                  <a:lnTo>
                    <a:pt x="233416" y="6009"/>
                  </a:lnTo>
                  <a:lnTo>
                    <a:pt x="226715" y="2711"/>
                  </a:lnTo>
                  <a:lnTo>
                    <a:pt x="215703" y="153"/>
                  </a:lnTo>
                  <a:lnTo>
                    <a:pt x="204790" y="655"/>
                  </a:lnTo>
                  <a:lnTo>
                    <a:pt x="194531" y="3970"/>
                  </a:lnTo>
                  <a:lnTo>
                    <a:pt x="185481" y="9853"/>
                  </a:lnTo>
                  <a:lnTo>
                    <a:pt x="179741" y="5724"/>
                  </a:lnTo>
                  <a:lnTo>
                    <a:pt x="173314" y="2625"/>
                  </a:lnTo>
                  <a:lnTo>
                    <a:pt x="166321" y="676"/>
                  </a:lnTo>
                  <a:lnTo>
                    <a:pt x="158885" y="0"/>
                  </a:lnTo>
                  <a:close/>
                </a:path>
              </a:pathLst>
            </a:custGeom>
            <a:solidFill>
              <a:srgbClr val="136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393" y="6771219"/>
              <a:ext cx="179470" cy="14138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774699" y="7502619"/>
            <a:ext cx="372110" cy="370840"/>
            <a:chOff x="1774699" y="7502619"/>
            <a:chExt cx="372110" cy="370840"/>
          </a:xfrm>
        </p:grpSpPr>
        <p:sp>
          <p:nvSpPr>
            <p:cNvPr id="10" name="object 10"/>
            <p:cNvSpPr/>
            <p:nvPr/>
          </p:nvSpPr>
          <p:spPr>
            <a:xfrm>
              <a:off x="1774699" y="7502619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158885" y="0"/>
                  </a:moveTo>
                  <a:lnTo>
                    <a:pt x="146162" y="2022"/>
                  </a:lnTo>
                  <a:lnTo>
                    <a:pt x="135077" y="7662"/>
                  </a:lnTo>
                  <a:lnTo>
                    <a:pt x="126272" y="16273"/>
                  </a:lnTo>
                  <a:lnTo>
                    <a:pt x="120394" y="27213"/>
                  </a:lnTo>
                  <a:lnTo>
                    <a:pt x="112257" y="24338"/>
                  </a:lnTo>
                  <a:lnTo>
                    <a:pt x="103653" y="23230"/>
                  </a:lnTo>
                  <a:lnTo>
                    <a:pt x="94873" y="24002"/>
                  </a:lnTo>
                  <a:lnTo>
                    <a:pt x="86206" y="26763"/>
                  </a:lnTo>
                  <a:lnTo>
                    <a:pt x="76605" y="32737"/>
                  </a:lnTo>
                  <a:lnTo>
                    <a:pt x="69242" y="40810"/>
                  </a:lnTo>
                  <a:lnTo>
                    <a:pt x="64336" y="50414"/>
                  </a:lnTo>
                  <a:lnTo>
                    <a:pt x="62102" y="60982"/>
                  </a:lnTo>
                  <a:lnTo>
                    <a:pt x="55122" y="62115"/>
                  </a:lnTo>
                  <a:lnTo>
                    <a:pt x="25525" y="91995"/>
                  </a:lnTo>
                  <a:lnTo>
                    <a:pt x="24384" y="102717"/>
                  </a:lnTo>
                  <a:lnTo>
                    <a:pt x="26082" y="113378"/>
                  </a:lnTo>
                  <a:lnTo>
                    <a:pt x="19976" y="116944"/>
                  </a:lnTo>
                  <a:lnTo>
                    <a:pt x="3058" y="155454"/>
                  </a:lnTo>
                  <a:lnTo>
                    <a:pt x="5833" y="165872"/>
                  </a:lnTo>
                  <a:lnTo>
                    <a:pt x="11235" y="175219"/>
                  </a:lnTo>
                  <a:lnTo>
                    <a:pt x="6811" y="180733"/>
                  </a:lnTo>
                  <a:lnTo>
                    <a:pt x="3379" y="186987"/>
                  </a:lnTo>
                  <a:lnTo>
                    <a:pt x="1066" y="193868"/>
                  </a:lnTo>
                  <a:lnTo>
                    <a:pt x="0" y="201260"/>
                  </a:lnTo>
                  <a:lnTo>
                    <a:pt x="970" y="212523"/>
                  </a:lnTo>
                  <a:lnTo>
                    <a:pt x="4821" y="222747"/>
                  </a:lnTo>
                  <a:lnTo>
                    <a:pt x="11146" y="231478"/>
                  </a:lnTo>
                  <a:lnTo>
                    <a:pt x="19538" y="238264"/>
                  </a:lnTo>
                  <a:lnTo>
                    <a:pt x="17384" y="245005"/>
                  </a:lnTo>
                  <a:lnTo>
                    <a:pt x="16422" y="252076"/>
                  </a:lnTo>
                  <a:lnTo>
                    <a:pt x="16730" y="259327"/>
                  </a:lnTo>
                  <a:lnTo>
                    <a:pt x="18386" y="266609"/>
                  </a:lnTo>
                  <a:lnTo>
                    <a:pt x="23324" y="276780"/>
                  </a:lnTo>
                  <a:lnTo>
                    <a:pt x="30582" y="284946"/>
                  </a:lnTo>
                  <a:lnTo>
                    <a:pt x="39619" y="290831"/>
                  </a:lnTo>
                  <a:lnTo>
                    <a:pt x="49893" y="294158"/>
                  </a:lnTo>
                  <a:lnTo>
                    <a:pt x="50297" y="301217"/>
                  </a:lnTo>
                  <a:lnTo>
                    <a:pt x="76920" y="333773"/>
                  </a:lnTo>
                  <a:lnTo>
                    <a:pt x="87464" y="336029"/>
                  </a:lnTo>
                  <a:lnTo>
                    <a:pt x="98248" y="335455"/>
                  </a:lnTo>
                  <a:lnTo>
                    <a:pt x="101152" y="341903"/>
                  </a:lnTo>
                  <a:lnTo>
                    <a:pt x="137685" y="362752"/>
                  </a:lnTo>
                  <a:lnTo>
                    <a:pt x="148335" y="361079"/>
                  </a:lnTo>
                  <a:lnTo>
                    <a:pt x="158194" y="356680"/>
                  </a:lnTo>
                  <a:lnTo>
                    <a:pt x="163217" y="361657"/>
                  </a:lnTo>
                  <a:lnTo>
                    <a:pt x="169079" y="365724"/>
                  </a:lnTo>
                  <a:lnTo>
                    <a:pt x="175682" y="368742"/>
                  </a:lnTo>
                  <a:lnTo>
                    <a:pt x="182926" y="370575"/>
                  </a:lnTo>
                  <a:lnTo>
                    <a:pt x="194227" y="370791"/>
                  </a:lnTo>
                  <a:lnTo>
                    <a:pt x="204796" y="368033"/>
                  </a:lnTo>
                  <a:lnTo>
                    <a:pt x="214141" y="362656"/>
                  </a:lnTo>
                  <a:lnTo>
                    <a:pt x="221773" y="355015"/>
                  </a:lnTo>
                  <a:lnTo>
                    <a:pt x="228245" y="357862"/>
                  </a:lnTo>
                  <a:lnTo>
                    <a:pt x="235176" y="359558"/>
                  </a:lnTo>
                  <a:lnTo>
                    <a:pt x="242420" y="360011"/>
                  </a:lnTo>
                  <a:lnTo>
                    <a:pt x="249835" y="359130"/>
                  </a:lnTo>
                  <a:lnTo>
                    <a:pt x="260464" y="355276"/>
                  </a:lnTo>
                  <a:lnTo>
                    <a:pt x="269342" y="348909"/>
                  </a:lnTo>
                  <a:lnTo>
                    <a:pt x="276139" y="340537"/>
                  </a:lnTo>
                  <a:lnTo>
                    <a:pt x="280525" y="330670"/>
                  </a:lnTo>
                  <a:lnTo>
                    <a:pt x="287591" y="331007"/>
                  </a:lnTo>
                  <a:lnTo>
                    <a:pt x="322748" y="307930"/>
                  </a:lnTo>
                  <a:lnTo>
                    <a:pt x="326649" y="286891"/>
                  </a:lnTo>
                  <a:lnTo>
                    <a:pt x="333363" y="284677"/>
                  </a:lnTo>
                  <a:lnTo>
                    <a:pt x="357918" y="250534"/>
                  </a:lnTo>
                  <a:lnTo>
                    <a:pt x="357370" y="239767"/>
                  </a:lnTo>
                  <a:lnTo>
                    <a:pt x="354031" y="229500"/>
                  </a:lnTo>
                  <a:lnTo>
                    <a:pt x="359505" y="225025"/>
                  </a:lnTo>
                  <a:lnTo>
                    <a:pt x="364161" y="219618"/>
                  </a:lnTo>
                  <a:lnTo>
                    <a:pt x="367851" y="213368"/>
                  </a:lnTo>
                  <a:lnTo>
                    <a:pt x="370428" y="206360"/>
                  </a:lnTo>
                  <a:lnTo>
                    <a:pt x="371825" y="195141"/>
                  </a:lnTo>
                  <a:lnTo>
                    <a:pt x="370187" y="184341"/>
                  </a:lnTo>
                  <a:lnTo>
                    <a:pt x="365816" y="174485"/>
                  </a:lnTo>
                  <a:lnTo>
                    <a:pt x="359015" y="166099"/>
                  </a:lnTo>
                  <a:lnTo>
                    <a:pt x="362523" y="159958"/>
                  </a:lnTo>
                  <a:lnTo>
                    <a:pt x="364935" y="153245"/>
                  </a:lnTo>
                  <a:lnTo>
                    <a:pt x="366143" y="146090"/>
                  </a:lnTo>
                  <a:lnTo>
                    <a:pt x="366041" y="138624"/>
                  </a:lnTo>
                  <a:lnTo>
                    <a:pt x="363324" y="127646"/>
                  </a:lnTo>
                  <a:lnTo>
                    <a:pt x="357922" y="118149"/>
                  </a:lnTo>
                  <a:lnTo>
                    <a:pt x="350307" y="110516"/>
                  </a:lnTo>
                  <a:lnTo>
                    <a:pt x="340952" y="105127"/>
                  </a:lnTo>
                  <a:lnTo>
                    <a:pt x="342027" y="98133"/>
                  </a:lnTo>
                  <a:lnTo>
                    <a:pt x="322737" y="60748"/>
                  </a:lnTo>
                  <a:lnTo>
                    <a:pt x="302221" y="54668"/>
                  </a:lnTo>
                  <a:lnTo>
                    <a:pt x="300724" y="47760"/>
                  </a:lnTo>
                  <a:lnTo>
                    <a:pt x="269334" y="19775"/>
                  </a:lnTo>
                  <a:lnTo>
                    <a:pt x="258569" y="19195"/>
                  </a:lnTo>
                  <a:lnTo>
                    <a:pt x="248013" y="21444"/>
                  </a:lnTo>
                  <a:lnTo>
                    <a:pt x="244133" y="15531"/>
                  </a:lnTo>
                  <a:lnTo>
                    <a:pt x="239245" y="10334"/>
                  </a:lnTo>
                  <a:lnTo>
                    <a:pt x="233416" y="6009"/>
                  </a:lnTo>
                  <a:lnTo>
                    <a:pt x="226715" y="2711"/>
                  </a:lnTo>
                  <a:lnTo>
                    <a:pt x="215703" y="153"/>
                  </a:lnTo>
                  <a:lnTo>
                    <a:pt x="204790" y="655"/>
                  </a:lnTo>
                  <a:lnTo>
                    <a:pt x="194531" y="3970"/>
                  </a:lnTo>
                  <a:lnTo>
                    <a:pt x="185481" y="9853"/>
                  </a:lnTo>
                  <a:lnTo>
                    <a:pt x="179741" y="5724"/>
                  </a:lnTo>
                  <a:lnTo>
                    <a:pt x="173314" y="2625"/>
                  </a:lnTo>
                  <a:lnTo>
                    <a:pt x="166321" y="676"/>
                  </a:lnTo>
                  <a:lnTo>
                    <a:pt x="158885" y="0"/>
                  </a:lnTo>
                  <a:close/>
                </a:path>
              </a:pathLst>
            </a:custGeom>
            <a:solidFill>
              <a:srgbClr val="136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3393" y="7619360"/>
              <a:ext cx="179470" cy="1413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44598" y="2375122"/>
            <a:ext cx="7671434" cy="20935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5950" dirty="0">
                <a:latin typeface="Oswald" pitchFamily="2" charset="0"/>
              </a:rPr>
              <a:t>TODAY’S FOCUS</a:t>
            </a:r>
            <a:r>
              <a:rPr lang="en-US" sz="5950" dirty="0">
                <a:latin typeface="Oswald" pitchFamily="2" charset="0"/>
              </a:rPr>
              <a:t>:</a:t>
            </a:r>
            <a:endParaRPr sz="5950" dirty="0">
              <a:latin typeface="Oswald" pitchFamily="2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5950" dirty="0">
                <a:latin typeface="Oswald" pitchFamily="2" charset="0"/>
              </a:rPr>
              <a:t>RESILIENCE AS A SYSTEM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1905395" y="1654398"/>
            <a:ext cx="6690995" cy="7853680"/>
            <a:chOff x="11905395" y="1654398"/>
            <a:chExt cx="6690995" cy="7853680"/>
          </a:xfrm>
        </p:grpSpPr>
        <p:sp>
          <p:nvSpPr>
            <p:cNvPr id="14" name="object 14"/>
            <p:cNvSpPr/>
            <p:nvPr/>
          </p:nvSpPr>
          <p:spPr>
            <a:xfrm>
              <a:off x="11905396" y="1654398"/>
              <a:ext cx="6690995" cy="7853680"/>
            </a:xfrm>
            <a:custGeom>
              <a:avLst/>
              <a:gdLst/>
              <a:ahLst/>
              <a:cxnLst/>
              <a:rect l="l" t="t" r="r" b="b"/>
              <a:pathLst>
                <a:path w="6690994" h="7853680">
                  <a:moveTo>
                    <a:pt x="5843486" y="0"/>
                  </a:moveTo>
                  <a:lnTo>
                    <a:pt x="847408" y="0"/>
                  </a:lnTo>
                  <a:lnTo>
                    <a:pt x="799510" y="1348"/>
                  </a:lnTo>
                  <a:lnTo>
                    <a:pt x="752288" y="5344"/>
                  </a:lnTo>
                  <a:lnTo>
                    <a:pt x="705817" y="11914"/>
                  </a:lnTo>
                  <a:lnTo>
                    <a:pt x="660169" y="20987"/>
                  </a:lnTo>
                  <a:lnTo>
                    <a:pt x="615418" y="32488"/>
                  </a:lnTo>
                  <a:lnTo>
                    <a:pt x="571636" y="46345"/>
                  </a:lnTo>
                  <a:lnTo>
                    <a:pt x="528896" y="62484"/>
                  </a:lnTo>
                  <a:lnTo>
                    <a:pt x="487271" y="80834"/>
                  </a:lnTo>
                  <a:lnTo>
                    <a:pt x="446834" y="101321"/>
                  </a:lnTo>
                  <a:lnTo>
                    <a:pt x="407658" y="123871"/>
                  </a:lnTo>
                  <a:lnTo>
                    <a:pt x="369817" y="148412"/>
                  </a:lnTo>
                  <a:lnTo>
                    <a:pt x="333383" y="174872"/>
                  </a:lnTo>
                  <a:lnTo>
                    <a:pt x="298428" y="203176"/>
                  </a:lnTo>
                  <a:lnTo>
                    <a:pt x="265027" y="233252"/>
                  </a:lnTo>
                  <a:lnTo>
                    <a:pt x="233252" y="265027"/>
                  </a:lnTo>
                  <a:lnTo>
                    <a:pt x="203176" y="298428"/>
                  </a:lnTo>
                  <a:lnTo>
                    <a:pt x="174872" y="333383"/>
                  </a:lnTo>
                  <a:lnTo>
                    <a:pt x="148412" y="369817"/>
                  </a:lnTo>
                  <a:lnTo>
                    <a:pt x="123871" y="407658"/>
                  </a:lnTo>
                  <a:lnTo>
                    <a:pt x="101321" y="446834"/>
                  </a:lnTo>
                  <a:lnTo>
                    <a:pt x="80834" y="487271"/>
                  </a:lnTo>
                  <a:lnTo>
                    <a:pt x="62484" y="528896"/>
                  </a:lnTo>
                  <a:lnTo>
                    <a:pt x="46345" y="571636"/>
                  </a:lnTo>
                  <a:lnTo>
                    <a:pt x="32488" y="615418"/>
                  </a:lnTo>
                  <a:lnTo>
                    <a:pt x="20987" y="660169"/>
                  </a:lnTo>
                  <a:lnTo>
                    <a:pt x="11914" y="705817"/>
                  </a:lnTo>
                  <a:lnTo>
                    <a:pt x="5344" y="752288"/>
                  </a:lnTo>
                  <a:lnTo>
                    <a:pt x="1348" y="799510"/>
                  </a:lnTo>
                  <a:lnTo>
                    <a:pt x="0" y="847408"/>
                  </a:lnTo>
                  <a:lnTo>
                    <a:pt x="0" y="7005755"/>
                  </a:lnTo>
                  <a:lnTo>
                    <a:pt x="1348" y="7053653"/>
                  </a:lnTo>
                  <a:lnTo>
                    <a:pt x="5344" y="7100875"/>
                  </a:lnTo>
                  <a:lnTo>
                    <a:pt x="11914" y="7147346"/>
                  </a:lnTo>
                  <a:lnTo>
                    <a:pt x="20987" y="7192994"/>
                  </a:lnTo>
                  <a:lnTo>
                    <a:pt x="32488" y="7237745"/>
                  </a:lnTo>
                  <a:lnTo>
                    <a:pt x="46345" y="7281527"/>
                  </a:lnTo>
                  <a:lnTo>
                    <a:pt x="62484" y="7324267"/>
                  </a:lnTo>
                  <a:lnTo>
                    <a:pt x="80834" y="7365892"/>
                  </a:lnTo>
                  <a:lnTo>
                    <a:pt x="101321" y="7406329"/>
                  </a:lnTo>
                  <a:lnTo>
                    <a:pt x="123871" y="7445505"/>
                  </a:lnTo>
                  <a:lnTo>
                    <a:pt x="148412" y="7483346"/>
                  </a:lnTo>
                  <a:lnTo>
                    <a:pt x="174872" y="7519780"/>
                  </a:lnTo>
                  <a:lnTo>
                    <a:pt x="203176" y="7554735"/>
                  </a:lnTo>
                  <a:lnTo>
                    <a:pt x="233252" y="7588136"/>
                  </a:lnTo>
                  <a:lnTo>
                    <a:pt x="265027" y="7619911"/>
                  </a:lnTo>
                  <a:lnTo>
                    <a:pt x="298428" y="7649987"/>
                  </a:lnTo>
                  <a:lnTo>
                    <a:pt x="333383" y="7678291"/>
                  </a:lnTo>
                  <a:lnTo>
                    <a:pt x="369817" y="7704751"/>
                  </a:lnTo>
                  <a:lnTo>
                    <a:pt x="407658" y="7729292"/>
                  </a:lnTo>
                  <a:lnTo>
                    <a:pt x="446834" y="7751842"/>
                  </a:lnTo>
                  <a:lnTo>
                    <a:pt x="487271" y="7772329"/>
                  </a:lnTo>
                  <a:lnTo>
                    <a:pt x="528896" y="7790679"/>
                  </a:lnTo>
                  <a:lnTo>
                    <a:pt x="571636" y="7806818"/>
                  </a:lnTo>
                  <a:lnTo>
                    <a:pt x="615418" y="7820675"/>
                  </a:lnTo>
                  <a:lnTo>
                    <a:pt x="660169" y="7832176"/>
                  </a:lnTo>
                  <a:lnTo>
                    <a:pt x="705817" y="7841249"/>
                  </a:lnTo>
                  <a:lnTo>
                    <a:pt x="752288" y="7847819"/>
                  </a:lnTo>
                  <a:lnTo>
                    <a:pt x="799510" y="7851815"/>
                  </a:lnTo>
                  <a:lnTo>
                    <a:pt x="847408" y="7853164"/>
                  </a:lnTo>
                  <a:lnTo>
                    <a:pt x="5843486" y="7853164"/>
                  </a:lnTo>
                  <a:lnTo>
                    <a:pt x="5891385" y="7851815"/>
                  </a:lnTo>
                  <a:lnTo>
                    <a:pt x="5938607" y="7847819"/>
                  </a:lnTo>
                  <a:lnTo>
                    <a:pt x="5985078" y="7841249"/>
                  </a:lnTo>
                  <a:lnTo>
                    <a:pt x="6030725" y="7832176"/>
                  </a:lnTo>
                  <a:lnTo>
                    <a:pt x="6075477" y="7820675"/>
                  </a:lnTo>
                  <a:lnTo>
                    <a:pt x="6119259" y="7806818"/>
                  </a:lnTo>
                  <a:lnTo>
                    <a:pt x="6161999" y="7790679"/>
                  </a:lnTo>
                  <a:lnTo>
                    <a:pt x="6203624" y="7772329"/>
                  </a:lnTo>
                  <a:lnTo>
                    <a:pt x="6244061" y="7751842"/>
                  </a:lnTo>
                  <a:lnTo>
                    <a:pt x="6283236" y="7729292"/>
                  </a:lnTo>
                  <a:lnTo>
                    <a:pt x="6321078" y="7704751"/>
                  </a:lnTo>
                  <a:lnTo>
                    <a:pt x="6357512" y="7678291"/>
                  </a:lnTo>
                  <a:lnTo>
                    <a:pt x="6392466" y="7649987"/>
                  </a:lnTo>
                  <a:lnTo>
                    <a:pt x="6425868" y="7619911"/>
                  </a:lnTo>
                  <a:lnTo>
                    <a:pt x="6457643" y="7588136"/>
                  </a:lnTo>
                  <a:lnTo>
                    <a:pt x="6487719" y="7554735"/>
                  </a:lnTo>
                  <a:lnTo>
                    <a:pt x="6516023" y="7519780"/>
                  </a:lnTo>
                  <a:lnTo>
                    <a:pt x="6542482" y="7483346"/>
                  </a:lnTo>
                  <a:lnTo>
                    <a:pt x="6567024" y="7445505"/>
                  </a:lnTo>
                  <a:lnTo>
                    <a:pt x="6589574" y="7406329"/>
                  </a:lnTo>
                  <a:lnTo>
                    <a:pt x="6610061" y="7365892"/>
                  </a:lnTo>
                  <a:lnTo>
                    <a:pt x="6628410" y="7324267"/>
                  </a:lnTo>
                  <a:lnTo>
                    <a:pt x="6644550" y="7281527"/>
                  </a:lnTo>
                  <a:lnTo>
                    <a:pt x="6658407" y="7237745"/>
                  </a:lnTo>
                  <a:lnTo>
                    <a:pt x="6669908" y="7192994"/>
                  </a:lnTo>
                  <a:lnTo>
                    <a:pt x="6678981" y="7147346"/>
                  </a:lnTo>
                  <a:lnTo>
                    <a:pt x="6685551" y="7100875"/>
                  </a:lnTo>
                  <a:lnTo>
                    <a:pt x="6689547" y="7053653"/>
                  </a:lnTo>
                  <a:lnTo>
                    <a:pt x="6690895" y="7005755"/>
                  </a:lnTo>
                  <a:lnTo>
                    <a:pt x="6690895" y="847408"/>
                  </a:lnTo>
                  <a:lnTo>
                    <a:pt x="6689547" y="799510"/>
                  </a:lnTo>
                  <a:lnTo>
                    <a:pt x="6685551" y="752288"/>
                  </a:lnTo>
                  <a:lnTo>
                    <a:pt x="6678981" y="705817"/>
                  </a:lnTo>
                  <a:lnTo>
                    <a:pt x="6669908" y="660169"/>
                  </a:lnTo>
                  <a:lnTo>
                    <a:pt x="6658407" y="615418"/>
                  </a:lnTo>
                  <a:lnTo>
                    <a:pt x="6644550" y="571636"/>
                  </a:lnTo>
                  <a:lnTo>
                    <a:pt x="6628410" y="528896"/>
                  </a:lnTo>
                  <a:lnTo>
                    <a:pt x="6610061" y="487271"/>
                  </a:lnTo>
                  <a:lnTo>
                    <a:pt x="6589574" y="446834"/>
                  </a:lnTo>
                  <a:lnTo>
                    <a:pt x="6567024" y="407658"/>
                  </a:lnTo>
                  <a:lnTo>
                    <a:pt x="6542482" y="369817"/>
                  </a:lnTo>
                  <a:lnTo>
                    <a:pt x="6516023" y="333383"/>
                  </a:lnTo>
                  <a:lnTo>
                    <a:pt x="6487719" y="298428"/>
                  </a:lnTo>
                  <a:lnTo>
                    <a:pt x="6457643" y="265027"/>
                  </a:lnTo>
                  <a:lnTo>
                    <a:pt x="6425868" y="233252"/>
                  </a:lnTo>
                  <a:lnTo>
                    <a:pt x="6392466" y="203176"/>
                  </a:lnTo>
                  <a:lnTo>
                    <a:pt x="6357512" y="174872"/>
                  </a:lnTo>
                  <a:lnTo>
                    <a:pt x="6321078" y="148412"/>
                  </a:lnTo>
                  <a:lnTo>
                    <a:pt x="6283236" y="123871"/>
                  </a:lnTo>
                  <a:lnTo>
                    <a:pt x="6244061" y="101321"/>
                  </a:lnTo>
                  <a:lnTo>
                    <a:pt x="6203624" y="80834"/>
                  </a:lnTo>
                  <a:lnTo>
                    <a:pt x="6161999" y="62484"/>
                  </a:lnTo>
                  <a:lnTo>
                    <a:pt x="6119259" y="46345"/>
                  </a:lnTo>
                  <a:lnTo>
                    <a:pt x="6075477" y="32488"/>
                  </a:lnTo>
                  <a:lnTo>
                    <a:pt x="6030725" y="20987"/>
                  </a:lnTo>
                  <a:lnTo>
                    <a:pt x="5985078" y="11914"/>
                  </a:lnTo>
                  <a:lnTo>
                    <a:pt x="5938607" y="5344"/>
                  </a:lnTo>
                  <a:lnTo>
                    <a:pt x="5891385" y="1348"/>
                  </a:lnTo>
                  <a:lnTo>
                    <a:pt x="5843486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4147" y="8203592"/>
              <a:ext cx="1122374" cy="4713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42329" y="2345477"/>
              <a:ext cx="750123" cy="7501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22248" y="3002379"/>
              <a:ext cx="3131108" cy="13860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150095" y="7446384"/>
              <a:ext cx="812165" cy="756920"/>
            </a:xfrm>
            <a:custGeom>
              <a:avLst/>
              <a:gdLst/>
              <a:ahLst/>
              <a:cxnLst/>
              <a:rect l="l" t="t" r="r" b="b"/>
              <a:pathLst>
                <a:path w="812165" h="756920">
                  <a:moveTo>
                    <a:pt x="811758" y="628103"/>
                  </a:moveTo>
                  <a:lnTo>
                    <a:pt x="0" y="628103"/>
                  </a:lnTo>
                  <a:lnTo>
                    <a:pt x="0" y="756920"/>
                  </a:lnTo>
                  <a:lnTo>
                    <a:pt x="811758" y="756920"/>
                  </a:lnTo>
                  <a:lnTo>
                    <a:pt x="811758" y="628103"/>
                  </a:lnTo>
                  <a:close/>
                </a:path>
                <a:path w="812165" h="756920">
                  <a:moveTo>
                    <a:pt x="811758" y="314058"/>
                  </a:moveTo>
                  <a:lnTo>
                    <a:pt x="0" y="314058"/>
                  </a:lnTo>
                  <a:lnTo>
                    <a:pt x="0" y="442874"/>
                  </a:lnTo>
                  <a:lnTo>
                    <a:pt x="811758" y="442874"/>
                  </a:lnTo>
                  <a:lnTo>
                    <a:pt x="811758" y="314058"/>
                  </a:lnTo>
                  <a:close/>
                </a:path>
                <a:path w="812165" h="756920">
                  <a:moveTo>
                    <a:pt x="811758" y="0"/>
                  </a:moveTo>
                  <a:lnTo>
                    <a:pt x="0" y="0"/>
                  </a:lnTo>
                  <a:lnTo>
                    <a:pt x="0" y="128816"/>
                  </a:lnTo>
                  <a:lnTo>
                    <a:pt x="811758" y="128816"/>
                  </a:lnTo>
                  <a:lnTo>
                    <a:pt x="811758" y="0"/>
                  </a:lnTo>
                  <a:close/>
                </a:path>
              </a:pathLst>
            </a:custGeom>
            <a:solidFill>
              <a:srgbClr val="10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00120" y="2720538"/>
              <a:ext cx="1417320" cy="1227455"/>
            </a:xfrm>
            <a:custGeom>
              <a:avLst/>
              <a:gdLst/>
              <a:ahLst/>
              <a:cxnLst/>
              <a:rect l="l" t="t" r="r" b="b"/>
              <a:pathLst>
                <a:path w="1417319" h="1227454">
                  <a:moveTo>
                    <a:pt x="1417276" y="0"/>
                  </a:moveTo>
                  <a:lnTo>
                    <a:pt x="0" y="0"/>
                  </a:lnTo>
                  <a:lnTo>
                    <a:pt x="708638" y="1227397"/>
                  </a:lnTo>
                  <a:lnTo>
                    <a:pt x="1417276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0019" y="4160083"/>
              <a:ext cx="2297479" cy="40432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686723" y="7008467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033" y="0"/>
                  </a:moveTo>
                  <a:lnTo>
                    <a:pt x="573421" y="1871"/>
                  </a:lnTo>
                  <a:lnTo>
                    <a:pt x="525833" y="7393"/>
                  </a:lnTo>
                  <a:lnTo>
                    <a:pt x="479406" y="16428"/>
                  </a:lnTo>
                  <a:lnTo>
                    <a:pt x="434280" y="28837"/>
                  </a:lnTo>
                  <a:lnTo>
                    <a:pt x="390591" y="44481"/>
                  </a:lnTo>
                  <a:lnTo>
                    <a:pt x="348479" y="63224"/>
                  </a:lnTo>
                  <a:lnTo>
                    <a:pt x="308081" y="84925"/>
                  </a:lnTo>
                  <a:lnTo>
                    <a:pt x="269536" y="109448"/>
                  </a:lnTo>
                  <a:lnTo>
                    <a:pt x="232983" y="136653"/>
                  </a:lnTo>
                  <a:lnTo>
                    <a:pt x="198559" y="166403"/>
                  </a:lnTo>
                  <a:lnTo>
                    <a:pt x="166403" y="198559"/>
                  </a:lnTo>
                  <a:lnTo>
                    <a:pt x="136653" y="232983"/>
                  </a:lnTo>
                  <a:lnTo>
                    <a:pt x="109448" y="269536"/>
                  </a:lnTo>
                  <a:lnTo>
                    <a:pt x="84925" y="308081"/>
                  </a:lnTo>
                  <a:lnTo>
                    <a:pt x="63224" y="348479"/>
                  </a:lnTo>
                  <a:lnTo>
                    <a:pt x="44481" y="390591"/>
                  </a:lnTo>
                  <a:lnTo>
                    <a:pt x="28837" y="434280"/>
                  </a:lnTo>
                  <a:lnTo>
                    <a:pt x="16428" y="479406"/>
                  </a:lnTo>
                  <a:lnTo>
                    <a:pt x="7393" y="525833"/>
                  </a:lnTo>
                  <a:lnTo>
                    <a:pt x="1871" y="573421"/>
                  </a:lnTo>
                  <a:lnTo>
                    <a:pt x="0" y="622033"/>
                  </a:lnTo>
                  <a:lnTo>
                    <a:pt x="1871" y="670644"/>
                  </a:lnTo>
                  <a:lnTo>
                    <a:pt x="7393" y="718233"/>
                  </a:lnTo>
                  <a:lnTo>
                    <a:pt x="16428" y="764659"/>
                  </a:lnTo>
                  <a:lnTo>
                    <a:pt x="28837" y="809786"/>
                  </a:lnTo>
                  <a:lnTo>
                    <a:pt x="44481" y="853475"/>
                  </a:lnTo>
                  <a:lnTo>
                    <a:pt x="63224" y="895587"/>
                  </a:lnTo>
                  <a:lnTo>
                    <a:pt x="84925" y="935985"/>
                  </a:lnTo>
                  <a:lnTo>
                    <a:pt x="109448" y="974530"/>
                  </a:lnTo>
                  <a:lnTo>
                    <a:pt x="136653" y="1011083"/>
                  </a:lnTo>
                  <a:lnTo>
                    <a:pt x="166403" y="1045507"/>
                  </a:lnTo>
                  <a:lnTo>
                    <a:pt x="198559" y="1077663"/>
                  </a:lnTo>
                  <a:lnTo>
                    <a:pt x="232983" y="1107412"/>
                  </a:lnTo>
                  <a:lnTo>
                    <a:pt x="269536" y="1134618"/>
                  </a:lnTo>
                  <a:lnTo>
                    <a:pt x="308081" y="1159140"/>
                  </a:lnTo>
                  <a:lnTo>
                    <a:pt x="348479" y="1180842"/>
                  </a:lnTo>
                  <a:lnTo>
                    <a:pt x="390591" y="1199584"/>
                  </a:lnTo>
                  <a:lnTo>
                    <a:pt x="434280" y="1215229"/>
                  </a:lnTo>
                  <a:lnTo>
                    <a:pt x="479406" y="1227638"/>
                  </a:lnTo>
                  <a:lnTo>
                    <a:pt x="525833" y="1236673"/>
                  </a:lnTo>
                  <a:lnTo>
                    <a:pt x="573421" y="1242195"/>
                  </a:lnTo>
                  <a:lnTo>
                    <a:pt x="622033" y="1244066"/>
                  </a:lnTo>
                  <a:lnTo>
                    <a:pt x="670644" y="1242195"/>
                  </a:lnTo>
                  <a:lnTo>
                    <a:pt x="718233" y="1236673"/>
                  </a:lnTo>
                  <a:lnTo>
                    <a:pt x="764659" y="1227638"/>
                  </a:lnTo>
                  <a:lnTo>
                    <a:pt x="809786" y="1215229"/>
                  </a:lnTo>
                  <a:lnTo>
                    <a:pt x="853475" y="1199584"/>
                  </a:lnTo>
                  <a:lnTo>
                    <a:pt x="895587" y="1180842"/>
                  </a:lnTo>
                  <a:lnTo>
                    <a:pt x="935985" y="1159140"/>
                  </a:lnTo>
                  <a:lnTo>
                    <a:pt x="974530" y="1134618"/>
                  </a:lnTo>
                  <a:lnTo>
                    <a:pt x="1011083" y="1107412"/>
                  </a:lnTo>
                  <a:lnTo>
                    <a:pt x="1045507" y="1077663"/>
                  </a:lnTo>
                  <a:lnTo>
                    <a:pt x="1077663" y="1045507"/>
                  </a:lnTo>
                  <a:lnTo>
                    <a:pt x="1107412" y="1011083"/>
                  </a:lnTo>
                  <a:lnTo>
                    <a:pt x="1134618" y="974530"/>
                  </a:lnTo>
                  <a:lnTo>
                    <a:pt x="1159140" y="935985"/>
                  </a:lnTo>
                  <a:lnTo>
                    <a:pt x="1180842" y="895587"/>
                  </a:lnTo>
                  <a:lnTo>
                    <a:pt x="1199584" y="853475"/>
                  </a:lnTo>
                  <a:lnTo>
                    <a:pt x="1215229" y="809786"/>
                  </a:lnTo>
                  <a:lnTo>
                    <a:pt x="1227638" y="764659"/>
                  </a:lnTo>
                  <a:lnTo>
                    <a:pt x="1236673" y="718233"/>
                  </a:lnTo>
                  <a:lnTo>
                    <a:pt x="1242195" y="670644"/>
                  </a:lnTo>
                  <a:lnTo>
                    <a:pt x="1244066" y="622033"/>
                  </a:lnTo>
                  <a:lnTo>
                    <a:pt x="1242195" y="573421"/>
                  </a:lnTo>
                  <a:lnTo>
                    <a:pt x="1236673" y="525833"/>
                  </a:lnTo>
                  <a:lnTo>
                    <a:pt x="1227638" y="479406"/>
                  </a:lnTo>
                  <a:lnTo>
                    <a:pt x="1215229" y="434280"/>
                  </a:lnTo>
                  <a:lnTo>
                    <a:pt x="1199584" y="390591"/>
                  </a:lnTo>
                  <a:lnTo>
                    <a:pt x="1180842" y="348479"/>
                  </a:lnTo>
                  <a:lnTo>
                    <a:pt x="1159140" y="308081"/>
                  </a:lnTo>
                  <a:lnTo>
                    <a:pt x="1134618" y="269536"/>
                  </a:lnTo>
                  <a:lnTo>
                    <a:pt x="1107412" y="232983"/>
                  </a:lnTo>
                  <a:lnTo>
                    <a:pt x="1077663" y="198559"/>
                  </a:lnTo>
                  <a:lnTo>
                    <a:pt x="1045507" y="166403"/>
                  </a:lnTo>
                  <a:lnTo>
                    <a:pt x="1011083" y="136653"/>
                  </a:lnTo>
                  <a:lnTo>
                    <a:pt x="974530" y="109448"/>
                  </a:lnTo>
                  <a:lnTo>
                    <a:pt x="935985" y="84925"/>
                  </a:lnTo>
                  <a:lnTo>
                    <a:pt x="895587" y="63224"/>
                  </a:lnTo>
                  <a:lnTo>
                    <a:pt x="853475" y="44481"/>
                  </a:lnTo>
                  <a:lnTo>
                    <a:pt x="809786" y="28837"/>
                  </a:lnTo>
                  <a:lnTo>
                    <a:pt x="764659" y="16428"/>
                  </a:lnTo>
                  <a:lnTo>
                    <a:pt x="718233" y="7393"/>
                  </a:lnTo>
                  <a:lnTo>
                    <a:pt x="670644" y="1871"/>
                  </a:lnTo>
                  <a:lnTo>
                    <a:pt x="622033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00122" y="7634908"/>
              <a:ext cx="1417276" cy="122738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852721" y="4720647"/>
              <a:ext cx="912494" cy="912494"/>
            </a:xfrm>
            <a:custGeom>
              <a:avLst/>
              <a:gdLst/>
              <a:ahLst/>
              <a:cxnLst/>
              <a:rect l="l" t="t" r="r" b="b"/>
              <a:pathLst>
                <a:path w="912494" h="912495">
                  <a:moveTo>
                    <a:pt x="456038" y="0"/>
                  </a:moveTo>
                  <a:lnTo>
                    <a:pt x="0" y="456027"/>
                  </a:lnTo>
                  <a:lnTo>
                    <a:pt x="456038" y="912055"/>
                  </a:lnTo>
                  <a:lnTo>
                    <a:pt x="912066" y="456027"/>
                  </a:lnTo>
                  <a:lnTo>
                    <a:pt x="456038" y="0"/>
                  </a:lnTo>
                  <a:close/>
                </a:path>
              </a:pathLst>
            </a:custGeom>
            <a:solidFill>
              <a:srgbClr val="10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64158" y="3434924"/>
              <a:ext cx="763270" cy="716915"/>
            </a:xfrm>
            <a:custGeom>
              <a:avLst/>
              <a:gdLst/>
              <a:ahLst/>
              <a:cxnLst/>
              <a:rect l="l" t="t" r="r" b="b"/>
              <a:pathLst>
                <a:path w="763269" h="716914">
                  <a:moveTo>
                    <a:pt x="763079" y="594537"/>
                  </a:moveTo>
                  <a:lnTo>
                    <a:pt x="0" y="594537"/>
                  </a:lnTo>
                  <a:lnTo>
                    <a:pt x="0" y="716470"/>
                  </a:lnTo>
                  <a:lnTo>
                    <a:pt x="763079" y="716470"/>
                  </a:lnTo>
                  <a:lnTo>
                    <a:pt x="763079" y="594537"/>
                  </a:lnTo>
                  <a:close/>
                </a:path>
                <a:path w="763269" h="716914">
                  <a:moveTo>
                    <a:pt x="763079" y="297268"/>
                  </a:moveTo>
                  <a:lnTo>
                    <a:pt x="0" y="297268"/>
                  </a:lnTo>
                  <a:lnTo>
                    <a:pt x="0" y="419201"/>
                  </a:lnTo>
                  <a:lnTo>
                    <a:pt x="763079" y="419201"/>
                  </a:lnTo>
                  <a:lnTo>
                    <a:pt x="763079" y="297268"/>
                  </a:lnTo>
                  <a:close/>
                </a:path>
                <a:path w="763269" h="716914">
                  <a:moveTo>
                    <a:pt x="763079" y="0"/>
                  </a:moveTo>
                  <a:lnTo>
                    <a:pt x="0" y="0"/>
                  </a:lnTo>
                  <a:lnTo>
                    <a:pt x="0" y="121932"/>
                  </a:lnTo>
                  <a:lnTo>
                    <a:pt x="763079" y="121932"/>
                  </a:lnTo>
                  <a:lnTo>
                    <a:pt x="763079" y="0"/>
                  </a:lnTo>
                  <a:close/>
                </a:path>
              </a:pathLst>
            </a:custGeom>
            <a:solidFill>
              <a:srgbClr val="1F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38825" y="3567824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225333" y="0"/>
                  </a:moveTo>
                  <a:lnTo>
                    <a:pt x="179921" y="4578"/>
                  </a:lnTo>
                  <a:lnTo>
                    <a:pt x="137624" y="17708"/>
                  </a:lnTo>
                  <a:lnTo>
                    <a:pt x="99348" y="38483"/>
                  </a:lnTo>
                  <a:lnTo>
                    <a:pt x="65999" y="65999"/>
                  </a:lnTo>
                  <a:lnTo>
                    <a:pt x="38483" y="99348"/>
                  </a:lnTo>
                  <a:lnTo>
                    <a:pt x="17708" y="137624"/>
                  </a:lnTo>
                  <a:lnTo>
                    <a:pt x="4578" y="179921"/>
                  </a:lnTo>
                  <a:lnTo>
                    <a:pt x="0" y="225333"/>
                  </a:lnTo>
                  <a:lnTo>
                    <a:pt x="4578" y="270745"/>
                  </a:lnTo>
                  <a:lnTo>
                    <a:pt x="17708" y="313042"/>
                  </a:lnTo>
                  <a:lnTo>
                    <a:pt x="38483" y="351318"/>
                  </a:lnTo>
                  <a:lnTo>
                    <a:pt x="65999" y="384667"/>
                  </a:lnTo>
                  <a:lnTo>
                    <a:pt x="99348" y="412183"/>
                  </a:lnTo>
                  <a:lnTo>
                    <a:pt x="137624" y="432958"/>
                  </a:lnTo>
                  <a:lnTo>
                    <a:pt x="179921" y="446088"/>
                  </a:lnTo>
                  <a:lnTo>
                    <a:pt x="225333" y="450666"/>
                  </a:lnTo>
                  <a:lnTo>
                    <a:pt x="270745" y="446088"/>
                  </a:lnTo>
                  <a:lnTo>
                    <a:pt x="313041" y="432958"/>
                  </a:lnTo>
                  <a:lnTo>
                    <a:pt x="351315" y="412183"/>
                  </a:lnTo>
                  <a:lnTo>
                    <a:pt x="384662" y="384667"/>
                  </a:lnTo>
                  <a:lnTo>
                    <a:pt x="412175" y="351318"/>
                  </a:lnTo>
                  <a:lnTo>
                    <a:pt x="432950" y="313042"/>
                  </a:lnTo>
                  <a:lnTo>
                    <a:pt x="446078" y="270745"/>
                  </a:lnTo>
                  <a:lnTo>
                    <a:pt x="450656" y="225333"/>
                  </a:lnTo>
                  <a:lnTo>
                    <a:pt x="446078" y="179921"/>
                  </a:lnTo>
                  <a:lnTo>
                    <a:pt x="432950" y="137624"/>
                  </a:lnTo>
                  <a:lnTo>
                    <a:pt x="412175" y="99348"/>
                  </a:lnTo>
                  <a:lnTo>
                    <a:pt x="384662" y="65999"/>
                  </a:lnTo>
                  <a:lnTo>
                    <a:pt x="351315" y="38483"/>
                  </a:lnTo>
                  <a:lnTo>
                    <a:pt x="313041" y="17708"/>
                  </a:lnTo>
                  <a:lnTo>
                    <a:pt x="270745" y="4578"/>
                  </a:lnTo>
                  <a:lnTo>
                    <a:pt x="225333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50099" y="6280080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4" h="626745">
                  <a:moveTo>
                    <a:pt x="313257" y="0"/>
                  </a:moveTo>
                  <a:lnTo>
                    <a:pt x="266965" y="3396"/>
                  </a:lnTo>
                  <a:lnTo>
                    <a:pt x="222783" y="13262"/>
                  </a:lnTo>
                  <a:lnTo>
                    <a:pt x="181194" y="29114"/>
                  </a:lnTo>
                  <a:lnTo>
                    <a:pt x="142684" y="50466"/>
                  </a:lnTo>
                  <a:lnTo>
                    <a:pt x="107736" y="76835"/>
                  </a:lnTo>
                  <a:lnTo>
                    <a:pt x="76835" y="107736"/>
                  </a:lnTo>
                  <a:lnTo>
                    <a:pt x="50466" y="142684"/>
                  </a:lnTo>
                  <a:lnTo>
                    <a:pt x="29114" y="181194"/>
                  </a:lnTo>
                  <a:lnTo>
                    <a:pt x="13262" y="222783"/>
                  </a:lnTo>
                  <a:lnTo>
                    <a:pt x="3396" y="266965"/>
                  </a:lnTo>
                  <a:lnTo>
                    <a:pt x="0" y="313257"/>
                  </a:lnTo>
                  <a:lnTo>
                    <a:pt x="3396" y="359549"/>
                  </a:lnTo>
                  <a:lnTo>
                    <a:pt x="13262" y="403732"/>
                  </a:lnTo>
                  <a:lnTo>
                    <a:pt x="29114" y="445322"/>
                  </a:lnTo>
                  <a:lnTo>
                    <a:pt x="50466" y="483833"/>
                  </a:lnTo>
                  <a:lnTo>
                    <a:pt x="76835" y="518783"/>
                  </a:lnTo>
                  <a:lnTo>
                    <a:pt x="107736" y="549685"/>
                  </a:lnTo>
                  <a:lnTo>
                    <a:pt x="142684" y="576055"/>
                  </a:lnTo>
                  <a:lnTo>
                    <a:pt x="181194" y="597409"/>
                  </a:lnTo>
                  <a:lnTo>
                    <a:pt x="222783" y="613261"/>
                  </a:lnTo>
                  <a:lnTo>
                    <a:pt x="266965" y="623128"/>
                  </a:lnTo>
                  <a:lnTo>
                    <a:pt x="313257" y="626525"/>
                  </a:lnTo>
                  <a:lnTo>
                    <a:pt x="359549" y="623128"/>
                  </a:lnTo>
                  <a:lnTo>
                    <a:pt x="403732" y="613261"/>
                  </a:lnTo>
                  <a:lnTo>
                    <a:pt x="445322" y="597409"/>
                  </a:lnTo>
                  <a:lnTo>
                    <a:pt x="483833" y="576055"/>
                  </a:lnTo>
                  <a:lnTo>
                    <a:pt x="518783" y="549685"/>
                  </a:lnTo>
                  <a:lnTo>
                    <a:pt x="549685" y="518783"/>
                  </a:lnTo>
                  <a:lnTo>
                    <a:pt x="576055" y="483833"/>
                  </a:lnTo>
                  <a:lnTo>
                    <a:pt x="597409" y="445322"/>
                  </a:lnTo>
                  <a:lnTo>
                    <a:pt x="613261" y="403732"/>
                  </a:lnTo>
                  <a:lnTo>
                    <a:pt x="623128" y="359549"/>
                  </a:lnTo>
                  <a:lnTo>
                    <a:pt x="626525" y="313257"/>
                  </a:lnTo>
                  <a:lnTo>
                    <a:pt x="623128" y="266965"/>
                  </a:lnTo>
                  <a:lnTo>
                    <a:pt x="613261" y="222783"/>
                  </a:lnTo>
                  <a:lnTo>
                    <a:pt x="597409" y="181194"/>
                  </a:lnTo>
                  <a:lnTo>
                    <a:pt x="576055" y="142684"/>
                  </a:lnTo>
                  <a:lnTo>
                    <a:pt x="549685" y="107736"/>
                  </a:lnTo>
                  <a:lnTo>
                    <a:pt x="518783" y="76835"/>
                  </a:lnTo>
                  <a:lnTo>
                    <a:pt x="483833" y="50466"/>
                  </a:lnTo>
                  <a:lnTo>
                    <a:pt x="445322" y="29114"/>
                  </a:lnTo>
                  <a:lnTo>
                    <a:pt x="403732" y="13262"/>
                  </a:lnTo>
                  <a:lnTo>
                    <a:pt x="359549" y="3396"/>
                  </a:lnTo>
                  <a:lnTo>
                    <a:pt x="313257" y="0"/>
                  </a:lnTo>
                  <a:close/>
                </a:path>
              </a:pathLst>
            </a:custGeom>
            <a:solidFill>
              <a:srgbClr val="1F3C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99431" y="6147476"/>
              <a:ext cx="354376" cy="3543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599435" y="5563101"/>
              <a:ext cx="354965" cy="354965"/>
            </a:xfrm>
            <a:custGeom>
              <a:avLst/>
              <a:gdLst/>
              <a:ahLst/>
              <a:cxnLst/>
              <a:rect l="l" t="t" r="r" b="b"/>
              <a:pathLst>
                <a:path w="354965" h="354964">
                  <a:moveTo>
                    <a:pt x="177188" y="0"/>
                  </a:moveTo>
                  <a:lnTo>
                    <a:pt x="130083" y="6329"/>
                  </a:lnTo>
                  <a:lnTo>
                    <a:pt x="87756" y="24190"/>
                  </a:lnTo>
                  <a:lnTo>
                    <a:pt x="51896" y="51896"/>
                  </a:lnTo>
                  <a:lnTo>
                    <a:pt x="24190" y="87756"/>
                  </a:lnTo>
                  <a:lnTo>
                    <a:pt x="6329" y="130083"/>
                  </a:lnTo>
                  <a:lnTo>
                    <a:pt x="0" y="177188"/>
                  </a:lnTo>
                  <a:lnTo>
                    <a:pt x="6329" y="224292"/>
                  </a:lnTo>
                  <a:lnTo>
                    <a:pt x="24190" y="266619"/>
                  </a:lnTo>
                  <a:lnTo>
                    <a:pt x="51896" y="302480"/>
                  </a:lnTo>
                  <a:lnTo>
                    <a:pt x="87756" y="330185"/>
                  </a:lnTo>
                  <a:lnTo>
                    <a:pt x="130083" y="348047"/>
                  </a:lnTo>
                  <a:lnTo>
                    <a:pt x="177188" y="354376"/>
                  </a:lnTo>
                  <a:lnTo>
                    <a:pt x="224292" y="348047"/>
                  </a:lnTo>
                  <a:lnTo>
                    <a:pt x="266619" y="330185"/>
                  </a:lnTo>
                  <a:lnTo>
                    <a:pt x="302480" y="302480"/>
                  </a:lnTo>
                  <a:lnTo>
                    <a:pt x="330185" y="266619"/>
                  </a:lnTo>
                  <a:lnTo>
                    <a:pt x="348047" y="224292"/>
                  </a:lnTo>
                  <a:lnTo>
                    <a:pt x="354376" y="177188"/>
                  </a:lnTo>
                  <a:lnTo>
                    <a:pt x="348047" y="130083"/>
                  </a:lnTo>
                  <a:lnTo>
                    <a:pt x="330185" y="87756"/>
                  </a:lnTo>
                  <a:lnTo>
                    <a:pt x="302480" y="51896"/>
                  </a:lnTo>
                  <a:lnTo>
                    <a:pt x="266619" y="24190"/>
                  </a:lnTo>
                  <a:lnTo>
                    <a:pt x="224292" y="6329"/>
                  </a:lnTo>
                  <a:lnTo>
                    <a:pt x="177188" y="0"/>
                  </a:lnTo>
                  <a:close/>
                </a:path>
              </a:pathLst>
            </a:custGeom>
            <a:solidFill>
              <a:srgbClr val="102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99431" y="4978738"/>
              <a:ext cx="354376" cy="35436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667050" y="6185918"/>
              <a:ext cx="744220" cy="859155"/>
            </a:xfrm>
            <a:custGeom>
              <a:avLst/>
              <a:gdLst/>
              <a:ahLst/>
              <a:cxnLst/>
              <a:rect l="l" t="t" r="r" b="b"/>
              <a:pathLst>
                <a:path w="744219" h="859154">
                  <a:moveTo>
                    <a:pt x="0" y="0"/>
                  </a:moveTo>
                  <a:lnTo>
                    <a:pt x="0" y="858654"/>
                  </a:lnTo>
                  <a:lnTo>
                    <a:pt x="743621" y="429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86962" y="8079922"/>
              <a:ext cx="472320" cy="4723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90025" y="2907262"/>
              <a:ext cx="299582" cy="2649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970911" y="6646185"/>
              <a:ext cx="422909" cy="391160"/>
            </a:xfrm>
            <a:custGeom>
              <a:avLst/>
              <a:gdLst/>
              <a:ahLst/>
              <a:cxnLst/>
              <a:rect l="l" t="t" r="r" b="b"/>
              <a:pathLst>
                <a:path w="422909" h="391159">
                  <a:moveTo>
                    <a:pt x="241427" y="0"/>
                  </a:moveTo>
                  <a:lnTo>
                    <a:pt x="0" y="205962"/>
                  </a:lnTo>
                  <a:lnTo>
                    <a:pt x="85035" y="289749"/>
                  </a:lnTo>
                  <a:lnTo>
                    <a:pt x="134252" y="336942"/>
                  </a:lnTo>
                  <a:lnTo>
                    <a:pt x="166436" y="364879"/>
                  </a:lnTo>
                  <a:lnTo>
                    <a:pt x="200370" y="390899"/>
                  </a:lnTo>
                  <a:lnTo>
                    <a:pt x="340901" y="338954"/>
                  </a:lnTo>
                  <a:lnTo>
                    <a:pt x="408619" y="296695"/>
                  </a:lnTo>
                  <a:lnTo>
                    <a:pt x="422314" y="241670"/>
                  </a:lnTo>
                  <a:lnTo>
                    <a:pt x="400773" y="151429"/>
                  </a:lnTo>
                  <a:lnTo>
                    <a:pt x="350392" y="115485"/>
                  </a:lnTo>
                  <a:lnTo>
                    <a:pt x="317000" y="87730"/>
                  </a:lnTo>
                  <a:lnTo>
                    <a:pt x="285658" y="53967"/>
                  </a:lnTo>
                  <a:lnTo>
                    <a:pt x="241427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45727" y="6785091"/>
              <a:ext cx="508410" cy="6598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7380832" y="4942991"/>
              <a:ext cx="1216025" cy="2019300"/>
            </a:xfrm>
            <a:custGeom>
              <a:avLst/>
              <a:gdLst/>
              <a:ahLst/>
              <a:cxnLst/>
              <a:rect l="l" t="t" r="r" b="b"/>
              <a:pathLst>
                <a:path w="1216025" h="2019300">
                  <a:moveTo>
                    <a:pt x="1215460" y="0"/>
                  </a:moveTo>
                  <a:lnTo>
                    <a:pt x="540088" y="182926"/>
                  </a:lnTo>
                  <a:lnTo>
                    <a:pt x="454330" y="236792"/>
                  </a:lnTo>
                  <a:lnTo>
                    <a:pt x="266392" y="392553"/>
                  </a:lnTo>
                  <a:lnTo>
                    <a:pt x="80280" y="641452"/>
                  </a:lnTo>
                  <a:lnTo>
                    <a:pt x="0" y="974734"/>
                  </a:lnTo>
                  <a:lnTo>
                    <a:pt x="3421" y="1025674"/>
                  </a:lnTo>
                  <a:lnTo>
                    <a:pt x="11461" y="1077645"/>
                  </a:lnTo>
                  <a:lnTo>
                    <a:pt x="23758" y="1130412"/>
                  </a:lnTo>
                  <a:lnTo>
                    <a:pt x="39947" y="1183738"/>
                  </a:lnTo>
                  <a:lnTo>
                    <a:pt x="59665" y="1237385"/>
                  </a:lnTo>
                  <a:lnTo>
                    <a:pt x="82549" y="1291118"/>
                  </a:lnTo>
                  <a:lnTo>
                    <a:pt x="108237" y="1344699"/>
                  </a:lnTo>
                  <a:lnTo>
                    <a:pt x="136364" y="1397892"/>
                  </a:lnTo>
                  <a:lnTo>
                    <a:pt x="166567" y="1450460"/>
                  </a:lnTo>
                  <a:lnTo>
                    <a:pt x="198484" y="1502167"/>
                  </a:lnTo>
                  <a:lnTo>
                    <a:pt x="231750" y="1552776"/>
                  </a:lnTo>
                  <a:lnTo>
                    <a:pt x="266004" y="1602050"/>
                  </a:lnTo>
                  <a:lnTo>
                    <a:pt x="300880" y="1649753"/>
                  </a:lnTo>
                  <a:lnTo>
                    <a:pt x="336017" y="1695648"/>
                  </a:lnTo>
                  <a:lnTo>
                    <a:pt x="371051" y="1739497"/>
                  </a:lnTo>
                  <a:lnTo>
                    <a:pt x="405619" y="1781066"/>
                  </a:lnTo>
                  <a:lnTo>
                    <a:pt x="439357" y="1820116"/>
                  </a:lnTo>
                  <a:lnTo>
                    <a:pt x="471903" y="1856412"/>
                  </a:lnTo>
                  <a:lnTo>
                    <a:pt x="502892" y="1889716"/>
                  </a:lnTo>
                  <a:lnTo>
                    <a:pt x="531962" y="1919792"/>
                  </a:lnTo>
                  <a:lnTo>
                    <a:pt x="582892" y="1969313"/>
                  </a:lnTo>
                  <a:lnTo>
                    <a:pt x="621787" y="2003082"/>
                  </a:lnTo>
                  <a:lnTo>
                    <a:pt x="645739" y="2019205"/>
                  </a:lnTo>
                  <a:lnTo>
                    <a:pt x="656616" y="2015357"/>
                  </a:lnTo>
                  <a:lnTo>
                    <a:pt x="715096" y="1985890"/>
                  </a:lnTo>
                  <a:lnTo>
                    <a:pt x="749234" y="1963147"/>
                  </a:lnTo>
                  <a:lnTo>
                    <a:pt x="787240" y="1932807"/>
                  </a:lnTo>
                  <a:lnTo>
                    <a:pt x="827680" y="1893977"/>
                  </a:lnTo>
                  <a:lnTo>
                    <a:pt x="869121" y="1845764"/>
                  </a:lnTo>
                  <a:lnTo>
                    <a:pt x="910129" y="1787275"/>
                  </a:lnTo>
                  <a:lnTo>
                    <a:pt x="874052" y="1690179"/>
                  </a:lnTo>
                  <a:lnTo>
                    <a:pt x="779308" y="1487821"/>
                  </a:lnTo>
                  <a:lnTo>
                    <a:pt x="688747" y="1244489"/>
                  </a:lnTo>
                  <a:lnTo>
                    <a:pt x="657466" y="1037036"/>
                  </a:lnTo>
                  <a:lnTo>
                    <a:pt x="686094" y="820843"/>
                  </a:lnTo>
                  <a:lnTo>
                    <a:pt x="744349" y="697112"/>
                  </a:lnTo>
                  <a:lnTo>
                    <a:pt x="876069" y="619341"/>
                  </a:lnTo>
                  <a:lnTo>
                    <a:pt x="1125096" y="541030"/>
                  </a:lnTo>
                  <a:lnTo>
                    <a:pt x="1129983" y="558093"/>
                  </a:lnTo>
                  <a:lnTo>
                    <a:pt x="1145658" y="606696"/>
                  </a:lnTo>
                  <a:lnTo>
                    <a:pt x="1173643" y="682961"/>
                  </a:lnTo>
                  <a:lnTo>
                    <a:pt x="1215460" y="783012"/>
                  </a:lnTo>
                  <a:lnTo>
                    <a:pt x="1215460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278546" y="3879162"/>
              <a:ext cx="1444625" cy="457200"/>
            </a:xfrm>
            <a:custGeom>
              <a:avLst/>
              <a:gdLst/>
              <a:ahLst/>
              <a:cxnLst/>
              <a:rect l="l" t="t" r="r" b="b"/>
              <a:pathLst>
                <a:path w="1444625" h="457200">
                  <a:moveTo>
                    <a:pt x="208267" y="0"/>
                  </a:moveTo>
                  <a:lnTo>
                    <a:pt x="200705" y="358"/>
                  </a:lnTo>
                  <a:lnTo>
                    <a:pt x="198916" y="13244"/>
                  </a:lnTo>
                  <a:lnTo>
                    <a:pt x="208261" y="32219"/>
                  </a:lnTo>
                  <a:lnTo>
                    <a:pt x="220161" y="49392"/>
                  </a:lnTo>
                  <a:lnTo>
                    <a:pt x="226035" y="56870"/>
                  </a:lnTo>
                  <a:lnTo>
                    <a:pt x="197198" y="50143"/>
                  </a:lnTo>
                  <a:lnTo>
                    <a:pt x="144424" y="30148"/>
                  </a:lnTo>
                  <a:lnTo>
                    <a:pt x="92287" y="12878"/>
                  </a:lnTo>
                  <a:lnTo>
                    <a:pt x="65359" y="14327"/>
                  </a:lnTo>
                  <a:lnTo>
                    <a:pt x="74964" y="29182"/>
                  </a:lnTo>
                  <a:lnTo>
                    <a:pt x="101549" y="47530"/>
                  </a:lnTo>
                  <a:lnTo>
                    <a:pt x="129181" y="63121"/>
                  </a:lnTo>
                  <a:lnTo>
                    <a:pt x="141932" y="69707"/>
                  </a:lnTo>
                  <a:lnTo>
                    <a:pt x="78170" y="48763"/>
                  </a:lnTo>
                  <a:lnTo>
                    <a:pt x="44598" y="39585"/>
                  </a:lnTo>
                  <a:lnTo>
                    <a:pt x="30128" y="40196"/>
                  </a:lnTo>
                  <a:lnTo>
                    <a:pt x="23674" y="48619"/>
                  </a:lnTo>
                  <a:lnTo>
                    <a:pt x="35918" y="66303"/>
                  </a:lnTo>
                  <a:lnTo>
                    <a:pt x="70838" y="90027"/>
                  </a:lnTo>
                  <a:lnTo>
                    <a:pt x="107293" y="110832"/>
                  </a:lnTo>
                  <a:lnTo>
                    <a:pt x="124142" y="119758"/>
                  </a:lnTo>
                  <a:lnTo>
                    <a:pt x="56507" y="92261"/>
                  </a:lnTo>
                  <a:lnTo>
                    <a:pt x="21030" y="80246"/>
                  </a:lnTo>
                  <a:lnTo>
                    <a:pt x="6074" y="81150"/>
                  </a:lnTo>
                  <a:lnTo>
                    <a:pt x="0" y="92408"/>
                  </a:lnTo>
                  <a:lnTo>
                    <a:pt x="15591" y="114046"/>
                  </a:lnTo>
                  <a:lnTo>
                    <a:pt x="57058" y="141396"/>
                  </a:lnTo>
                  <a:lnTo>
                    <a:pt x="99904" y="164851"/>
                  </a:lnTo>
                  <a:lnTo>
                    <a:pt x="119629" y="174803"/>
                  </a:lnTo>
                  <a:lnTo>
                    <a:pt x="71548" y="153971"/>
                  </a:lnTo>
                  <a:lnTo>
                    <a:pt x="46863" y="145616"/>
                  </a:lnTo>
                  <a:lnTo>
                    <a:pt x="37785" y="148467"/>
                  </a:lnTo>
                  <a:lnTo>
                    <a:pt x="36522" y="161254"/>
                  </a:lnTo>
                  <a:lnTo>
                    <a:pt x="44810" y="169826"/>
                  </a:lnTo>
                  <a:lnTo>
                    <a:pt x="104404" y="203639"/>
                  </a:lnTo>
                  <a:lnTo>
                    <a:pt x="151288" y="226479"/>
                  </a:lnTo>
                  <a:lnTo>
                    <a:pt x="206619" y="251672"/>
                  </a:lnTo>
                  <a:lnTo>
                    <a:pt x="268184" y="278019"/>
                  </a:lnTo>
                  <a:lnTo>
                    <a:pt x="333776" y="304318"/>
                  </a:lnTo>
                  <a:lnTo>
                    <a:pt x="401182" y="329369"/>
                  </a:lnTo>
                  <a:lnTo>
                    <a:pt x="468195" y="351971"/>
                  </a:lnTo>
                  <a:lnTo>
                    <a:pt x="869471" y="441778"/>
                  </a:lnTo>
                  <a:lnTo>
                    <a:pt x="1177382" y="456846"/>
                  </a:lnTo>
                  <a:lnTo>
                    <a:pt x="1374737" y="436816"/>
                  </a:lnTo>
                  <a:lnTo>
                    <a:pt x="1444343" y="421330"/>
                  </a:lnTo>
                  <a:lnTo>
                    <a:pt x="1272537" y="25855"/>
                  </a:lnTo>
                  <a:lnTo>
                    <a:pt x="1103123" y="83142"/>
                  </a:lnTo>
                  <a:lnTo>
                    <a:pt x="977366" y="108733"/>
                  </a:lnTo>
                  <a:lnTo>
                    <a:pt x="832909" y="108474"/>
                  </a:lnTo>
                  <a:lnTo>
                    <a:pt x="607395" y="88209"/>
                  </a:lnTo>
                  <a:lnTo>
                    <a:pt x="515520" y="77160"/>
                  </a:lnTo>
                  <a:lnTo>
                    <a:pt x="437583" y="64225"/>
                  </a:lnTo>
                  <a:lnTo>
                    <a:pt x="372611" y="50350"/>
                  </a:lnTo>
                  <a:lnTo>
                    <a:pt x="319635" y="36482"/>
                  </a:lnTo>
                  <a:lnTo>
                    <a:pt x="277683" y="23566"/>
                  </a:lnTo>
                  <a:lnTo>
                    <a:pt x="222969" y="4379"/>
                  </a:lnTo>
                  <a:lnTo>
                    <a:pt x="208267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56644" y="3615387"/>
              <a:ext cx="1239648" cy="153920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700724" y="3241480"/>
              <a:ext cx="512445" cy="661035"/>
            </a:xfrm>
            <a:custGeom>
              <a:avLst/>
              <a:gdLst/>
              <a:ahLst/>
              <a:cxnLst/>
              <a:rect l="l" t="t" r="r" b="b"/>
              <a:pathLst>
                <a:path w="512444" h="661035">
                  <a:moveTo>
                    <a:pt x="208733" y="0"/>
                  </a:moveTo>
                  <a:lnTo>
                    <a:pt x="140198" y="14983"/>
                  </a:lnTo>
                  <a:lnTo>
                    <a:pt x="32114" y="59317"/>
                  </a:lnTo>
                  <a:lnTo>
                    <a:pt x="27183" y="108038"/>
                  </a:lnTo>
                  <a:lnTo>
                    <a:pt x="25439" y="152763"/>
                  </a:lnTo>
                  <a:lnTo>
                    <a:pt x="28103" y="196685"/>
                  </a:lnTo>
                  <a:lnTo>
                    <a:pt x="23318" y="199738"/>
                  </a:lnTo>
                  <a:lnTo>
                    <a:pt x="12999" y="207179"/>
                  </a:lnTo>
                  <a:lnTo>
                    <a:pt x="3207" y="216430"/>
                  </a:lnTo>
                  <a:lnTo>
                    <a:pt x="0" y="224914"/>
                  </a:lnTo>
                  <a:lnTo>
                    <a:pt x="2168" y="231068"/>
                  </a:lnTo>
                  <a:lnTo>
                    <a:pt x="6357" y="236369"/>
                  </a:lnTo>
                  <a:lnTo>
                    <a:pt x="15683" y="243744"/>
                  </a:lnTo>
                  <a:lnTo>
                    <a:pt x="33266" y="256117"/>
                  </a:lnTo>
                  <a:lnTo>
                    <a:pt x="39906" y="274041"/>
                  </a:lnTo>
                  <a:lnTo>
                    <a:pt x="57180" y="315083"/>
                  </a:lnTo>
                  <a:lnTo>
                    <a:pt x="81110" y="360152"/>
                  </a:lnTo>
                  <a:lnTo>
                    <a:pt x="107724" y="390155"/>
                  </a:lnTo>
                  <a:lnTo>
                    <a:pt x="131814" y="398586"/>
                  </a:lnTo>
                  <a:lnTo>
                    <a:pt x="155191" y="397608"/>
                  </a:lnTo>
                  <a:lnTo>
                    <a:pt x="178659" y="392676"/>
                  </a:lnTo>
                  <a:lnTo>
                    <a:pt x="203019" y="389244"/>
                  </a:lnTo>
                  <a:lnTo>
                    <a:pt x="220495" y="518015"/>
                  </a:lnTo>
                  <a:lnTo>
                    <a:pt x="348120" y="631512"/>
                  </a:lnTo>
                  <a:lnTo>
                    <a:pt x="421032" y="660619"/>
                  </a:lnTo>
                  <a:lnTo>
                    <a:pt x="466567" y="597486"/>
                  </a:lnTo>
                  <a:lnTo>
                    <a:pt x="512057" y="434259"/>
                  </a:lnTo>
                  <a:lnTo>
                    <a:pt x="495650" y="400551"/>
                  </a:lnTo>
                  <a:lnTo>
                    <a:pt x="482069" y="371924"/>
                  </a:lnTo>
                  <a:lnTo>
                    <a:pt x="434175" y="267300"/>
                  </a:lnTo>
                  <a:lnTo>
                    <a:pt x="438196" y="245294"/>
                  </a:lnTo>
                  <a:lnTo>
                    <a:pt x="437398" y="191122"/>
                  </a:lnTo>
                  <a:lnTo>
                    <a:pt x="412490" y="122551"/>
                  </a:lnTo>
                  <a:lnTo>
                    <a:pt x="344178" y="57349"/>
                  </a:lnTo>
                  <a:lnTo>
                    <a:pt x="266974" y="14183"/>
                  </a:lnTo>
                  <a:lnTo>
                    <a:pt x="208733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716152" y="3039268"/>
              <a:ext cx="523465" cy="47321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905397" y="8353044"/>
              <a:ext cx="139700" cy="285115"/>
            </a:xfrm>
            <a:custGeom>
              <a:avLst/>
              <a:gdLst/>
              <a:ahLst/>
              <a:cxnLst/>
              <a:rect l="l" t="t" r="r" b="b"/>
              <a:pathLst>
                <a:path w="139700" h="285115">
                  <a:moveTo>
                    <a:pt x="0" y="0"/>
                  </a:moveTo>
                  <a:lnTo>
                    <a:pt x="0" y="284703"/>
                  </a:lnTo>
                  <a:lnTo>
                    <a:pt x="18351" y="264942"/>
                  </a:lnTo>
                  <a:lnTo>
                    <a:pt x="53642" y="224950"/>
                  </a:lnTo>
                  <a:lnTo>
                    <a:pt x="93752" y="177149"/>
                  </a:lnTo>
                  <a:lnTo>
                    <a:pt x="121954" y="141800"/>
                  </a:lnTo>
                  <a:lnTo>
                    <a:pt x="139472" y="118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05396" y="6083898"/>
              <a:ext cx="978107" cy="248557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905387" y="5063521"/>
              <a:ext cx="2581910" cy="450215"/>
            </a:xfrm>
            <a:custGeom>
              <a:avLst/>
              <a:gdLst/>
              <a:ahLst/>
              <a:cxnLst/>
              <a:rect l="l" t="t" r="r" b="b"/>
              <a:pathLst>
                <a:path w="2581909" h="450214">
                  <a:moveTo>
                    <a:pt x="17183" y="259156"/>
                  </a:moveTo>
                  <a:lnTo>
                    <a:pt x="0" y="189103"/>
                  </a:lnTo>
                  <a:lnTo>
                    <a:pt x="0" y="263448"/>
                  </a:lnTo>
                  <a:lnTo>
                    <a:pt x="11214" y="260413"/>
                  </a:lnTo>
                  <a:lnTo>
                    <a:pt x="17183" y="259156"/>
                  </a:lnTo>
                  <a:close/>
                </a:path>
                <a:path w="2581909" h="450214">
                  <a:moveTo>
                    <a:pt x="2581516" y="84582"/>
                  </a:moveTo>
                  <a:lnTo>
                    <a:pt x="2575572" y="73964"/>
                  </a:lnTo>
                  <a:lnTo>
                    <a:pt x="2561348" y="73329"/>
                  </a:lnTo>
                  <a:lnTo>
                    <a:pt x="2527808" y="85255"/>
                  </a:lnTo>
                  <a:lnTo>
                    <a:pt x="2463939" y="112356"/>
                  </a:lnTo>
                  <a:lnTo>
                    <a:pt x="2479827" y="103632"/>
                  </a:lnTo>
                  <a:lnTo>
                    <a:pt x="2514168" y="83337"/>
                  </a:lnTo>
                  <a:lnTo>
                    <a:pt x="2547010" y="60286"/>
                  </a:lnTo>
                  <a:lnTo>
                    <a:pt x="2558377" y="43319"/>
                  </a:lnTo>
                  <a:lnTo>
                    <a:pt x="2552128" y="35407"/>
                  </a:lnTo>
                  <a:lnTo>
                    <a:pt x="2538374" y="35026"/>
                  </a:lnTo>
                  <a:lnTo>
                    <a:pt x="2506611" y="44234"/>
                  </a:lnTo>
                  <a:lnTo>
                    <a:pt x="2446324" y="65049"/>
                  </a:lnTo>
                  <a:lnTo>
                    <a:pt x="2458339" y="58610"/>
                  </a:lnTo>
                  <a:lnTo>
                    <a:pt x="2484374" y="43395"/>
                  </a:lnTo>
                  <a:lnTo>
                    <a:pt x="2509367" y="25577"/>
                  </a:lnTo>
                  <a:lnTo>
                    <a:pt x="2518283" y="11328"/>
                  </a:lnTo>
                  <a:lnTo>
                    <a:pt x="2492667" y="10337"/>
                  </a:lnTo>
                  <a:lnTo>
                    <a:pt x="2443391" y="27508"/>
                  </a:lnTo>
                  <a:lnTo>
                    <a:pt x="2393543" y="47269"/>
                  </a:lnTo>
                  <a:lnTo>
                    <a:pt x="2366238" y="54076"/>
                  </a:lnTo>
                  <a:lnTo>
                    <a:pt x="2371712" y="46888"/>
                  </a:lnTo>
                  <a:lnTo>
                    <a:pt x="2382761" y="30391"/>
                  </a:lnTo>
                  <a:lnTo>
                    <a:pt x="2391372" y="12230"/>
                  </a:lnTo>
                  <a:lnTo>
                    <a:pt x="2389479" y="0"/>
                  </a:lnTo>
                  <a:lnTo>
                    <a:pt x="2380932" y="88"/>
                  </a:lnTo>
                  <a:lnTo>
                    <a:pt x="2363749" y="5854"/>
                  </a:lnTo>
                  <a:lnTo>
                    <a:pt x="2336584" y="16065"/>
                  </a:lnTo>
                  <a:lnTo>
                    <a:pt x="2298090" y="29425"/>
                  </a:lnTo>
                  <a:lnTo>
                    <a:pt x="2246960" y="44704"/>
                  </a:lnTo>
                  <a:lnTo>
                    <a:pt x="2181847" y="60617"/>
                  </a:lnTo>
                  <a:lnTo>
                    <a:pt x="2101418" y="75920"/>
                  </a:lnTo>
                  <a:lnTo>
                    <a:pt x="2004352" y="89357"/>
                  </a:lnTo>
                  <a:lnTo>
                    <a:pt x="1789938" y="111912"/>
                  </a:lnTo>
                  <a:lnTo>
                    <a:pt x="1649730" y="114642"/>
                  </a:lnTo>
                  <a:lnTo>
                    <a:pt x="1521828" y="93205"/>
                  </a:lnTo>
                  <a:lnTo>
                    <a:pt x="1344371" y="43281"/>
                  </a:lnTo>
                  <a:lnTo>
                    <a:pt x="1186853" y="421525"/>
                  </a:lnTo>
                  <a:lnTo>
                    <a:pt x="1257439" y="434670"/>
                  </a:lnTo>
                  <a:lnTo>
                    <a:pt x="1454569" y="449618"/>
                  </a:lnTo>
                  <a:lnTo>
                    <a:pt x="1756219" y="429628"/>
                  </a:lnTo>
                  <a:lnTo>
                    <a:pt x="2140420" y="337959"/>
                  </a:lnTo>
                  <a:lnTo>
                    <a:pt x="2203754" y="315518"/>
                  </a:lnTo>
                  <a:lnTo>
                    <a:pt x="2267445" y="290741"/>
                  </a:lnTo>
                  <a:lnTo>
                    <a:pt x="2329383" y="264807"/>
                  </a:lnTo>
                  <a:lnTo>
                    <a:pt x="2387498" y="238887"/>
                  </a:lnTo>
                  <a:lnTo>
                    <a:pt x="2439708" y="214147"/>
                  </a:lnTo>
                  <a:lnTo>
                    <a:pt x="2483916" y="191770"/>
                  </a:lnTo>
                  <a:lnTo>
                    <a:pt x="2518067" y="172923"/>
                  </a:lnTo>
                  <a:lnTo>
                    <a:pt x="2547810" y="150520"/>
                  </a:lnTo>
                  <a:lnTo>
                    <a:pt x="2546413" y="138379"/>
                  </a:lnTo>
                  <a:lnTo>
                    <a:pt x="2537752" y="135801"/>
                  </a:lnTo>
                  <a:lnTo>
                    <a:pt x="2514409" y="144094"/>
                  </a:lnTo>
                  <a:lnTo>
                    <a:pt x="2469032" y="164592"/>
                  </a:lnTo>
                  <a:lnTo>
                    <a:pt x="2487638" y="154851"/>
                  </a:lnTo>
                  <a:lnTo>
                    <a:pt x="2527998" y="131940"/>
                  </a:lnTo>
                  <a:lnTo>
                    <a:pt x="2567013" y="105359"/>
                  </a:lnTo>
                  <a:lnTo>
                    <a:pt x="2581516" y="84582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905395" y="4855035"/>
              <a:ext cx="1491615" cy="1534795"/>
            </a:xfrm>
            <a:custGeom>
              <a:avLst/>
              <a:gdLst/>
              <a:ahLst/>
              <a:cxnLst/>
              <a:rect l="l" t="t" r="r" b="b"/>
              <a:pathLst>
                <a:path w="1491615" h="1534795">
                  <a:moveTo>
                    <a:pt x="268682" y="0"/>
                  </a:moveTo>
                  <a:lnTo>
                    <a:pt x="216826" y="550"/>
                  </a:lnTo>
                  <a:lnTo>
                    <a:pt x="162074" y="5307"/>
                  </a:lnTo>
                  <a:lnTo>
                    <a:pt x="106382" y="13276"/>
                  </a:lnTo>
                  <a:lnTo>
                    <a:pt x="51706" y="23461"/>
                  </a:lnTo>
                  <a:lnTo>
                    <a:pt x="0" y="34868"/>
                  </a:lnTo>
                  <a:lnTo>
                    <a:pt x="0" y="501136"/>
                  </a:lnTo>
                  <a:lnTo>
                    <a:pt x="23320" y="492465"/>
                  </a:lnTo>
                  <a:lnTo>
                    <a:pt x="40496" y="487131"/>
                  </a:lnTo>
                  <a:lnTo>
                    <a:pt x="59988" y="482936"/>
                  </a:lnTo>
                  <a:lnTo>
                    <a:pt x="90259" y="477681"/>
                  </a:lnTo>
                  <a:lnTo>
                    <a:pt x="85727" y="502591"/>
                  </a:lnTo>
                  <a:lnTo>
                    <a:pt x="70652" y="572037"/>
                  </a:lnTo>
                  <a:lnTo>
                    <a:pt x="42816" y="678099"/>
                  </a:lnTo>
                  <a:lnTo>
                    <a:pt x="0" y="812854"/>
                  </a:lnTo>
                  <a:lnTo>
                    <a:pt x="0" y="1310745"/>
                  </a:lnTo>
                  <a:lnTo>
                    <a:pt x="56940" y="1340412"/>
                  </a:lnTo>
                  <a:lnTo>
                    <a:pt x="115176" y="1367754"/>
                  </a:lnTo>
                  <a:lnTo>
                    <a:pt x="174328" y="1392820"/>
                  </a:lnTo>
                  <a:lnTo>
                    <a:pt x="234015" y="1415662"/>
                  </a:lnTo>
                  <a:lnTo>
                    <a:pt x="293858" y="1436328"/>
                  </a:lnTo>
                  <a:lnTo>
                    <a:pt x="353477" y="1454872"/>
                  </a:lnTo>
                  <a:lnTo>
                    <a:pt x="412490" y="1471341"/>
                  </a:lnTo>
                  <a:lnTo>
                    <a:pt x="470519" y="1485788"/>
                  </a:lnTo>
                  <a:lnTo>
                    <a:pt x="527183" y="1498262"/>
                  </a:lnTo>
                  <a:lnTo>
                    <a:pt x="582102" y="1508815"/>
                  </a:lnTo>
                  <a:lnTo>
                    <a:pt x="634896" y="1517496"/>
                  </a:lnTo>
                  <a:lnTo>
                    <a:pt x="685185" y="1524356"/>
                  </a:lnTo>
                  <a:lnTo>
                    <a:pt x="732588" y="1529446"/>
                  </a:lnTo>
                  <a:lnTo>
                    <a:pt x="776727" y="1532816"/>
                  </a:lnTo>
                  <a:lnTo>
                    <a:pt x="817219" y="1534516"/>
                  </a:lnTo>
                  <a:lnTo>
                    <a:pt x="853687" y="1534597"/>
                  </a:lnTo>
                  <a:lnTo>
                    <a:pt x="885748" y="1533110"/>
                  </a:lnTo>
                  <a:lnTo>
                    <a:pt x="935134" y="1525633"/>
                  </a:lnTo>
                  <a:lnTo>
                    <a:pt x="1019337" y="1270694"/>
                  </a:lnTo>
                  <a:lnTo>
                    <a:pt x="1059784" y="1103474"/>
                  </a:lnTo>
                  <a:lnTo>
                    <a:pt x="1096501" y="938217"/>
                  </a:lnTo>
                  <a:lnTo>
                    <a:pt x="1147294" y="698198"/>
                  </a:lnTo>
                  <a:lnTo>
                    <a:pt x="1205288" y="702146"/>
                  </a:lnTo>
                  <a:lnTo>
                    <a:pt x="1259773" y="702867"/>
                  </a:lnTo>
                  <a:lnTo>
                    <a:pt x="1312822" y="701206"/>
                  </a:lnTo>
                  <a:lnTo>
                    <a:pt x="1366503" y="698007"/>
                  </a:lnTo>
                  <a:lnTo>
                    <a:pt x="1422888" y="694114"/>
                  </a:lnTo>
                  <a:lnTo>
                    <a:pt x="1436605" y="657781"/>
                  </a:lnTo>
                  <a:lnTo>
                    <a:pt x="1452499" y="605594"/>
                  </a:lnTo>
                  <a:lnTo>
                    <a:pt x="1465025" y="552491"/>
                  </a:lnTo>
                  <a:lnTo>
                    <a:pt x="1474574" y="499694"/>
                  </a:lnTo>
                  <a:lnTo>
                    <a:pt x="1481538" y="448428"/>
                  </a:lnTo>
                  <a:lnTo>
                    <a:pt x="1486308" y="399916"/>
                  </a:lnTo>
                  <a:lnTo>
                    <a:pt x="1489275" y="355380"/>
                  </a:lnTo>
                  <a:lnTo>
                    <a:pt x="1490831" y="316044"/>
                  </a:lnTo>
                  <a:lnTo>
                    <a:pt x="1491368" y="283132"/>
                  </a:lnTo>
                  <a:lnTo>
                    <a:pt x="1491355" y="254599"/>
                  </a:lnTo>
                  <a:lnTo>
                    <a:pt x="1490635" y="235176"/>
                  </a:lnTo>
                  <a:lnTo>
                    <a:pt x="1459364" y="231210"/>
                  </a:lnTo>
                  <a:lnTo>
                    <a:pt x="1380494" y="220333"/>
                  </a:lnTo>
                  <a:lnTo>
                    <a:pt x="1276435" y="204077"/>
                  </a:lnTo>
                  <a:lnTo>
                    <a:pt x="1169597" y="183973"/>
                  </a:lnTo>
                  <a:lnTo>
                    <a:pt x="1109313" y="170806"/>
                  </a:lnTo>
                  <a:lnTo>
                    <a:pt x="1052808" y="157874"/>
                  </a:lnTo>
                  <a:lnTo>
                    <a:pt x="999778" y="145218"/>
                  </a:lnTo>
                  <a:lnTo>
                    <a:pt x="949918" y="132875"/>
                  </a:lnTo>
                  <a:lnTo>
                    <a:pt x="892532" y="118108"/>
                  </a:lnTo>
                  <a:lnTo>
                    <a:pt x="838806" y="103910"/>
                  </a:lnTo>
                  <a:lnTo>
                    <a:pt x="739944" y="77451"/>
                  </a:lnTo>
                  <a:lnTo>
                    <a:pt x="693614" y="65303"/>
                  </a:lnTo>
                  <a:lnTo>
                    <a:pt x="648555" y="53951"/>
                  </a:lnTo>
                  <a:lnTo>
                    <a:pt x="604170" y="43454"/>
                  </a:lnTo>
                  <a:lnTo>
                    <a:pt x="560617" y="34117"/>
                  </a:lnTo>
                  <a:lnTo>
                    <a:pt x="516549" y="25717"/>
                  </a:lnTo>
                  <a:lnTo>
                    <a:pt x="471401" y="18317"/>
                  </a:lnTo>
                  <a:lnTo>
                    <a:pt x="424606" y="11981"/>
                  </a:lnTo>
                  <a:lnTo>
                    <a:pt x="375599" y="6774"/>
                  </a:lnTo>
                  <a:lnTo>
                    <a:pt x="323813" y="2758"/>
                  </a:lnTo>
                  <a:lnTo>
                    <a:pt x="268682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508813" y="4383161"/>
              <a:ext cx="594360" cy="661670"/>
            </a:xfrm>
            <a:custGeom>
              <a:avLst/>
              <a:gdLst/>
              <a:ahLst/>
              <a:cxnLst/>
              <a:rect l="l" t="t" r="r" b="b"/>
              <a:pathLst>
                <a:path w="594359" h="661670">
                  <a:moveTo>
                    <a:pt x="350973" y="0"/>
                  </a:moveTo>
                  <a:lnTo>
                    <a:pt x="304848" y="3958"/>
                  </a:lnTo>
                  <a:lnTo>
                    <a:pt x="260998" y="13681"/>
                  </a:lnTo>
                  <a:lnTo>
                    <a:pt x="220644" y="28531"/>
                  </a:lnTo>
                  <a:lnTo>
                    <a:pt x="185009" y="47867"/>
                  </a:lnTo>
                  <a:lnTo>
                    <a:pt x="110099" y="116861"/>
                  </a:lnTo>
                  <a:lnTo>
                    <a:pt x="89658" y="157440"/>
                  </a:lnTo>
                  <a:lnTo>
                    <a:pt x="89158" y="215566"/>
                  </a:lnTo>
                  <a:lnTo>
                    <a:pt x="103766" y="314019"/>
                  </a:lnTo>
                  <a:lnTo>
                    <a:pt x="0" y="516735"/>
                  </a:lnTo>
                  <a:lnTo>
                    <a:pt x="85815" y="618024"/>
                  </a:lnTo>
                  <a:lnTo>
                    <a:pt x="150507" y="661057"/>
                  </a:lnTo>
                  <a:lnTo>
                    <a:pt x="226552" y="654177"/>
                  </a:lnTo>
                  <a:lnTo>
                    <a:pt x="346429" y="605727"/>
                  </a:lnTo>
                  <a:lnTo>
                    <a:pt x="357392" y="500830"/>
                  </a:lnTo>
                  <a:lnTo>
                    <a:pt x="376711" y="501258"/>
                  </a:lnTo>
                  <a:lnTo>
                    <a:pt x="421785" y="499495"/>
                  </a:lnTo>
                  <a:lnTo>
                    <a:pt x="473287" y="490970"/>
                  </a:lnTo>
                  <a:lnTo>
                    <a:pt x="511890" y="471114"/>
                  </a:lnTo>
                  <a:lnTo>
                    <a:pt x="548237" y="420115"/>
                  </a:lnTo>
                  <a:lnTo>
                    <a:pt x="550206" y="387719"/>
                  </a:lnTo>
                  <a:lnTo>
                    <a:pt x="545585" y="333526"/>
                  </a:lnTo>
                  <a:lnTo>
                    <a:pt x="554107" y="331800"/>
                  </a:lnTo>
                  <a:lnTo>
                    <a:pt x="572368" y="325776"/>
                  </a:lnTo>
                  <a:lnTo>
                    <a:pt x="589410" y="314191"/>
                  </a:lnTo>
                  <a:lnTo>
                    <a:pt x="594275" y="295779"/>
                  </a:lnTo>
                  <a:lnTo>
                    <a:pt x="590012" y="278176"/>
                  </a:lnTo>
                  <a:lnTo>
                    <a:pt x="584522" y="266158"/>
                  </a:lnTo>
                  <a:lnTo>
                    <a:pt x="574142" y="254189"/>
                  </a:lnTo>
                  <a:lnTo>
                    <a:pt x="555208" y="236733"/>
                  </a:lnTo>
                  <a:lnTo>
                    <a:pt x="553124" y="199308"/>
                  </a:lnTo>
                  <a:lnTo>
                    <a:pt x="544416" y="125313"/>
                  </a:lnTo>
                  <a:lnTo>
                    <a:pt x="533774" y="54592"/>
                  </a:lnTo>
                  <a:lnTo>
                    <a:pt x="490773" y="29102"/>
                  </a:lnTo>
                  <a:lnTo>
                    <a:pt x="445157" y="11933"/>
                  </a:lnTo>
                  <a:lnTo>
                    <a:pt x="398150" y="2445"/>
                  </a:lnTo>
                  <a:lnTo>
                    <a:pt x="350973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557436" y="4221996"/>
              <a:ext cx="662940" cy="509270"/>
            </a:xfrm>
            <a:custGeom>
              <a:avLst/>
              <a:gdLst/>
              <a:ahLst/>
              <a:cxnLst/>
              <a:rect l="l" t="t" r="r" b="b"/>
              <a:pathLst>
                <a:path w="662940" h="509270">
                  <a:moveTo>
                    <a:pt x="363729" y="0"/>
                  </a:moveTo>
                  <a:lnTo>
                    <a:pt x="298459" y="23988"/>
                  </a:lnTo>
                  <a:lnTo>
                    <a:pt x="239934" y="54276"/>
                  </a:lnTo>
                  <a:lnTo>
                    <a:pt x="214558" y="69189"/>
                  </a:lnTo>
                  <a:lnTo>
                    <a:pt x="235682" y="44496"/>
                  </a:lnTo>
                  <a:lnTo>
                    <a:pt x="242587" y="29769"/>
                  </a:lnTo>
                  <a:lnTo>
                    <a:pt x="235150" y="19161"/>
                  </a:lnTo>
                  <a:lnTo>
                    <a:pt x="213249" y="6825"/>
                  </a:lnTo>
                  <a:lnTo>
                    <a:pt x="191189" y="6763"/>
                  </a:lnTo>
                  <a:lnTo>
                    <a:pt x="160798" y="21973"/>
                  </a:lnTo>
                  <a:lnTo>
                    <a:pt x="125756" y="49583"/>
                  </a:lnTo>
                  <a:lnTo>
                    <a:pt x="89743" y="86719"/>
                  </a:lnTo>
                  <a:lnTo>
                    <a:pt x="56441" y="130507"/>
                  </a:lnTo>
                  <a:lnTo>
                    <a:pt x="29529" y="178074"/>
                  </a:lnTo>
                  <a:lnTo>
                    <a:pt x="12689" y="226546"/>
                  </a:lnTo>
                  <a:lnTo>
                    <a:pt x="0" y="326930"/>
                  </a:lnTo>
                  <a:lnTo>
                    <a:pt x="3516" y="405246"/>
                  </a:lnTo>
                  <a:lnTo>
                    <a:pt x="13077" y="456152"/>
                  </a:lnTo>
                  <a:lnTo>
                    <a:pt x="38650" y="492644"/>
                  </a:lnTo>
                  <a:lnTo>
                    <a:pt x="92082" y="508777"/>
                  </a:lnTo>
                  <a:lnTo>
                    <a:pt x="121063" y="506045"/>
                  </a:lnTo>
                  <a:lnTo>
                    <a:pt x="149687" y="494725"/>
                  </a:lnTo>
                  <a:lnTo>
                    <a:pt x="178294" y="472614"/>
                  </a:lnTo>
                  <a:lnTo>
                    <a:pt x="198786" y="439961"/>
                  </a:lnTo>
                  <a:lnTo>
                    <a:pt x="203061" y="397012"/>
                  </a:lnTo>
                  <a:lnTo>
                    <a:pt x="206816" y="375726"/>
                  </a:lnTo>
                  <a:lnTo>
                    <a:pt x="219754" y="363262"/>
                  </a:lnTo>
                  <a:lnTo>
                    <a:pt x="233591" y="357405"/>
                  </a:lnTo>
                  <a:lnTo>
                    <a:pt x="240044" y="355945"/>
                  </a:lnTo>
                  <a:lnTo>
                    <a:pt x="258157" y="392305"/>
                  </a:lnTo>
                  <a:lnTo>
                    <a:pt x="269276" y="410133"/>
                  </a:lnTo>
                  <a:lnTo>
                    <a:pt x="277972" y="414565"/>
                  </a:lnTo>
                  <a:lnTo>
                    <a:pt x="288817" y="410739"/>
                  </a:lnTo>
                  <a:lnTo>
                    <a:pt x="296463" y="398791"/>
                  </a:lnTo>
                  <a:lnTo>
                    <a:pt x="301728" y="377874"/>
                  </a:lnTo>
                  <a:lnTo>
                    <a:pt x="304770" y="357989"/>
                  </a:lnTo>
                  <a:lnTo>
                    <a:pt x="305749" y="349139"/>
                  </a:lnTo>
                  <a:lnTo>
                    <a:pt x="335943" y="347230"/>
                  </a:lnTo>
                  <a:lnTo>
                    <a:pt x="411967" y="328071"/>
                  </a:lnTo>
                  <a:lnTo>
                    <a:pt x="492884" y="301978"/>
                  </a:lnTo>
                  <a:lnTo>
                    <a:pt x="556455" y="272350"/>
                  </a:lnTo>
                  <a:lnTo>
                    <a:pt x="594340" y="247038"/>
                  </a:lnTo>
                  <a:lnTo>
                    <a:pt x="628553" y="215649"/>
                  </a:lnTo>
                  <a:lnTo>
                    <a:pt x="653293" y="178871"/>
                  </a:lnTo>
                  <a:lnTo>
                    <a:pt x="662757" y="137395"/>
                  </a:lnTo>
                  <a:lnTo>
                    <a:pt x="651141" y="91911"/>
                  </a:lnTo>
                  <a:lnTo>
                    <a:pt x="591612" y="53245"/>
                  </a:lnTo>
                  <a:lnTo>
                    <a:pt x="502843" y="50984"/>
                  </a:lnTo>
                  <a:lnTo>
                    <a:pt x="422189" y="64648"/>
                  </a:lnTo>
                  <a:lnTo>
                    <a:pt x="387003" y="73755"/>
                  </a:lnTo>
                  <a:lnTo>
                    <a:pt x="420146" y="52327"/>
                  </a:lnTo>
                  <a:lnTo>
                    <a:pt x="433521" y="37917"/>
                  </a:lnTo>
                  <a:lnTo>
                    <a:pt x="429220" y="23984"/>
                  </a:lnTo>
                  <a:lnTo>
                    <a:pt x="409337" y="3987"/>
                  </a:lnTo>
                  <a:lnTo>
                    <a:pt x="363729" y="0"/>
                  </a:lnTo>
                  <a:close/>
                </a:path>
              </a:pathLst>
            </a:custGeom>
            <a:solidFill>
              <a:srgbClr val="14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2">
            <a:extLst>
              <a:ext uri="{FF2B5EF4-FFF2-40B4-BE49-F238E27FC236}">
                <a16:creationId xmlns:a16="http://schemas.microsoft.com/office/drawing/2014/main" id="{E736867B-7D9D-43A9-5683-965613A0A592}"/>
              </a:ext>
            </a:extLst>
          </p:cNvPr>
          <p:cNvSpPr txBox="1">
            <a:spLocks/>
          </p:cNvSpPr>
          <p:nvPr/>
        </p:nvSpPr>
        <p:spPr>
          <a:xfrm>
            <a:off x="2329516" y="7502619"/>
            <a:ext cx="84963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800" b="0" i="0">
                <a:solidFill>
                  <a:schemeClr val="bg1"/>
                </a:solidFill>
                <a:latin typeface="Satoshi Light"/>
                <a:ea typeface="+mn-ea"/>
                <a:cs typeface="Satoshi Ligh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/>
              <a:t>POWER Framework </a:t>
            </a:r>
            <a:r>
              <a:rPr lang="en-US" dirty="0"/>
              <a:t>as a practical tool for daily resilience.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/>
          <p:cNvSpPr/>
          <p:nvPr/>
        </p:nvSpPr>
        <p:spPr>
          <a:xfrm>
            <a:off x="6932637" y="3769518"/>
            <a:ext cx="6238875" cy="5403215"/>
          </a:xfrm>
          <a:custGeom>
            <a:avLst/>
            <a:gdLst/>
            <a:ahLst/>
            <a:cxnLst/>
            <a:rect l="l" t="t" r="r" b="b"/>
            <a:pathLst>
              <a:path w="6238875" h="5403215">
                <a:moveTo>
                  <a:pt x="3119412" y="0"/>
                </a:moveTo>
                <a:lnTo>
                  <a:pt x="0" y="5402976"/>
                </a:lnTo>
                <a:lnTo>
                  <a:pt x="6238825" y="5402976"/>
                </a:lnTo>
                <a:lnTo>
                  <a:pt x="3119412" y="0"/>
                </a:lnTo>
                <a:close/>
              </a:path>
            </a:pathLst>
          </a:custGeom>
          <a:solidFill>
            <a:srgbClr val="172C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19275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Oswald" pitchFamily="2" charset="0"/>
              </a:rPr>
              <a:t>THE RESILIENT OPERATING SYSTEM (ROS)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4389" y="2956379"/>
            <a:ext cx="4182661" cy="164647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65"/>
              </a:spcBef>
            </a:pPr>
            <a:r>
              <a:rPr sz="3500" b="1" spc="-30" dirty="0">
                <a:solidFill>
                  <a:srgbClr val="FFFFFF"/>
                </a:solidFill>
                <a:latin typeface="Satoshi"/>
                <a:cs typeface="Satoshi"/>
              </a:rPr>
              <a:t>Self</a:t>
            </a:r>
            <a:endParaRPr lang="en-US" sz="3500" b="1" spc="-30" dirty="0">
              <a:solidFill>
                <a:srgbClr val="FFFFFF"/>
              </a:solidFill>
              <a:latin typeface="Satoshi"/>
              <a:cs typeface="Satoshi"/>
            </a:endParaRPr>
          </a:p>
          <a:p>
            <a:pPr marL="12700" marR="5080">
              <a:lnSpc>
                <a:spcPct val="98700"/>
              </a:lnSpc>
              <a:spcBef>
                <a:spcPts val="165"/>
              </a:spcBef>
            </a:pP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Managing </a:t>
            </a:r>
            <a:r>
              <a:rPr sz="3500" spc="-10" dirty="0">
                <a:solidFill>
                  <a:srgbClr val="FFFFFF"/>
                </a:solidFill>
                <a:latin typeface="Satoshi"/>
                <a:cs typeface="Satoshi"/>
              </a:rPr>
              <a:t>personal resilience.</a:t>
            </a:r>
            <a:endParaRPr sz="3500" dirty="0">
              <a:latin typeface="Satoshi"/>
              <a:cs typeface="Satosh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251" y="8568773"/>
            <a:ext cx="4844707" cy="1357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ts val="3495"/>
              </a:lnSpc>
              <a:spcBef>
                <a:spcPts val="114"/>
              </a:spcBef>
            </a:pPr>
            <a:r>
              <a:rPr sz="3500" b="1" spc="-60" dirty="0">
                <a:solidFill>
                  <a:srgbClr val="FFFFFF"/>
                </a:solidFill>
                <a:latin typeface="Satoshi"/>
                <a:cs typeface="Satoshi"/>
              </a:rPr>
              <a:t>Team</a:t>
            </a:r>
            <a:endParaRPr sz="3500" dirty="0">
              <a:latin typeface="Satoshi"/>
              <a:cs typeface="Satoshi"/>
            </a:endParaRPr>
          </a:p>
          <a:p>
            <a:pPr marL="12700" marR="5080" algn="r">
              <a:lnSpc>
                <a:spcPts val="3360"/>
              </a:lnSpc>
              <a:spcBef>
                <a:spcPts val="60"/>
              </a:spcBef>
            </a:pP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Creating</a:t>
            </a:r>
            <a:r>
              <a:rPr sz="3500" spc="-7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a</a:t>
            </a:r>
            <a:r>
              <a:rPr sz="3500" spc="-7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Satoshi"/>
                <a:cs typeface="Satoshi"/>
              </a:rPr>
              <a:t>psychologically </a:t>
            </a: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safe</a:t>
            </a:r>
            <a:r>
              <a:rPr sz="3500" spc="-7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Satoshi"/>
                <a:cs typeface="Satoshi"/>
              </a:rPr>
              <a:t>culture</a:t>
            </a:r>
            <a:r>
              <a:rPr sz="2800" spc="-10" dirty="0">
                <a:solidFill>
                  <a:srgbClr val="FFFFFF"/>
                </a:solidFill>
                <a:latin typeface="Satoshi"/>
                <a:cs typeface="Satoshi"/>
              </a:rPr>
              <a:t>.</a:t>
            </a:r>
            <a:endParaRPr sz="2800" dirty="0">
              <a:latin typeface="Satoshi"/>
              <a:cs typeface="Satosh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56190" y="8422551"/>
            <a:ext cx="4844659" cy="17132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360"/>
              </a:spcBef>
            </a:pPr>
            <a:r>
              <a:rPr sz="3500" b="1" spc="-20" dirty="0">
                <a:solidFill>
                  <a:srgbClr val="FFFFFF"/>
                </a:solidFill>
                <a:latin typeface="Satoshi"/>
                <a:cs typeface="Satoshi"/>
              </a:rPr>
              <a:t>System</a:t>
            </a:r>
            <a:endParaRPr lang="en-US" sz="3500" dirty="0">
              <a:latin typeface="Satoshi"/>
              <a:cs typeface="Satoshi"/>
            </a:endParaRPr>
          </a:p>
          <a:p>
            <a:pPr marR="5080" algn="l">
              <a:lnSpc>
                <a:spcPct val="100000"/>
              </a:lnSpc>
              <a:spcBef>
                <a:spcPts val="360"/>
              </a:spcBef>
            </a:pP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Embedding</a:t>
            </a:r>
            <a:r>
              <a:rPr sz="3500" spc="-14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Satoshi"/>
                <a:cs typeface="Satoshi"/>
              </a:rPr>
              <a:t>resilience </a:t>
            </a: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into</a:t>
            </a:r>
            <a:r>
              <a:rPr sz="3500" spc="-6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workflows</a:t>
            </a:r>
            <a:r>
              <a:rPr sz="3500" spc="-6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dirty="0">
                <a:solidFill>
                  <a:srgbClr val="FFFFFF"/>
                </a:solidFill>
                <a:latin typeface="Satoshi"/>
                <a:cs typeface="Satoshi"/>
              </a:rPr>
              <a:t>and</a:t>
            </a:r>
            <a:r>
              <a:rPr sz="3500" spc="-6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Satoshi"/>
                <a:cs typeface="Satoshi"/>
              </a:rPr>
              <a:t>policies.</a:t>
            </a:r>
            <a:endParaRPr sz="3500" dirty="0">
              <a:latin typeface="Satoshi"/>
              <a:cs typeface="Satoshi"/>
            </a:endParaRPr>
          </a:p>
        </p:txBody>
      </p:sp>
      <p:pic>
        <p:nvPicPr>
          <p:cNvPr id="3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4601" y="2492070"/>
            <a:ext cx="2554896" cy="2554896"/>
          </a:xfrm>
          <a:prstGeom prst="rect">
            <a:avLst/>
          </a:prstGeom>
        </p:spPr>
      </p:pic>
      <p:pic>
        <p:nvPicPr>
          <p:cNvPr id="4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5189" y="7895047"/>
            <a:ext cx="2554896" cy="255489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A4F4E37B-362A-40ED-EAFA-5B8B0A66D528}"/>
              </a:ext>
            </a:extLst>
          </p:cNvPr>
          <p:cNvGrpSpPr/>
          <p:nvPr/>
        </p:nvGrpSpPr>
        <p:grpSpPr>
          <a:xfrm>
            <a:off x="8994866" y="6022993"/>
            <a:ext cx="2292995" cy="2174455"/>
            <a:chOff x="8994866" y="6022993"/>
            <a:chExt cx="2292995" cy="2174455"/>
          </a:xfrm>
        </p:grpSpPr>
        <p:sp>
          <p:nvSpPr>
            <p:cNvPr id="34" name="object 10"/>
            <p:cNvSpPr/>
            <p:nvPr/>
          </p:nvSpPr>
          <p:spPr>
            <a:xfrm>
              <a:off x="8994866" y="6062578"/>
              <a:ext cx="2292985" cy="2134870"/>
            </a:xfrm>
            <a:custGeom>
              <a:avLst/>
              <a:gdLst/>
              <a:ahLst/>
              <a:cxnLst/>
              <a:rect l="l" t="t" r="r" b="b"/>
              <a:pathLst>
                <a:path w="2292984" h="2134870">
                  <a:moveTo>
                    <a:pt x="917076" y="0"/>
                  </a:moveTo>
                  <a:lnTo>
                    <a:pt x="869753" y="4461"/>
                  </a:lnTo>
                  <a:lnTo>
                    <a:pt x="823372" y="14860"/>
                  </a:lnTo>
                  <a:lnTo>
                    <a:pt x="779105" y="30850"/>
                  </a:lnTo>
                  <a:lnTo>
                    <a:pt x="737413" y="52121"/>
                  </a:lnTo>
                  <a:lnTo>
                    <a:pt x="698757" y="78359"/>
                  </a:lnTo>
                  <a:lnTo>
                    <a:pt x="663596" y="109252"/>
                  </a:lnTo>
                  <a:lnTo>
                    <a:pt x="632392" y="144487"/>
                  </a:lnTo>
                  <a:lnTo>
                    <a:pt x="605604" y="183754"/>
                  </a:lnTo>
                  <a:lnTo>
                    <a:pt x="578985" y="172539"/>
                  </a:lnTo>
                  <a:lnTo>
                    <a:pt x="551347" y="164474"/>
                  </a:lnTo>
                  <a:lnTo>
                    <a:pt x="522966" y="159626"/>
                  </a:lnTo>
                  <a:lnTo>
                    <a:pt x="494121" y="158058"/>
                  </a:lnTo>
                  <a:lnTo>
                    <a:pt x="443805" y="163014"/>
                  </a:lnTo>
                  <a:lnTo>
                    <a:pt x="396531" y="177299"/>
                  </a:lnTo>
                  <a:lnTo>
                    <a:pt x="353375" y="200049"/>
                  </a:lnTo>
                  <a:lnTo>
                    <a:pt x="315417" y="230404"/>
                  </a:lnTo>
                  <a:lnTo>
                    <a:pt x="283733" y="267501"/>
                  </a:lnTo>
                  <a:lnTo>
                    <a:pt x="259401" y="310477"/>
                  </a:lnTo>
                  <a:lnTo>
                    <a:pt x="243500" y="358471"/>
                  </a:lnTo>
                  <a:lnTo>
                    <a:pt x="237513" y="400750"/>
                  </a:lnTo>
                  <a:lnTo>
                    <a:pt x="237176" y="415003"/>
                  </a:lnTo>
                  <a:lnTo>
                    <a:pt x="237176" y="422794"/>
                  </a:lnTo>
                  <a:lnTo>
                    <a:pt x="237573" y="430574"/>
                  </a:lnTo>
                  <a:lnTo>
                    <a:pt x="238359" y="438322"/>
                  </a:lnTo>
                  <a:lnTo>
                    <a:pt x="194423" y="452558"/>
                  </a:lnTo>
                  <a:lnTo>
                    <a:pt x="155933" y="475876"/>
                  </a:lnTo>
                  <a:lnTo>
                    <a:pt x="124019" y="506900"/>
                  </a:lnTo>
                  <a:lnTo>
                    <a:pt x="99814" y="544250"/>
                  </a:lnTo>
                  <a:lnTo>
                    <a:pt x="84449" y="586550"/>
                  </a:lnTo>
                  <a:lnTo>
                    <a:pt x="79055" y="632421"/>
                  </a:lnTo>
                  <a:lnTo>
                    <a:pt x="79325" y="643591"/>
                  </a:lnTo>
                  <a:lnTo>
                    <a:pt x="85756" y="683655"/>
                  </a:lnTo>
                  <a:lnTo>
                    <a:pt x="90122" y="697246"/>
                  </a:lnTo>
                  <a:lnTo>
                    <a:pt x="77512" y="714933"/>
                  </a:lnTo>
                  <a:lnTo>
                    <a:pt x="55154" y="752132"/>
                  </a:lnTo>
                  <a:lnTo>
                    <a:pt x="25676" y="818583"/>
                  </a:lnTo>
                  <a:lnTo>
                    <a:pt x="11434" y="867387"/>
                  </a:lnTo>
                  <a:lnTo>
                    <a:pt x="2837" y="917496"/>
                  </a:lnTo>
                  <a:lnTo>
                    <a:pt x="0" y="968421"/>
                  </a:lnTo>
                  <a:lnTo>
                    <a:pt x="2346" y="1014902"/>
                  </a:lnTo>
                  <a:lnTo>
                    <a:pt x="9235" y="1060040"/>
                  </a:lnTo>
                  <a:lnTo>
                    <a:pt x="20437" y="1103606"/>
                  </a:lnTo>
                  <a:lnTo>
                    <a:pt x="35723" y="1145373"/>
                  </a:lnTo>
                  <a:lnTo>
                    <a:pt x="54865" y="1185112"/>
                  </a:lnTo>
                  <a:lnTo>
                    <a:pt x="77635" y="1222594"/>
                  </a:lnTo>
                  <a:lnTo>
                    <a:pt x="103805" y="1257591"/>
                  </a:lnTo>
                  <a:lnTo>
                    <a:pt x="133145" y="1289875"/>
                  </a:lnTo>
                  <a:lnTo>
                    <a:pt x="165427" y="1319216"/>
                  </a:lnTo>
                  <a:lnTo>
                    <a:pt x="200423" y="1345386"/>
                  </a:lnTo>
                  <a:lnTo>
                    <a:pt x="237904" y="1368157"/>
                  </a:lnTo>
                  <a:lnTo>
                    <a:pt x="277642" y="1387300"/>
                  </a:lnTo>
                  <a:lnTo>
                    <a:pt x="319409" y="1402587"/>
                  </a:lnTo>
                  <a:lnTo>
                    <a:pt x="362975" y="1413789"/>
                  </a:lnTo>
                  <a:lnTo>
                    <a:pt x="408112" y="1420678"/>
                  </a:lnTo>
                  <a:lnTo>
                    <a:pt x="454593" y="1423025"/>
                  </a:lnTo>
                  <a:lnTo>
                    <a:pt x="475653" y="1422501"/>
                  </a:lnTo>
                  <a:lnTo>
                    <a:pt x="517584" y="1418745"/>
                  </a:lnTo>
                  <a:lnTo>
                    <a:pt x="557061" y="1411421"/>
                  </a:lnTo>
                  <a:lnTo>
                    <a:pt x="593846" y="1401134"/>
                  </a:lnTo>
                  <a:lnTo>
                    <a:pt x="611929" y="1394953"/>
                  </a:lnTo>
                  <a:lnTo>
                    <a:pt x="632216" y="1441667"/>
                  </a:lnTo>
                  <a:lnTo>
                    <a:pt x="658916" y="1484197"/>
                  </a:lnTo>
                  <a:lnTo>
                    <a:pt x="691388" y="1521990"/>
                  </a:lnTo>
                  <a:lnTo>
                    <a:pt x="728991" y="1554491"/>
                  </a:lnTo>
                  <a:lnTo>
                    <a:pt x="771086" y="1581148"/>
                  </a:lnTo>
                  <a:lnTo>
                    <a:pt x="817034" y="1601407"/>
                  </a:lnTo>
                  <a:lnTo>
                    <a:pt x="866193" y="1614715"/>
                  </a:lnTo>
                  <a:lnTo>
                    <a:pt x="916798" y="1620452"/>
                  </a:lnTo>
                  <a:lnTo>
                    <a:pt x="966978" y="1618543"/>
                  </a:lnTo>
                  <a:lnTo>
                    <a:pt x="1015933" y="1609266"/>
                  </a:lnTo>
                  <a:lnTo>
                    <a:pt x="1062865" y="1592900"/>
                  </a:lnTo>
                  <a:lnTo>
                    <a:pt x="1106975" y="1569725"/>
                  </a:lnTo>
                  <a:lnTo>
                    <a:pt x="1147465" y="1540018"/>
                  </a:lnTo>
                  <a:lnTo>
                    <a:pt x="1183534" y="1504059"/>
                  </a:lnTo>
                  <a:lnTo>
                    <a:pt x="1232067" y="1520396"/>
                  </a:lnTo>
                  <a:lnTo>
                    <a:pt x="1281798" y="1532141"/>
                  </a:lnTo>
                  <a:lnTo>
                    <a:pt x="1332401" y="1539235"/>
                  </a:lnTo>
                  <a:lnTo>
                    <a:pt x="1383549" y="1541618"/>
                  </a:lnTo>
                  <a:lnTo>
                    <a:pt x="1383657" y="1561436"/>
                  </a:lnTo>
                  <a:lnTo>
                    <a:pt x="1386029" y="1600985"/>
                  </a:lnTo>
                  <a:lnTo>
                    <a:pt x="1396688" y="1659205"/>
                  </a:lnTo>
                  <a:lnTo>
                    <a:pt x="1430395" y="1726153"/>
                  </a:lnTo>
                  <a:lnTo>
                    <a:pt x="1457718" y="1755570"/>
                  </a:lnTo>
                  <a:lnTo>
                    <a:pt x="1493361" y="1782949"/>
                  </a:lnTo>
                  <a:lnTo>
                    <a:pt x="1538329" y="1808790"/>
                  </a:lnTo>
                  <a:lnTo>
                    <a:pt x="1593628" y="1833594"/>
                  </a:lnTo>
                  <a:lnTo>
                    <a:pt x="1660263" y="1857860"/>
                  </a:lnTo>
                  <a:lnTo>
                    <a:pt x="1720905" y="1882963"/>
                  </a:lnTo>
                  <a:lnTo>
                    <a:pt x="1770202" y="1912764"/>
                  </a:lnTo>
                  <a:lnTo>
                    <a:pt x="1809335" y="1945698"/>
                  </a:lnTo>
                  <a:lnTo>
                    <a:pt x="1839485" y="1980198"/>
                  </a:lnTo>
                  <a:lnTo>
                    <a:pt x="1861835" y="2014698"/>
                  </a:lnTo>
                  <a:lnTo>
                    <a:pt x="1887855" y="2077437"/>
                  </a:lnTo>
                  <a:lnTo>
                    <a:pt x="1893889" y="2102544"/>
                  </a:lnTo>
                  <a:lnTo>
                    <a:pt x="1899026" y="2115451"/>
                  </a:lnTo>
                  <a:lnTo>
                    <a:pt x="1907952" y="2125598"/>
                  </a:lnTo>
                  <a:lnTo>
                    <a:pt x="1919728" y="2132223"/>
                  </a:lnTo>
                  <a:lnTo>
                    <a:pt x="1933417" y="2134564"/>
                  </a:lnTo>
                  <a:lnTo>
                    <a:pt x="2053989" y="2134564"/>
                  </a:lnTo>
                  <a:lnTo>
                    <a:pt x="2087586" y="2115942"/>
                  </a:lnTo>
                  <a:lnTo>
                    <a:pt x="2093517" y="2093057"/>
                  </a:lnTo>
                  <a:lnTo>
                    <a:pt x="2091116" y="2061501"/>
                  </a:lnTo>
                  <a:lnTo>
                    <a:pt x="2087054" y="2023361"/>
                  </a:lnTo>
                  <a:lnTo>
                    <a:pt x="2080896" y="1980015"/>
                  </a:lnTo>
                  <a:lnTo>
                    <a:pt x="2072211" y="1932843"/>
                  </a:lnTo>
                  <a:lnTo>
                    <a:pt x="2060565" y="1883225"/>
                  </a:lnTo>
                  <a:lnTo>
                    <a:pt x="2045525" y="1832540"/>
                  </a:lnTo>
                  <a:lnTo>
                    <a:pt x="2026660" y="1782167"/>
                  </a:lnTo>
                  <a:lnTo>
                    <a:pt x="2003536" y="1733486"/>
                  </a:lnTo>
                  <a:lnTo>
                    <a:pt x="1975719" y="1687876"/>
                  </a:lnTo>
                  <a:lnTo>
                    <a:pt x="1950736" y="1655013"/>
                  </a:lnTo>
                  <a:lnTo>
                    <a:pt x="1920768" y="1624233"/>
                  </a:lnTo>
                  <a:lnTo>
                    <a:pt x="1940499" y="1615541"/>
                  </a:lnTo>
                  <a:lnTo>
                    <a:pt x="1959809" y="1605979"/>
                  </a:lnTo>
                  <a:lnTo>
                    <a:pt x="1978672" y="1595563"/>
                  </a:lnTo>
                  <a:lnTo>
                    <a:pt x="1998441" y="1583481"/>
                  </a:lnTo>
                  <a:lnTo>
                    <a:pt x="2001017" y="1581544"/>
                  </a:lnTo>
                  <a:lnTo>
                    <a:pt x="2006878" y="1577620"/>
                  </a:lnTo>
                  <a:lnTo>
                    <a:pt x="2023938" y="1565335"/>
                  </a:lnTo>
                  <a:lnTo>
                    <a:pt x="2024336" y="1565335"/>
                  </a:lnTo>
                  <a:lnTo>
                    <a:pt x="2059407" y="1536125"/>
                  </a:lnTo>
                  <a:lnTo>
                    <a:pt x="2091411" y="1503805"/>
                  </a:lnTo>
                  <a:lnTo>
                    <a:pt x="2120150" y="1468617"/>
                  </a:lnTo>
                  <a:lnTo>
                    <a:pt x="2145427" y="1430804"/>
                  </a:lnTo>
                  <a:lnTo>
                    <a:pt x="2167043" y="1390607"/>
                  </a:lnTo>
                  <a:lnTo>
                    <a:pt x="2189892" y="1334168"/>
                  </a:lnTo>
                  <a:lnTo>
                    <a:pt x="2204990" y="1275176"/>
                  </a:lnTo>
                  <a:lnTo>
                    <a:pt x="2204990" y="1274391"/>
                  </a:lnTo>
                  <a:lnTo>
                    <a:pt x="2205388" y="1273993"/>
                  </a:lnTo>
                  <a:lnTo>
                    <a:pt x="2205388" y="1273208"/>
                  </a:lnTo>
                  <a:lnTo>
                    <a:pt x="2205608" y="1273208"/>
                  </a:lnTo>
                  <a:lnTo>
                    <a:pt x="2205775" y="1272810"/>
                  </a:lnTo>
                  <a:lnTo>
                    <a:pt x="2236363" y="1233705"/>
                  </a:lnTo>
                  <a:lnTo>
                    <a:pt x="2260645" y="1190865"/>
                  </a:lnTo>
                  <a:lnTo>
                    <a:pt x="2278331" y="1145045"/>
                  </a:lnTo>
                  <a:lnTo>
                    <a:pt x="2289129" y="1097000"/>
                  </a:lnTo>
                  <a:lnTo>
                    <a:pt x="2292746" y="1047487"/>
                  </a:lnTo>
                  <a:lnTo>
                    <a:pt x="2288588" y="994326"/>
                  </a:lnTo>
                  <a:lnTo>
                    <a:pt x="2276120" y="942824"/>
                  </a:lnTo>
                  <a:lnTo>
                    <a:pt x="2255659" y="893942"/>
                  </a:lnTo>
                  <a:lnTo>
                    <a:pt x="2227523" y="848645"/>
                  </a:lnTo>
                  <a:lnTo>
                    <a:pt x="2247011" y="800587"/>
                  </a:lnTo>
                  <a:lnTo>
                    <a:pt x="2253324" y="749960"/>
                  </a:lnTo>
                  <a:lnTo>
                    <a:pt x="2246474" y="699403"/>
                  </a:lnTo>
                  <a:lnTo>
                    <a:pt x="2226476" y="651551"/>
                  </a:lnTo>
                  <a:lnTo>
                    <a:pt x="2194726" y="610543"/>
                  </a:lnTo>
                  <a:lnTo>
                    <a:pt x="2154134" y="579632"/>
                  </a:lnTo>
                  <a:lnTo>
                    <a:pt x="2106987" y="560131"/>
                  </a:lnTo>
                  <a:lnTo>
                    <a:pt x="2055570" y="553355"/>
                  </a:lnTo>
                  <a:lnTo>
                    <a:pt x="2053989" y="553355"/>
                  </a:lnTo>
                  <a:lnTo>
                    <a:pt x="2047453" y="504986"/>
                  </a:lnTo>
                  <a:lnTo>
                    <a:pt x="2036239" y="458367"/>
                  </a:lnTo>
                  <a:lnTo>
                    <a:pt x="2020605" y="413733"/>
                  </a:lnTo>
                  <a:lnTo>
                    <a:pt x="2000805" y="371318"/>
                  </a:lnTo>
                  <a:lnTo>
                    <a:pt x="1977095" y="331358"/>
                  </a:lnTo>
                  <a:lnTo>
                    <a:pt x="1949731" y="294088"/>
                  </a:lnTo>
                  <a:lnTo>
                    <a:pt x="1918969" y="259744"/>
                  </a:lnTo>
                  <a:lnTo>
                    <a:pt x="1885064" y="228561"/>
                  </a:lnTo>
                  <a:lnTo>
                    <a:pt x="1848272" y="200773"/>
                  </a:lnTo>
                  <a:lnTo>
                    <a:pt x="1808848" y="176617"/>
                  </a:lnTo>
                  <a:lnTo>
                    <a:pt x="1767049" y="156326"/>
                  </a:lnTo>
                  <a:lnTo>
                    <a:pt x="1723129" y="140137"/>
                  </a:lnTo>
                  <a:lnTo>
                    <a:pt x="1677346" y="128285"/>
                  </a:lnTo>
                  <a:lnTo>
                    <a:pt x="1629953" y="121004"/>
                  </a:lnTo>
                  <a:lnTo>
                    <a:pt x="1581208" y="118531"/>
                  </a:lnTo>
                  <a:lnTo>
                    <a:pt x="1567539" y="118752"/>
                  </a:lnTo>
                  <a:lnTo>
                    <a:pt x="1553884" y="119354"/>
                  </a:lnTo>
                  <a:lnTo>
                    <a:pt x="1540253" y="120334"/>
                  </a:lnTo>
                  <a:lnTo>
                    <a:pt x="1526655" y="121693"/>
                  </a:lnTo>
                  <a:lnTo>
                    <a:pt x="1499013" y="74811"/>
                  </a:lnTo>
                  <a:lnTo>
                    <a:pt x="1460418" y="37825"/>
                  </a:lnTo>
                  <a:lnTo>
                    <a:pt x="1413330" y="12523"/>
                  </a:lnTo>
                  <a:lnTo>
                    <a:pt x="1360209" y="691"/>
                  </a:lnTo>
                  <a:lnTo>
                    <a:pt x="1305875" y="3789"/>
                  </a:lnTo>
                  <a:lnTo>
                    <a:pt x="1255319" y="21157"/>
                  </a:lnTo>
                  <a:lnTo>
                    <a:pt x="1211259" y="51427"/>
                  </a:lnTo>
                  <a:lnTo>
                    <a:pt x="1176414" y="93233"/>
                  </a:lnTo>
                  <a:lnTo>
                    <a:pt x="1138792" y="64180"/>
                  </a:lnTo>
                  <a:lnTo>
                    <a:pt x="1098217" y="40327"/>
                  </a:lnTo>
                  <a:lnTo>
                    <a:pt x="1055223" y="21828"/>
                  </a:lnTo>
                  <a:lnTo>
                    <a:pt x="1010345" y="8838"/>
                  </a:lnTo>
                  <a:lnTo>
                    <a:pt x="964118" y="1510"/>
                  </a:lnTo>
                  <a:lnTo>
                    <a:pt x="917076" y="0"/>
                  </a:lnTo>
                  <a:close/>
                </a:path>
              </a:pathLst>
            </a:custGeom>
            <a:solidFill>
              <a:srgbClr val="1361E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11"/>
            <p:cNvSpPr/>
            <p:nvPr/>
          </p:nvSpPr>
          <p:spPr>
            <a:xfrm>
              <a:off x="9802912" y="6460208"/>
              <a:ext cx="558165" cy="865505"/>
            </a:xfrm>
            <a:custGeom>
              <a:avLst/>
              <a:gdLst/>
              <a:ahLst/>
              <a:cxnLst/>
              <a:rect l="l" t="t" r="r" b="b"/>
              <a:pathLst>
                <a:path w="558165" h="865504">
                  <a:moveTo>
                    <a:pt x="357907" y="0"/>
                  </a:moveTo>
                  <a:lnTo>
                    <a:pt x="575" y="486256"/>
                  </a:lnTo>
                  <a:lnTo>
                    <a:pt x="0" y="494193"/>
                  </a:lnTo>
                  <a:lnTo>
                    <a:pt x="6774" y="507365"/>
                  </a:lnTo>
                  <a:lnTo>
                    <a:pt x="13570" y="511501"/>
                  </a:lnTo>
                  <a:lnTo>
                    <a:pt x="180203" y="511501"/>
                  </a:lnTo>
                  <a:lnTo>
                    <a:pt x="180203" y="845135"/>
                  </a:lnTo>
                  <a:lnTo>
                    <a:pt x="180214" y="853721"/>
                  </a:lnTo>
                  <a:lnTo>
                    <a:pt x="185763" y="861323"/>
                  </a:lnTo>
                  <a:lnTo>
                    <a:pt x="193952" y="863940"/>
                  </a:lnTo>
                  <a:lnTo>
                    <a:pt x="200155" y="864882"/>
                  </a:lnTo>
                  <a:lnTo>
                    <a:pt x="206201" y="863875"/>
                  </a:lnTo>
                  <a:lnTo>
                    <a:pt x="211649" y="861066"/>
                  </a:lnTo>
                  <a:lnTo>
                    <a:pt x="216056" y="856600"/>
                  </a:lnTo>
                  <a:lnTo>
                    <a:pt x="557480" y="378625"/>
                  </a:lnTo>
                  <a:lnTo>
                    <a:pt x="558066" y="370688"/>
                  </a:lnTo>
                  <a:lnTo>
                    <a:pt x="551281" y="357516"/>
                  </a:lnTo>
                  <a:lnTo>
                    <a:pt x="544496" y="353370"/>
                  </a:lnTo>
                  <a:lnTo>
                    <a:pt x="377852" y="353380"/>
                  </a:lnTo>
                  <a:lnTo>
                    <a:pt x="377852" y="11150"/>
                  </a:lnTo>
                  <a:lnTo>
                    <a:pt x="372292" y="3548"/>
                  </a:lnTo>
                  <a:lnTo>
                    <a:pt x="364114" y="941"/>
                  </a:lnTo>
                  <a:lnTo>
                    <a:pt x="35790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6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2048" y="6419472"/>
              <a:ext cx="236779" cy="157445"/>
            </a:xfrm>
            <a:prstGeom prst="rect">
              <a:avLst/>
            </a:prstGeom>
          </p:spPr>
        </p:pic>
        <p:pic>
          <p:nvPicPr>
            <p:cNvPr id="37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0325" y="6739271"/>
              <a:ext cx="129294" cy="164843"/>
            </a:xfrm>
            <a:prstGeom prst="rect">
              <a:avLst/>
            </a:prstGeom>
          </p:spPr>
        </p:pic>
        <p:sp>
          <p:nvSpPr>
            <p:cNvPr id="38" name="object 14"/>
            <p:cNvSpPr/>
            <p:nvPr/>
          </p:nvSpPr>
          <p:spPr>
            <a:xfrm>
              <a:off x="10492536" y="7098824"/>
              <a:ext cx="707390" cy="387350"/>
            </a:xfrm>
            <a:custGeom>
              <a:avLst/>
              <a:gdLst/>
              <a:ahLst/>
              <a:cxnLst/>
              <a:rect l="l" t="t" r="r" b="b"/>
              <a:pathLst>
                <a:path w="707390" h="387350">
                  <a:moveTo>
                    <a:pt x="321174" y="0"/>
                  </a:moveTo>
                  <a:lnTo>
                    <a:pt x="306086" y="4125"/>
                  </a:lnTo>
                  <a:lnTo>
                    <a:pt x="293787" y="13805"/>
                  </a:lnTo>
                  <a:lnTo>
                    <a:pt x="286349" y="26971"/>
                  </a:lnTo>
                  <a:lnTo>
                    <a:pt x="284333" y="41957"/>
                  </a:lnTo>
                  <a:lnTo>
                    <a:pt x="288296" y="57097"/>
                  </a:lnTo>
                  <a:lnTo>
                    <a:pt x="293779" y="69712"/>
                  </a:lnTo>
                  <a:lnTo>
                    <a:pt x="297738" y="82837"/>
                  </a:lnTo>
                  <a:lnTo>
                    <a:pt x="300137" y="96335"/>
                  </a:lnTo>
                  <a:lnTo>
                    <a:pt x="300945" y="110069"/>
                  </a:lnTo>
                  <a:lnTo>
                    <a:pt x="294311" y="149683"/>
                  </a:lnTo>
                  <a:lnTo>
                    <a:pt x="275474" y="183970"/>
                  </a:lnTo>
                  <a:lnTo>
                    <a:pt x="246522" y="210282"/>
                  </a:lnTo>
                  <a:lnTo>
                    <a:pt x="209544" y="225971"/>
                  </a:lnTo>
                  <a:lnTo>
                    <a:pt x="169452" y="228435"/>
                  </a:lnTo>
                  <a:lnTo>
                    <a:pt x="131799" y="217810"/>
                  </a:lnTo>
                  <a:lnTo>
                    <a:pt x="99638" y="195534"/>
                  </a:lnTo>
                  <a:lnTo>
                    <a:pt x="76019" y="163041"/>
                  </a:lnTo>
                  <a:lnTo>
                    <a:pt x="70485" y="153651"/>
                  </a:lnTo>
                  <a:lnTo>
                    <a:pt x="62755" y="146248"/>
                  </a:lnTo>
                  <a:lnTo>
                    <a:pt x="53326" y="141190"/>
                  </a:lnTo>
                  <a:lnTo>
                    <a:pt x="42691" y="138832"/>
                  </a:lnTo>
                  <a:lnTo>
                    <a:pt x="31810" y="139466"/>
                  </a:lnTo>
                  <a:lnTo>
                    <a:pt x="1516" y="167384"/>
                  </a:lnTo>
                  <a:lnTo>
                    <a:pt x="0" y="177979"/>
                  </a:lnTo>
                  <a:lnTo>
                    <a:pt x="1379" y="188592"/>
                  </a:lnTo>
                  <a:lnTo>
                    <a:pt x="29973" y="236235"/>
                  </a:lnTo>
                  <a:lnTo>
                    <a:pt x="61110" y="266489"/>
                  </a:lnTo>
                  <a:lnTo>
                    <a:pt x="97543" y="288846"/>
                  </a:lnTo>
                  <a:lnTo>
                    <a:pt x="137748" y="302778"/>
                  </a:lnTo>
                  <a:lnTo>
                    <a:pt x="180202" y="307757"/>
                  </a:lnTo>
                  <a:lnTo>
                    <a:pt x="223382" y="303255"/>
                  </a:lnTo>
                  <a:lnTo>
                    <a:pt x="265762" y="288744"/>
                  </a:lnTo>
                  <a:lnTo>
                    <a:pt x="284810" y="305078"/>
                  </a:lnTo>
                  <a:lnTo>
                    <a:pt x="325998" y="333588"/>
                  </a:lnTo>
                  <a:lnTo>
                    <a:pt x="388526" y="363490"/>
                  </a:lnTo>
                  <a:lnTo>
                    <a:pt x="430734" y="376357"/>
                  </a:lnTo>
                  <a:lnTo>
                    <a:pt x="474163" y="384154"/>
                  </a:lnTo>
                  <a:lnTo>
                    <a:pt x="518362" y="386773"/>
                  </a:lnTo>
                  <a:lnTo>
                    <a:pt x="557252" y="384764"/>
                  </a:lnTo>
                  <a:lnTo>
                    <a:pt x="595599" y="378646"/>
                  </a:lnTo>
                  <a:lnTo>
                    <a:pt x="633081" y="368489"/>
                  </a:lnTo>
                  <a:lnTo>
                    <a:pt x="669373" y="354365"/>
                  </a:lnTo>
                  <a:lnTo>
                    <a:pt x="692222" y="297922"/>
                  </a:lnTo>
                  <a:lnTo>
                    <a:pt x="707320" y="238934"/>
                  </a:lnTo>
                  <a:lnTo>
                    <a:pt x="666381" y="267721"/>
                  </a:lnTo>
                  <a:lnTo>
                    <a:pt x="621977" y="288836"/>
                  </a:lnTo>
                  <a:lnTo>
                    <a:pt x="575134" y="302165"/>
                  </a:lnTo>
                  <a:lnTo>
                    <a:pt x="526882" y="307591"/>
                  </a:lnTo>
                  <a:lnTo>
                    <a:pt x="478250" y="304999"/>
                  </a:lnTo>
                  <a:lnTo>
                    <a:pt x="430265" y="294274"/>
                  </a:lnTo>
                  <a:lnTo>
                    <a:pt x="383958" y="275300"/>
                  </a:lnTo>
                  <a:lnTo>
                    <a:pt x="343447" y="249763"/>
                  </a:lnTo>
                  <a:lnTo>
                    <a:pt x="330996" y="239730"/>
                  </a:lnTo>
                  <a:lnTo>
                    <a:pt x="357714" y="200795"/>
                  </a:lnTo>
                  <a:lnTo>
                    <a:pt x="374131" y="157545"/>
                  </a:lnTo>
                  <a:lnTo>
                    <a:pt x="379997" y="111942"/>
                  </a:lnTo>
                  <a:lnTo>
                    <a:pt x="375056" y="65945"/>
                  </a:lnTo>
                  <a:lnTo>
                    <a:pt x="359058" y="21517"/>
                  </a:lnTo>
                  <a:lnTo>
                    <a:pt x="349353" y="9250"/>
                  </a:lnTo>
                  <a:lnTo>
                    <a:pt x="336161" y="1893"/>
                  </a:lnTo>
                  <a:lnTo>
                    <a:pt x="321174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6693" y="7687996"/>
              <a:ext cx="183884" cy="105944"/>
            </a:xfrm>
            <a:prstGeom prst="rect">
              <a:avLst/>
            </a:prstGeom>
          </p:spPr>
        </p:pic>
        <p:pic>
          <p:nvPicPr>
            <p:cNvPr id="40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78418" y="7579983"/>
              <a:ext cx="202486" cy="103270"/>
            </a:xfrm>
            <a:prstGeom prst="rect">
              <a:avLst/>
            </a:prstGeom>
          </p:spPr>
        </p:pic>
        <p:sp>
          <p:nvSpPr>
            <p:cNvPr id="41" name="object 17"/>
            <p:cNvSpPr/>
            <p:nvPr/>
          </p:nvSpPr>
          <p:spPr>
            <a:xfrm>
              <a:off x="9311106" y="6022993"/>
              <a:ext cx="1976755" cy="1455420"/>
            </a:xfrm>
            <a:custGeom>
              <a:avLst/>
              <a:gdLst/>
              <a:ahLst/>
              <a:cxnLst/>
              <a:rect l="l" t="t" r="r" b="b"/>
              <a:pathLst>
                <a:path w="1976754" h="1455420">
                  <a:moveTo>
                    <a:pt x="323989" y="1157274"/>
                  </a:moveTo>
                  <a:lnTo>
                    <a:pt x="323342" y="1142098"/>
                  </a:lnTo>
                  <a:lnTo>
                    <a:pt x="317055" y="1128268"/>
                  </a:lnTo>
                  <a:lnTo>
                    <a:pt x="305562" y="1117511"/>
                  </a:lnTo>
                  <a:lnTo>
                    <a:pt x="290715" y="1112342"/>
                  </a:lnTo>
                  <a:lnTo>
                    <a:pt x="275551" y="1113142"/>
                  </a:lnTo>
                  <a:lnTo>
                    <a:pt x="238709" y="1153248"/>
                  </a:lnTo>
                  <a:lnTo>
                    <a:pt x="218706" y="1199959"/>
                  </a:lnTo>
                  <a:lnTo>
                    <a:pt x="211074" y="1224241"/>
                  </a:lnTo>
                  <a:lnTo>
                    <a:pt x="206654" y="1225029"/>
                  </a:lnTo>
                  <a:lnTo>
                    <a:pt x="202145" y="1225423"/>
                  </a:lnTo>
                  <a:lnTo>
                    <a:pt x="197650" y="1225435"/>
                  </a:lnTo>
                  <a:lnTo>
                    <a:pt x="151549" y="1216025"/>
                  </a:lnTo>
                  <a:lnTo>
                    <a:pt x="113893" y="1190599"/>
                  </a:lnTo>
                  <a:lnTo>
                    <a:pt x="88468" y="1152944"/>
                  </a:lnTo>
                  <a:lnTo>
                    <a:pt x="79057" y="1106843"/>
                  </a:lnTo>
                  <a:lnTo>
                    <a:pt x="79057" y="1105268"/>
                  </a:lnTo>
                  <a:lnTo>
                    <a:pt x="78244" y="1097584"/>
                  </a:lnTo>
                  <a:lnTo>
                    <a:pt x="47205" y="1067181"/>
                  </a:lnTo>
                  <a:lnTo>
                    <a:pt x="39522" y="1066520"/>
                  </a:lnTo>
                  <a:lnTo>
                    <a:pt x="24079" y="1069911"/>
                  </a:lnTo>
                  <a:lnTo>
                    <a:pt x="11518" y="1078611"/>
                  </a:lnTo>
                  <a:lnTo>
                    <a:pt x="3086" y="1091336"/>
                  </a:lnTo>
                  <a:lnTo>
                    <a:pt x="0" y="1106843"/>
                  </a:lnTo>
                  <a:lnTo>
                    <a:pt x="5219" y="1152169"/>
                  </a:lnTo>
                  <a:lnTo>
                    <a:pt x="20091" y="1193761"/>
                  </a:lnTo>
                  <a:lnTo>
                    <a:pt x="43421" y="1230464"/>
                  </a:lnTo>
                  <a:lnTo>
                    <a:pt x="74028" y="1261071"/>
                  </a:lnTo>
                  <a:lnTo>
                    <a:pt x="110718" y="1284401"/>
                  </a:lnTo>
                  <a:lnTo>
                    <a:pt x="152323" y="1299273"/>
                  </a:lnTo>
                  <a:lnTo>
                    <a:pt x="197650" y="1304493"/>
                  </a:lnTo>
                  <a:lnTo>
                    <a:pt x="198831" y="1304493"/>
                  </a:lnTo>
                  <a:lnTo>
                    <a:pt x="198831" y="1311211"/>
                  </a:lnTo>
                  <a:lnTo>
                    <a:pt x="197650" y="1317536"/>
                  </a:lnTo>
                  <a:lnTo>
                    <a:pt x="197650" y="1324267"/>
                  </a:lnTo>
                  <a:lnTo>
                    <a:pt x="202984" y="1387043"/>
                  </a:lnTo>
                  <a:lnTo>
                    <a:pt x="218986" y="1447990"/>
                  </a:lnTo>
                  <a:lnTo>
                    <a:pt x="222148" y="1455102"/>
                  </a:lnTo>
                  <a:lnTo>
                    <a:pt x="240817" y="1451013"/>
                  </a:lnTo>
                  <a:lnTo>
                    <a:pt x="259308" y="1446212"/>
                  </a:lnTo>
                  <a:lnTo>
                    <a:pt x="277596" y="1440726"/>
                  </a:lnTo>
                  <a:lnTo>
                    <a:pt x="295668" y="1434553"/>
                  </a:lnTo>
                  <a:lnTo>
                    <a:pt x="295668" y="1429969"/>
                  </a:lnTo>
                  <a:lnTo>
                    <a:pt x="294855" y="1425422"/>
                  </a:lnTo>
                  <a:lnTo>
                    <a:pt x="293306" y="1421104"/>
                  </a:lnTo>
                  <a:lnTo>
                    <a:pt x="286029" y="1397495"/>
                  </a:lnTo>
                  <a:lnTo>
                    <a:pt x="280822" y="1373403"/>
                  </a:lnTo>
                  <a:lnTo>
                    <a:pt x="277698" y="1348943"/>
                  </a:lnTo>
                  <a:lnTo>
                    <a:pt x="276694" y="1324267"/>
                  </a:lnTo>
                  <a:lnTo>
                    <a:pt x="279349" y="1284338"/>
                  </a:lnTo>
                  <a:lnTo>
                    <a:pt x="287312" y="1245323"/>
                  </a:lnTo>
                  <a:lnTo>
                    <a:pt x="300443" y="1207719"/>
                  </a:lnTo>
                  <a:lnTo>
                    <a:pt x="318604" y="1172070"/>
                  </a:lnTo>
                  <a:lnTo>
                    <a:pt x="323989" y="1157274"/>
                  </a:lnTo>
                  <a:close/>
                </a:path>
                <a:path w="1976754" h="1455420">
                  <a:moveTo>
                    <a:pt x="1264958" y="237185"/>
                  </a:moveTo>
                  <a:lnTo>
                    <a:pt x="1260132" y="189382"/>
                  </a:lnTo>
                  <a:lnTo>
                    <a:pt x="1246314" y="144856"/>
                  </a:lnTo>
                  <a:lnTo>
                    <a:pt x="1224445" y="104571"/>
                  </a:lnTo>
                  <a:lnTo>
                    <a:pt x="1195489" y="69469"/>
                  </a:lnTo>
                  <a:lnTo>
                    <a:pt x="1160386" y="40500"/>
                  </a:lnTo>
                  <a:lnTo>
                    <a:pt x="1120101" y="18630"/>
                  </a:lnTo>
                  <a:lnTo>
                    <a:pt x="1075575" y="4813"/>
                  </a:lnTo>
                  <a:lnTo>
                    <a:pt x="1027772" y="0"/>
                  </a:lnTo>
                  <a:lnTo>
                    <a:pt x="979982" y="4813"/>
                  </a:lnTo>
                  <a:lnTo>
                    <a:pt x="935456" y="18630"/>
                  </a:lnTo>
                  <a:lnTo>
                    <a:pt x="895172" y="40500"/>
                  </a:lnTo>
                  <a:lnTo>
                    <a:pt x="860069" y="69469"/>
                  </a:lnTo>
                  <a:lnTo>
                    <a:pt x="853440" y="77508"/>
                  </a:lnTo>
                  <a:lnTo>
                    <a:pt x="848779" y="73850"/>
                  </a:lnTo>
                  <a:lnTo>
                    <a:pt x="808659" y="49314"/>
                  </a:lnTo>
                  <a:lnTo>
                    <a:pt x="766368" y="29603"/>
                  </a:lnTo>
                  <a:lnTo>
                    <a:pt x="722312" y="14820"/>
                  </a:lnTo>
                  <a:lnTo>
                    <a:pt x="676948" y="5067"/>
                  </a:lnTo>
                  <a:lnTo>
                    <a:pt x="630720" y="419"/>
                  </a:lnTo>
                  <a:lnTo>
                    <a:pt x="584060" y="990"/>
                  </a:lnTo>
                  <a:lnTo>
                    <a:pt x="537400" y="6858"/>
                  </a:lnTo>
                  <a:lnTo>
                    <a:pt x="491197" y="18135"/>
                  </a:lnTo>
                  <a:lnTo>
                    <a:pt x="446570" y="34607"/>
                  </a:lnTo>
                  <a:lnTo>
                    <a:pt x="404609" y="55816"/>
                  </a:lnTo>
                  <a:lnTo>
                    <a:pt x="365594" y="81419"/>
                  </a:lnTo>
                  <a:lnTo>
                    <a:pt x="329844" y="111112"/>
                  </a:lnTo>
                  <a:lnTo>
                    <a:pt x="297688" y="144551"/>
                  </a:lnTo>
                  <a:lnTo>
                    <a:pt x="269417" y="181419"/>
                  </a:lnTo>
                  <a:lnTo>
                    <a:pt x="245351" y="221411"/>
                  </a:lnTo>
                  <a:lnTo>
                    <a:pt x="225806" y="264172"/>
                  </a:lnTo>
                  <a:lnTo>
                    <a:pt x="211086" y="309397"/>
                  </a:lnTo>
                  <a:lnTo>
                    <a:pt x="209867" y="317093"/>
                  </a:lnTo>
                  <a:lnTo>
                    <a:pt x="210159" y="324802"/>
                  </a:lnTo>
                  <a:lnTo>
                    <a:pt x="239344" y="357657"/>
                  </a:lnTo>
                  <a:lnTo>
                    <a:pt x="245999" y="358965"/>
                  </a:lnTo>
                  <a:lnTo>
                    <a:pt x="249389" y="358965"/>
                  </a:lnTo>
                  <a:lnTo>
                    <a:pt x="287693" y="329399"/>
                  </a:lnTo>
                  <a:lnTo>
                    <a:pt x="294322" y="307060"/>
                  </a:lnTo>
                  <a:lnTo>
                    <a:pt x="302488" y="285267"/>
                  </a:lnTo>
                  <a:lnTo>
                    <a:pt x="323265" y="243624"/>
                  </a:lnTo>
                  <a:lnTo>
                    <a:pt x="352298" y="202501"/>
                  </a:lnTo>
                  <a:lnTo>
                    <a:pt x="386588" y="166585"/>
                  </a:lnTo>
                  <a:lnTo>
                    <a:pt x="425450" y="136271"/>
                  </a:lnTo>
                  <a:lnTo>
                    <a:pt x="468198" y="111963"/>
                  </a:lnTo>
                  <a:lnTo>
                    <a:pt x="514121" y="94068"/>
                  </a:lnTo>
                  <a:lnTo>
                    <a:pt x="562521" y="82956"/>
                  </a:lnTo>
                  <a:lnTo>
                    <a:pt x="612711" y="79057"/>
                  </a:lnTo>
                  <a:lnTo>
                    <a:pt x="661149" y="82550"/>
                  </a:lnTo>
                  <a:lnTo>
                    <a:pt x="708202" y="92900"/>
                  </a:lnTo>
                  <a:lnTo>
                    <a:pt x="753186" y="109855"/>
                  </a:lnTo>
                  <a:lnTo>
                    <a:pt x="795388" y="133121"/>
                  </a:lnTo>
                  <a:lnTo>
                    <a:pt x="809701" y="143979"/>
                  </a:lnTo>
                  <a:lnTo>
                    <a:pt x="809231" y="144856"/>
                  </a:lnTo>
                  <a:lnTo>
                    <a:pt x="795413" y="189382"/>
                  </a:lnTo>
                  <a:lnTo>
                    <a:pt x="790587" y="237185"/>
                  </a:lnTo>
                  <a:lnTo>
                    <a:pt x="793699" y="252564"/>
                  </a:lnTo>
                  <a:lnTo>
                    <a:pt x="802170" y="265137"/>
                  </a:lnTo>
                  <a:lnTo>
                    <a:pt x="814743" y="273596"/>
                  </a:lnTo>
                  <a:lnTo>
                    <a:pt x="830135" y="276707"/>
                  </a:lnTo>
                  <a:lnTo>
                    <a:pt x="845515" y="273596"/>
                  </a:lnTo>
                  <a:lnTo>
                    <a:pt x="858075" y="265137"/>
                  </a:lnTo>
                  <a:lnTo>
                    <a:pt x="866546" y="252564"/>
                  </a:lnTo>
                  <a:lnTo>
                    <a:pt x="869657" y="237185"/>
                  </a:lnTo>
                  <a:lnTo>
                    <a:pt x="877722" y="187198"/>
                  </a:lnTo>
                  <a:lnTo>
                    <a:pt x="895451" y="152908"/>
                  </a:lnTo>
                  <a:lnTo>
                    <a:pt x="896658" y="151104"/>
                  </a:lnTo>
                  <a:lnTo>
                    <a:pt x="897140" y="149644"/>
                  </a:lnTo>
                  <a:lnTo>
                    <a:pt x="900163" y="143802"/>
                  </a:lnTo>
                  <a:lnTo>
                    <a:pt x="934389" y="109562"/>
                  </a:lnTo>
                  <a:lnTo>
                    <a:pt x="977798" y="87122"/>
                  </a:lnTo>
                  <a:lnTo>
                    <a:pt x="1027772" y="79057"/>
                  </a:lnTo>
                  <a:lnTo>
                    <a:pt x="1077760" y="87122"/>
                  </a:lnTo>
                  <a:lnTo>
                    <a:pt x="1121168" y="109562"/>
                  </a:lnTo>
                  <a:lnTo>
                    <a:pt x="1155395" y="143802"/>
                  </a:lnTo>
                  <a:lnTo>
                    <a:pt x="1177836" y="187198"/>
                  </a:lnTo>
                  <a:lnTo>
                    <a:pt x="1185900" y="237185"/>
                  </a:lnTo>
                  <a:lnTo>
                    <a:pt x="1188999" y="252564"/>
                  </a:lnTo>
                  <a:lnTo>
                    <a:pt x="1197470" y="265137"/>
                  </a:lnTo>
                  <a:lnTo>
                    <a:pt x="1210043" y="273596"/>
                  </a:lnTo>
                  <a:lnTo>
                    <a:pt x="1225423" y="276707"/>
                  </a:lnTo>
                  <a:lnTo>
                    <a:pt x="1233170" y="275945"/>
                  </a:lnTo>
                  <a:lnTo>
                    <a:pt x="1264183" y="244932"/>
                  </a:lnTo>
                  <a:lnTo>
                    <a:pt x="1264958" y="237185"/>
                  </a:lnTo>
                  <a:close/>
                </a:path>
                <a:path w="1976754" h="1455420">
                  <a:moveTo>
                    <a:pt x="1976501" y="790600"/>
                  </a:moveTo>
                  <a:lnTo>
                    <a:pt x="1970582" y="737895"/>
                  </a:lnTo>
                  <a:lnTo>
                    <a:pt x="1953488" y="688695"/>
                  </a:lnTo>
                  <a:lnTo>
                    <a:pt x="1926247" y="644613"/>
                  </a:lnTo>
                  <a:lnTo>
                    <a:pt x="1889874" y="607326"/>
                  </a:lnTo>
                  <a:lnTo>
                    <a:pt x="1845386" y="578459"/>
                  </a:lnTo>
                  <a:lnTo>
                    <a:pt x="1795602" y="560184"/>
                  </a:lnTo>
                  <a:lnTo>
                    <a:pt x="1743938" y="553466"/>
                  </a:lnTo>
                  <a:lnTo>
                    <a:pt x="1692338" y="558114"/>
                  </a:lnTo>
                  <a:lnTo>
                    <a:pt x="1642719" y="573976"/>
                  </a:lnTo>
                  <a:lnTo>
                    <a:pt x="1597012" y="600862"/>
                  </a:lnTo>
                  <a:lnTo>
                    <a:pt x="1581480" y="637209"/>
                  </a:lnTo>
                  <a:lnTo>
                    <a:pt x="1584071" y="647280"/>
                  </a:lnTo>
                  <a:lnTo>
                    <a:pt x="1615224" y="671626"/>
                  </a:lnTo>
                  <a:lnTo>
                    <a:pt x="1682788" y="642797"/>
                  </a:lnTo>
                  <a:lnTo>
                    <a:pt x="1724329" y="632980"/>
                  </a:lnTo>
                  <a:lnTo>
                    <a:pt x="1766658" y="634555"/>
                  </a:lnTo>
                  <a:lnTo>
                    <a:pt x="1807362" y="647446"/>
                  </a:lnTo>
                  <a:lnTo>
                    <a:pt x="1843989" y="671563"/>
                  </a:lnTo>
                  <a:lnTo>
                    <a:pt x="1872627" y="704773"/>
                  </a:lnTo>
                  <a:lnTo>
                    <a:pt x="1890661" y="743470"/>
                  </a:lnTo>
                  <a:lnTo>
                    <a:pt x="1897684" y="785241"/>
                  </a:lnTo>
                  <a:lnTo>
                    <a:pt x="1893316" y="827709"/>
                  </a:lnTo>
                  <a:lnTo>
                    <a:pt x="1877123" y="868476"/>
                  </a:lnTo>
                  <a:lnTo>
                    <a:pt x="1846592" y="906665"/>
                  </a:lnTo>
                  <a:lnTo>
                    <a:pt x="1805965" y="933856"/>
                  </a:lnTo>
                  <a:lnTo>
                    <a:pt x="1794903" y="941565"/>
                  </a:lnTo>
                  <a:lnTo>
                    <a:pt x="1787232" y="952220"/>
                  </a:lnTo>
                  <a:lnTo>
                    <a:pt x="1783473" y="964793"/>
                  </a:lnTo>
                  <a:lnTo>
                    <a:pt x="1784108" y="978268"/>
                  </a:lnTo>
                  <a:lnTo>
                    <a:pt x="1789239" y="990727"/>
                  </a:lnTo>
                  <a:lnTo>
                    <a:pt x="1797977" y="1000518"/>
                  </a:lnTo>
                  <a:lnTo>
                    <a:pt x="1809445" y="1006919"/>
                  </a:lnTo>
                  <a:lnTo>
                    <a:pt x="1822729" y="1009205"/>
                  </a:lnTo>
                  <a:lnTo>
                    <a:pt x="1828520" y="1009205"/>
                  </a:lnTo>
                  <a:lnTo>
                    <a:pt x="1878698" y="982510"/>
                  </a:lnTo>
                  <a:lnTo>
                    <a:pt x="1912226" y="953033"/>
                  </a:lnTo>
                  <a:lnTo>
                    <a:pt x="1939417" y="918083"/>
                  </a:lnTo>
                  <a:lnTo>
                    <a:pt x="1959635" y="878674"/>
                  </a:lnTo>
                  <a:lnTo>
                    <a:pt x="1972208" y="835850"/>
                  </a:lnTo>
                  <a:lnTo>
                    <a:pt x="1976501" y="79060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5"/>
          <p:cNvSpPr/>
          <p:nvPr/>
        </p:nvSpPr>
        <p:spPr>
          <a:xfrm>
            <a:off x="11893720" y="7895047"/>
            <a:ext cx="2555240" cy="2555240"/>
          </a:xfrm>
          <a:custGeom>
            <a:avLst/>
            <a:gdLst/>
            <a:ahLst/>
            <a:cxnLst/>
            <a:rect l="l" t="t" r="r" b="b"/>
            <a:pathLst>
              <a:path w="2555240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5339" y="2554014"/>
                </a:lnTo>
                <a:lnTo>
                  <a:pt x="1372785" y="2551392"/>
                </a:lnTo>
                <a:lnTo>
                  <a:pt x="1419756" y="2547058"/>
                </a:lnTo>
                <a:lnTo>
                  <a:pt x="1466220" y="2541045"/>
                </a:lnTo>
                <a:lnTo>
                  <a:pt x="1512147" y="2533382"/>
                </a:lnTo>
                <a:lnTo>
                  <a:pt x="1557505" y="2524102"/>
                </a:lnTo>
                <a:lnTo>
                  <a:pt x="1602264" y="2513234"/>
                </a:lnTo>
                <a:lnTo>
                  <a:pt x="1646392" y="2500810"/>
                </a:lnTo>
                <a:lnTo>
                  <a:pt x="1689860" y="2486860"/>
                </a:lnTo>
                <a:lnTo>
                  <a:pt x="1732636" y="2471416"/>
                </a:lnTo>
                <a:lnTo>
                  <a:pt x="1774689" y="2454508"/>
                </a:lnTo>
                <a:lnTo>
                  <a:pt x="1815989" y="2436167"/>
                </a:lnTo>
                <a:lnTo>
                  <a:pt x="1856503" y="2416424"/>
                </a:lnTo>
                <a:lnTo>
                  <a:pt x="1896203" y="2395310"/>
                </a:lnTo>
                <a:lnTo>
                  <a:pt x="1935056" y="2372855"/>
                </a:lnTo>
                <a:lnTo>
                  <a:pt x="1973033" y="2349091"/>
                </a:lnTo>
                <a:lnTo>
                  <a:pt x="2010101" y="2324049"/>
                </a:lnTo>
                <a:lnTo>
                  <a:pt x="2046230" y="2297759"/>
                </a:lnTo>
                <a:lnTo>
                  <a:pt x="2081389" y="2270253"/>
                </a:lnTo>
                <a:lnTo>
                  <a:pt x="2115548" y="2241560"/>
                </a:lnTo>
                <a:lnTo>
                  <a:pt x="2148676" y="2211712"/>
                </a:lnTo>
                <a:lnTo>
                  <a:pt x="2180741" y="2180741"/>
                </a:lnTo>
                <a:lnTo>
                  <a:pt x="2211712" y="2148676"/>
                </a:lnTo>
                <a:lnTo>
                  <a:pt x="2241560" y="2115548"/>
                </a:lnTo>
                <a:lnTo>
                  <a:pt x="2270253" y="2081389"/>
                </a:lnTo>
                <a:lnTo>
                  <a:pt x="2297759" y="2046230"/>
                </a:lnTo>
                <a:lnTo>
                  <a:pt x="2324049" y="2010101"/>
                </a:lnTo>
                <a:lnTo>
                  <a:pt x="2349091" y="1973033"/>
                </a:lnTo>
                <a:lnTo>
                  <a:pt x="2372855" y="1935056"/>
                </a:lnTo>
                <a:lnTo>
                  <a:pt x="2395310" y="1896203"/>
                </a:lnTo>
                <a:lnTo>
                  <a:pt x="2416424" y="1856503"/>
                </a:lnTo>
                <a:lnTo>
                  <a:pt x="2436167" y="1815989"/>
                </a:lnTo>
                <a:lnTo>
                  <a:pt x="2454508" y="1774689"/>
                </a:lnTo>
                <a:lnTo>
                  <a:pt x="2471416" y="1732636"/>
                </a:lnTo>
                <a:lnTo>
                  <a:pt x="2486860" y="1689860"/>
                </a:lnTo>
                <a:lnTo>
                  <a:pt x="2500810" y="1646392"/>
                </a:lnTo>
                <a:lnTo>
                  <a:pt x="2513234" y="1602264"/>
                </a:lnTo>
                <a:lnTo>
                  <a:pt x="2524102" y="1557505"/>
                </a:lnTo>
                <a:lnTo>
                  <a:pt x="2533382" y="1512147"/>
                </a:lnTo>
                <a:lnTo>
                  <a:pt x="2541045" y="1466220"/>
                </a:lnTo>
                <a:lnTo>
                  <a:pt x="2547058" y="1419756"/>
                </a:lnTo>
                <a:lnTo>
                  <a:pt x="2551392" y="1372785"/>
                </a:lnTo>
                <a:lnTo>
                  <a:pt x="2554014" y="1325339"/>
                </a:lnTo>
                <a:lnTo>
                  <a:pt x="2554896" y="1277448"/>
                </a:lnTo>
                <a:lnTo>
                  <a:pt x="2554014" y="1229556"/>
                </a:lnTo>
                <a:lnTo>
                  <a:pt x="2551392" y="1182110"/>
                </a:lnTo>
                <a:lnTo>
                  <a:pt x="2547058" y="1135139"/>
                </a:lnTo>
                <a:lnTo>
                  <a:pt x="2541045" y="1088675"/>
                </a:lnTo>
                <a:lnTo>
                  <a:pt x="2533382" y="1042748"/>
                </a:lnTo>
                <a:lnTo>
                  <a:pt x="2524102" y="997390"/>
                </a:lnTo>
                <a:lnTo>
                  <a:pt x="2513234" y="952631"/>
                </a:lnTo>
                <a:lnTo>
                  <a:pt x="2500810" y="908503"/>
                </a:lnTo>
                <a:lnTo>
                  <a:pt x="2486860" y="865035"/>
                </a:lnTo>
                <a:lnTo>
                  <a:pt x="2471416" y="822259"/>
                </a:lnTo>
                <a:lnTo>
                  <a:pt x="2454508" y="780206"/>
                </a:lnTo>
                <a:lnTo>
                  <a:pt x="2436167" y="738906"/>
                </a:lnTo>
                <a:lnTo>
                  <a:pt x="2416424" y="698392"/>
                </a:lnTo>
                <a:lnTo>
                  <a:pt x="2395310" y="658692"/>
                </a:lnTo>
                <a:lnTo>
                  <a:pt x="2372855" y="619839"/>
                </a:lnTo>
                <a:lnTo>
                  <a:pt x="2349091" y="581862"/>
                </a:lnTo>
                <a:lnTo>
                  <a:pt x="2324049" y="544794"/>
                </a:lnTo>
                <a:lnTo>
                  <a:pt x="2297759" y="508665"/>
                </a:lnTo>
                <a:lnTo>
                  <a:pt x="2270253" y="473506"/>
                </a:lnTo>
                <a:lnTo>
                  <a:pt x="2241560" y="439347"/>
                </a:lnTo>
                <a:lnTo>
                  <a:pt x="2211712" y="406219"/>
                </a:lnTo>
                <a:lnTo>
                  <a:pt x="2180741" y="374154"/>
                </a:lnTo>
                <a:lnTo>
                  <a:pt x="2148676" y="343183"/>
                </a:lnTo>
                <a:lnTo>
                  <a:pt x="2115548" y="313335"/>
                </a:lnTo>
                <a:lnTo>
                  <a:pt x="2081389" y="284642"/>
                </a:lnTo>
                <a:lnTo>
                  <a:pt x="2046230" y="257136"/>
                </a:lnTo>
                <a:lnTo>
                  <a:pt x="2010101" y="230846"/>
                </a:lnTo>
                <a:lnTo>
                  <a:pt x="1973033" y="205804"/>
                </a:lnTo>
                <a:lnTo>
                  <a:pt x="1935056" y="182040"/>
                </a:lnTo>
                <a:lnTo>
                  <a:pt x="1896203" y="159585"/>
                </a:lnTo>
                <a:lnTo>
                  <a:pt x="1856503" y="138471"/>
                </a:lnTo>
                <a:lnTo>
                  <a:pt x="1815989" y="118728"/>
                </a:lnTo>
                <a:lnTo>
                  <a:pt x="1774689" y="100387"/>
                </a:lnTo>
                <a:lnTo>
                  <a:pt x="1732636" y="83479"/>
                </a:lnTo>
                <a:lnTo>
                  <a:pt x="1689860" y="68035"/>
                </a:lnTo>
                <a:lnTo>
                  <a:pt x="1646392" y="54085"/>
                </a:lnTo>
                <a:lnTo>
                  <a:pt x="1602264" y="41661"/>
                </a:lnTo>
                <a:lnTo>
                  <a:pt x="1557505" y="30793"/>
                </a:lnTo>
                <a:lnTo>
                  <a:pt x="1512147" y="21513"/>
                </a:lnTo>
                <a:lnTo>
                  <a:pt x="1466220" y="13850"/>
                </a:lnTo>
                <a:lnTo>
                  <a:pt x="1419756" y="7837"/>
                </a:lnTo>
                <a:lnTo>
                  <a:pt x="1372785" y="3503"/>
                </a:lnTo>
                <a:lnTo>
                  <a:pt x="1325339" y="881"/>
                </a:lnTo>
                <a:lnTo>
                  <a:pt x="1277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object 8"/>
          <p:cNvGrpSpPr/>
          <p:nvPr/>
        </p:nvGrpSpPr>
        <p:grpSpPr>
          <a:xfrm>
            <a:off x="12006181" y="8009839"/>
            <a:ext cx="2317115" cy="2317115"/>
            <a:chOff x="5766739" y="8009839"/>
            <a:chExt cx="2317115" cy="2317115"/>
          </a:xfrm>
        </p:grpSpPr>
        <p:sp>
          <p:nvSpPr>
            <p:cNvPr id="44" name="object 19"/>
            <p:cNvSpPr/>
            <p:nvPr/>
          </p:nvSpPr>
          <p:spPr>
            <a:xfrm>
              <a:off x="5766739" y="8009839"/>
              <a:ext cx="2317115" cy="2317115"/>
            </a:xfrm>
            <a:custGeom>
              <a:avLst/>
              <a:gdLst/>
              <a:ahLst/>
              <a:cxnLst/>
              <a:rect l="l" t="t" r="r" b="b"/>
              <a:pathLst>
                <a:path w="2317115" h="2317115">
                  <a:moveTo>
                    <a:pt x="1158394" y="0"/>
                  </a:moveTo>
                  <a:lnTo>
                    <a:pt x="1110645" y="966"/>
                  </a:lnTo>
                  <a:lnTo>
                    <a:pt x="1063388" y="3840"/>
                  </a:lnTo>
                  <a:lnTo>
                    <a:pt x="1016659" y="8584"/>
                  </a:lnTo>
                  <a:lnTo>
                    <a:pt x="970497" y="15161"/>
                  </a:lnTo>
                  <a:lnTo>
                    <a:pt x="924938" y="23534"/>
                  </a:lnTo>
                  <a:lnTo>
                    <a:pt x="880019" y="33666"/>
                  </a:lnTo>
                  <a:lnTo>
                    <a:pt x="835778" y="45519"/>
                  </a:lnTo>
                  <a:lnTo>
                    <a:pt x="792252" y="59055"/>
                  </a:lnTo>
                  <a:lnTo>
                    <a:pt x="749479" y="74239"/>
                  </a:lnTo>
                  <a:lnTo>
                    <a:pt x="707495" y="91032"/>
                  </a:lnTo>
                  <a:lnTo>
                    <a:pt x="666339" y="109398"/>
                  </a:lnTo>
                  <a:lnTo>
                    <a:pt x="626046" y="129298"/>
                  </a:lnTo>
                  <a:lnTo>
                    <a:pt x="586655" y="150696"/>
                  </a:lnTo>
                  <a:lnTo>
                    <a:pt x="548202" y="173554"/>
                  </a:lnTo>
                  <a:lnTo>
                    <a:pt x="510726" y="197836"/>
                  </a:lnTo>
                  <a:lnTo>
                    <a:pt x="474262" y="223503"/>
                  </a:lnTo>
                  <a:lnTo>
                    <a:pt x="438849" y="250519"/>
                  </a:lnTo>
                  <a:lnTo>
                    <a:pt x="404524" y="278847"/>
                  </a:lnTo>
                  <a:lnTo>
                    <a:pt x="371324" y="308448"/>
                  </a:lnTo>
                  <a:lnTo>
                    <a:pt x="339286" y="339286"/>
                  </a:lnTo>
                  <a:lnTo>
                    <a:pt x="308448" y="371324"/>
                  </a:lnTo>
                  <a:lnTo>
                    <a:pt x="278847" y="404524"/>
                  </a:lnTo>
                  <a:lnTo>
                    <a:pt x="250519" y="438849"/>
                  </a:lnTo>
                  <a:lnTo>
                    <a:pt x="223503" y="474262"/>
                  </a:lnTo>
                  <a:lnTo>
                    <a:pt x="197836" y="510726"/>
                  </a:lnTo>
                  <a:lnTo>
                    <a:pt x="173554" y="548202"/>
                  </a:lnTo>
                  <a:lnTo>
                    <a:pt x="150696" y="586655"/>
                  </a:lnTo>
                  <a:lnTo>
                    <a:pt x="129298" y="626046"/>
                  </a:lnTo>
                  <a:lnTo>
                    <a:pt x="109398" y="666339"/>
                  </a:lnTo>
                  <a:lnTo>
                    <a:pt x="91032" y="707495"/>
                  </a:lnTo>
                  <a:lnTo>
                    <a:pt x="74239" y="749479"/>
                  </a:lnTo>
                  <a:lnTo>
                    <a:pt x="59055" y="792252"/>
                  </a:lnTo>
                  <a:lnTo>
                    <a:pt x="45519" y="835778"/>
                  </a:lnTo>
                  <a:lnTo>
                    <a:pt x="33666" y="880019"/>
                  </a:lnTo>
                  <a:lnTo>
                    <a:pt x="23534" y="924938"/>
                  </a:lnTo>
                  <a:lnTo>
                    <a:pt x="15161" y="970497"/>
                  </a:lnTo>
                  <a:lnTo>
                    <a:pt x="8584" y="1016659"/>
                  </a:lnTo>
                  <a:lnTo>
                    <a:pt x="3840" y="1063388"/>
                  </a:lnTo>
                  <a:lnTo>
                    <a:pt x="966" y="1110645"/>
                  </a:lnTo>
                  <a:lnTo>
                    <a:pt x="0" y="1158394"/>
                  </a:lnTo>
                  <a:lnTo>
                    <a:pt x="966" y="1206142"/>
                  </a:lnTo>
                  <a:lnTo>
                    <a:pt x="3840" y="1253399"/>
                  </a:lnTo>
                  <a:lnTo>
                    <a:pt x="8584" y="1300128"/>
                  </a:lnTo>
                  <a:lnTo>
                    <a:pt x="15161" y="1346290"/>
                  </a:lnTo>
                  <a:lnTo>
                    <a:pt x="23534" y="1391849"/>
                  </a:lnTo>
                  <a:lnTo>
                    <a:pt x="33666" y="1436768"/>
                  </a:lnTo>
                  <a:lnTo>
                    <a:pt x="45519" y="1481008"/>
                  </a:lnTo>
                  <a:lnTo>
                    <a:pt x="59055" y="1524534"/>
                  </a:lnTo>
                  <a:lnTo>
                    <a:pt x="74239" y="1567307"/>
                  </a:lnTo>
                  <a:lnTo>
                    <a:pt x="91032" y="1609290"/>
                  </a:lnTo>
                  <a:lnTo>
                    <a:pt x="109398" y="1650447"/>
                  </a:lnTo>
                  <a:lnTo>
                    <a:pt x="129298" y="1690739"/>
                  </a:lnTo>
                  <a:lnTo>
                    <a:pt x="150696" y="1730130"/>
                  </a:lnTo>
                  <a:lnTo>
                    <a:pt x="173554" y="1768582"/>
                  </a:lnTo>
                  <a:lnTo>
                    <a:pt x="197836" y="1806058"/>
                  </a:lnTo>
                  <a:lnTo>
                    <a:pt x="223503" y="1842521"/>
                  </a:lnTo>
                  <a:lnTo>
                    <a:pt x="250519" y="1877934"/>
                  </a:lnTo>
                  <a:lnTo>
                    <a:pt x="278847" y="1912258"/>
                  </a:lnTo>
                  <a:lnTo>
                    <a:pt x="308448" y="1945458"/>
                  </a:lnTo>
                  <a:lnTo>
                    <a:pt x="339286" y="1977496"/>
                  </a:lnTo>
                  <a:lnTo>
                    <a:pt x="371324" y="2008333"/>
                  </a:lnTo>
                  <a:lnTo>
                    <a:pt x="404524" y="2037935"/>
                  </a:lnTo>
                  <a:lnTo>
                    <a:pt x="438849" y="2066262"/>
                  </a:lnTo>
                  <a:lnTo>
                    <a:pt x="474262" y="2093277"/>
                  </a:lnTo>
                  <a:lnTo>
                    <a:pt x="510726" y="2118944"/>
                  </a:lnTo>
                  <a:lnTo>
                    <a:pt x="548202" y="2143225"/>
                  </a:lnTo>
                  <a:lnTo>
                    <a:pt x="586655" y="2166083"/>
                  </a:lnTo>
                  <a:lnTo>
                    <a:pt x="626046" y="2187481"/>
                  </a:lnTo>
                  <a:lnTo>
                    <a:pt x="666339" y="2207381"/>
                  </a:lnTo>
                  <a:lnTo>
                    <a:pt x="707495" y="2225746"/>
                  </a:lnTo>
                  <a:lnTo>
                    <a:pt x="749479" y="2242539"/>
                  </a:lnTo>
                  <a:lnTo>
                    <a:pt x="792252" y="2257722"/>
                  </a:lnTo>
                  <a:lnTo>
                    <a:pt x="835778" y="2271259"/>
                  </a:lnTo>
                  <a:lnTo>
                    <a:pt x="880019" y="2283112"/>
                  </a:lnTo>
                  <a:lnTo>
                    <a:pt x="924938" y="2293243"/>
                  </a:lnTo>
                  <a:lnTo>
                    <a:pt x="970497" y="2301616"/>
                  </a:lnTo>
                  <a:lnTo>
                    <a:pt x="1016659" y="2308193"/>
                  </a:lnTo>
                  <a:lnTo>
                    <a:pt x="1063388" y="2312937"/>
                  </a:lnTo>
                  <a:lnTo>
                    <a:pt x="1110645" y="2315811"/>
                  </a:lnTo>
                  <a:lnTo>
                    <a:pt x="1158394" y="2316777"/>
                  </a:lnTo>
                  <a:lnTo>
                    <a:pt x="1206142" y="2315811"/>
                  </a:lnTo>
                  <a:lnTo>
                    <a:pt x="1253399" y="2312937"/>
                  </a:lnTo>
                  <a:lnTo>
                    <a:pt x="1300128" y="2308193"/>
                  </a:lnTo>
                  <a:lnTo>
                    <a:pt x="1346290" y="2301616"/>
                  </a:lnTo>
                  <a:lnTo>
                    <a:pt x="1391850" y="2293243"/>
                  </a:lnTo>
                  <a:lnTo>
                    <a:pt x="1436768" y="2283112"/>
                  </a:lnTo>
                  <a:lnTo>
                    <a:pt x="1481009" y="2271259"/>
                  </a:lnTo>
                  <a:lnTo>
                    <a:pt x="1524535" y="2257722"/>
                  </a:lnTo>
                  <a:lnTo>
                    <a:pt x="1567308" y="2242539"/>
                  </a:lnTo>
                  <a:lnTo>
                    <a:pt x="1609292" y="2225746"/>
                  </a:lnTo>
                  <a:lnTo>
                    <a:pt x="1650448" y="2207381"/>
                  </a:lnTo>
                  <a:lnTo>
                    <a:pt x="1690741" y="2187481"/>
                  </a:lnTo>
                  <a:lnTo>
                    <a:pt x="1730132" y="2166083"/>
                  </a:lnTo>
                  <a:lnTo>
                    <a:pt x="1768585" y="2143225"/>
                  </a:lnTo>
                  <a:lnTo>
                    <a:pt x="1806061" y="2118944"/>
                  </a:lnTo>
                  <a:lnTo>
                    <a:pt x="1842525" y="2093277"/>
                  </a:lnTo>
                  <a:lnTo>
                    <a:pt x="1877938" y="2066262"/>
                  </a:lnTo>
                  <a:lnTo>
                    <a:pt x="1912263" y="2037935"/>
                  </a:lnTo>
                  <a:lnTo>
                    <a:pt x="1945463" y="2008333"/>
                  </a:lnTo>
                  <a:lnTo>
                    <a:pt x="1977501" y="1977496"/>
                  </a:lnTo>
                  <a:lnTo>
                    <a:pt x="2008339" y="1945458"/>
                  </a:lnTo>
                  <a:lnTo>
                    <a:pt x="2037941" y="1912258"/>
                  </a:lnTo>
                  <a:lnTo>
                    <a:pt x="2066268" y="1877934"/>
                  </a:lnTo>
                  <a:lnTo>
                    <a:pt x="2093284" y="1842521"/>
                  </a:lnTo>
                  <a:lnTo>
                    <a:pt x="2118951" y="1806058"/>
                  </a:lnTo>
                  <a:lnTo>
                    <a:pt x="2143233" y="1768582"/>
                  </a:lnTo>
                  <a:lnTo>
                    <a:pt x="2166091" y="1730130"/>
                  </a:lnTo>
                  <a:lnTo>
                    <a:pt x="2187489" y="1690739"/>
                  </a:lnTo>
                  <a:lnTo>
                    <a:pt x="2207390" y="1650447"/>
                  </a:lnTo>
                  <a:lnTo>
                    <a:pt x="2225755" y="1609290"/>
                  </a:lnTo>
                  <a:lnTo>
                    <a:pt x="2242548" y="1567307"/>
                  </a:lnTo>
                  <a:lnTo>
                    <a:pt x="2257732" y="1524534"/>
                  </a:lnTo>
                  <a:lnTo>
                    <a:pt x="2271269" y="1481008"/>
                  </a:lnTo>
                  <a:lnTo>
                    <a:pt x="2283121" y="1436768"/>
                  </a:lnTo>
                  <a:lnTo>
                    <a:pt x="2293253" y="1391849"/>
                  </a:lnTo>
                  <a:lnTo>
                    <a:pt x="2301626" y="1346290"/>
                  </a:lnTo>
                  <a:lnTo>
                    <a:pt x="2308203" y="1300128"/>
                  </a:lnTo>
                  <a:lnTo>
                    <a:pt x="2312948" y="1253399"/>
                  </a:lnTo>
                  <a:lnTo>
                    <a:pt x="2315821" y="1206142"/>
                  </a:lnTo>
                  <a:lnTo>
                    <a:pt x="2316788" y="1158394"/>
                  </a:lnTo>
                  <a:lnTo>
                    <a:pt x="2315821" y="1110645"/>
                  </a:lnTo>
                  <a:lnTo>
                    <a:pt x="2312948" y="1063388"/>
                  </a:lnTo>
                  <a:lnTo>
                    <a:pt x="2308203" y="1016659"/>
                  </a:lnTo>
                  <a:lnTo>
                    <a:pt x="2301626" y="970497"/>
                  </a:lnTo>
                  <a:lnTo>
                    <a:pt x="2293253" y="924938"/>
                  </a:lnTo>
                  <a:lnTo>
                    <a:pt x="2283121" y="880019"/>
                  </a:lnTo>
                  <a:lnTo>
                    <a:pt x="2271269" y="835778"/>
                  </a:lnTo>
                  <a:lnTo>
                    <a:pt x="2257732" y="792252"/>
                  </a:lnTo>
                  <a:lnTo>
                    <a:pt x="2242548" y="749479"/>
                  </a:lnTo>
                  <a:lnTo>
                    <a:pt x="2225755" y="707495"/>
                  </a:lnTo>
                  <a:lnTo>
                    <a:pt x="2207390" y="666339"/>
                  </a:lnTo>
                  <a:lnTo>
                    <a:pt x="2187489" y="626046"/>
                  </a:lnTo>
                  <a:lnTo>
                    <a:pt x="2166091" y="586655"/>
                  </a:lnTo>
                  <a:lnTo>
                    <a:pt x="2143233" y="548202"/>
                  </a:lnTo>
                  <a:lnTo>
                    <a:pt x="2118951" y="510726"/>
                  </a:lnTo>
                  <a:lnTo>
                    <a:pt x="2093284" y="474262"/>
                  </a:lnTo>
                  <a:lnTo>
                    <a:pt x="2066268" y="438849"/>
                  </a:lnTo>
                  <a:lnTo>
                    <a:pt x="2037941" y="404524"/>
                  </a:lnTo>
                  <a:lnTo>
                    <a:pt x="2008339" y="371324"/>
                  </a:lnTo>
                  <a:lnTo>
                    <a:pt x="1977501" y="339286"/>
                  </a:lnTo>
                  <a:lnTo>
                    <a:pt x="1945463" y="308448"/>
                  </a:lnTo>
                  <a:lnTo>
                    <a:pt x="1912263" y="278847"/>
                  </a:lnTo>
                  <a:lnTo>
                    <a:pt x="1877938" y="250519"/>
                  </a:lnTo>
                  <a:lnTo>
                    <a:pt x="1842525" y="223503"/>
                  </a:lnTo>
                  <a:lnTo>
                    <a:pt x="1806061" y="197836"/>
                  </a:lnTo>
                  <a:lnTo>
                    <a:pt x="1768585" y="173554"/>
                  </a:lnTo>
                  <a:lnTo>
                    <a:pt x="1730132" y="150696"/>
                  </a:lnTo>
                  <a:lnTo>
                    <a:pt x="1690741" y="129298"/>
                  </a:lnTo>
                  <a:lnTo>
                    <a:pt x="1650448" y="109398"/>
                  </a:lnTo>
                  <a:lnTo>
                    <a:pt x="1609292" y="91032"/>
                  </a:lnTo>
                  <a:lnTo>
                    <a:pt x="1567308" y="74239"/>
                  </a:lnTo>
                  <a:lnTo>
                    <a:pt x="1524535" y="59055"/>
                  </a:lnTo>
                  <a:lnTo>
                    <a:pt x="1481009" y="45519"/>
                  </a:lnTo>
                  <a:lnTo>
                    <a:pt x="1436768" y="33666"/>
                  </a:lnTo>
                  <a:lnTo>
                    <a:pt x="1391850" y="23534"/>
                  </a:lnTo>
                  <a:lnTo>
                    <a:pt x="1346290" y="15161"/>
                  </a:lnTo>
                  <a:lnTo>
                    <a:pt x="1300128" y="8584"/>
                  </a:lnTo>
                  <a:lnTo>
                    <a:pt x="1253399" y="3840"/>
                  </a:lnTo>
                  <a:lnTo>
                    <a:pt x="1206142" y="966"/>
                  </a:lnTo>
                  <a:lnTo>
                    <a:pt x="1158394" y="0"/>
                  </a:lnTo>
                  <a:close/>
                </a:path>
              </a:pathLst>
            </a:custGeom>
            <a:solidFill>
              <a:srgbClr val="1F3C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20"/>
            <p:cNvSpPr/>
            <p:nvPr/>
          </p:nvSpPr>
          <p:spPr>
            <a:xfrm>
              <a:off x="6894123" y="8615486"/>
              <a:ext cx="60325" cy="212090"/>
            </a:xfrm>
            <a:custGeom>
              <a:avLst/>
              <a:gdLst/>
              <a:ahLst/>
              <a:cxnLst/>
              <a:rect l="l" t="t" r="r" b="b"/>
              <a:pathLst>
                <a:path w="60325" h="212090">
                  <a:moveTo>
                    <a:pt x="60197" y="0"/>
                  </a:moveTo>
                  <a:lnTo>
                    <a:pt x="53328" y="1309"/>
                  </a:lnTo>
                  <a:lnTo>
                    <a:pt x="46287" y="2277"/>
                  </a:lnTo>
                  <a:lnTo>
                    <a:pt x="38903" y="2562"/>
                  </a:lnTo>
                  <a:lnTo>
                    <a:pt x="31004" y="1821"/>
                  </a:lnTo>
                  <a:lnTo>
                    <a:pt x="14818" y="1594"/>
                  </a:lnTo>
                  <a:lnTo>
                    <a:pt x="7153" y="1053"/>
                  </a:lnTo>
                  <a:lnTo>
                    <a:pt x="0" y="0"/>
                  </a:lnTo>
                  <a:lnTo>
                    <a:pt x="0" y="211616"/>
                  </a:lnTo>
                  <a:lnTo>
                    <a:pt x="8178" y="210557"/>
                  </a:lnTo>
                  <a:lnTo>
                    <a:pt x="16185" y="210013"/>
                  </a:lnTo>
                  <a:lnTo>
                    <a:pt x="23851" y="209812"/>
                  </a:lnTo>
                  <a:lnTo>
                    <a:pt x="45604" y="210013"/>
                  </a:lnTo>
                  <a:lnTo>
                    <a:pt x="53072" y="210557"/>
                  </a:lnTo>
                  <a:lnTo>
                    <a:pt x="60197" y="211616"/>
                  </a:lnTo>
                  <a:lnTo>
                    <a:pt x="60197" y="0"/>
                  </a:lnTo>
                  <a:close/>
                </a:path>
              </a:pathLst>
            </a:custGeom>
            <a:solidFill>
              <a:srgbClr val="31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4681" y="8754130"/>
              <a:ext cx="191543" cy="193365"/>
            </a:xfrm>
            <a:prstGeom prst="rect">
              <a:avLst/>
            </a:prstGeom>
          </p:spPr>
        </p:pic>
        <p:pic>
          <p:nvPicPr>
            <p:cNvPr id="47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5867" y="8757777"/>
              <a:ext cx="191543" cy="191543"/>
            </a:xfrm>
            <a:prstGeom prst="rect">
              <a:avLst/>
            </a:prstGeom>
          </p:spPr>
        </p:pic>
        <p:sp>
          <p:nvSpPr>
            <p:cNvPr id="48" name="object 23"/>
            <p:cNvSpPr/>
            <p:nvPr/>
          </p:nvSpPr>
          <p:spPr>
            <a:xfrm>
              <a:off x="6374625" y="9139027"/>
              <a:ext cx="210820" cy="59690"/>
            </a:xfrm>
            <a:custGeom>
              <a:avLst/>
              <a:gdLst/>
              <a:ahLst/>
              <a:cxnLst/>
              <a:rect l="l" t="t" r="r" b="b"/>
              <a:pathLst>
                <a:path w="210820" h="59690">
                  <a:moveTo>
                    <a:pt x="210705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508" y="6350"/>
                  </a:lnTo>
                  <a:lnTo>
                    <a:pt x="508" y="7620"/>
                  </a:lnTo>
                  <a:lnTo>
                    <a:pt x="838" y="7620"/>
                  </a:lnTo>
                  <a:lnTo>
                    <a:pt x="838" y="13970"/>
                  </a:lnTo>
                  <a:lnTo>
                    <a:pt x="1117" y="13970"/>
                  </a:lnTo>
                  <a:lnTo>
                    <a:pt x="1117" y="15240"/>
                  </a:lnTo>
                  <a:lnTo>
                    <a:pt x="1270" y="15240"/>
                  </a:lnTo>
                  <a:lnTo>
                    <a:pt x="1270" y="22860"/>
                  </a:lnTo>
                  <a:lnTo>
                    <a:pt x="1358" y="29210"/>
                  </a:lnTo>
                  <a:lnTo>
                    <a:pt x="1257" y="44450"/>
                  </a:lnTo>
                  <a:lnTo>
                    <a:pt x="1181" y="45720"/>
                  </a:lnTo>
                  <a:lnTo>
                    <a:pt x="939" y="45720"/>
                  </a:lnTo>
                  <a:lnTo>
                    <a:pt x="939" y="52070"/>
                  </a:lnTo>
                  <a:lnTo>
                    <a:pt x="673" y="52070"/>
                  </a:lnTo>
                  <a:lnTo>
                    <a:pt x="673" y="53340"/>
                  </a:lnTo>
                  <a:lnTo>
                    <a:pt x="139" y="53340"/>
                  </a:lnTo>
                  <a:lnTo>
                    <a:pt x="139" y="59690"/>
                  </a:lnTo>
                  <a:lnTo>
                    <a:pt x="210693" y="59690"/>
                  </a:lnTo>
                  <a:lnTo>
                    <a:pt x="210693" y="53340"/>
                  </a:lnTo>
                  <a:lnTo>
                    <a:pt x="210197" y="53340"/>
                  </a:lnTo>
                  <a:lnTo>
                    <a:pt x="210197" y="52070"/>
                  </a:lnTo>
                  <a:lnTo>
                    <a:pt x="209892" y="52070"/>
                  </a:lnTo>
                  <a:lnTo>
                    <a:pt x="209892" y="45720"/>
                  </a:lnTo>
                  <a:lnTo>
                    <a:pt x="209626" y="45720"/>
                  </a:lnTo>
                  <a:lnTo>
                    <a:pt x="209626" y="44450"/>
                  </a:lnTo>
                  <a:lnTo>
                    <a:pt x="209486" y="44450"/>
                  </a:lnTo>
                  <a:lnTo>
                    <a:pt x="209486" y="29210"/>
                  </a:lnTo>
                  <a:lnTo>
                    <a:pt x="209423" y="22860"/>
                  </a:lnTo>
                  <a:lnTo>
                    <a:pt x="209524" y="15240"/>
                  </a:lnTo>
                  <a:lnTo>
                    <a:pt x="209588" y="13970"/>
                  </a:lnTo>
                  <a:lnTo>
                    <a:pt x="209842" y="13970"/>
                  </a:lnTo>
                  <a:lnTo>
                    <a:pt x="209842" y="7620"/>
                  </a:lnTo>
                  <a:lnTo>
                    <a:pt x="210134" y="7620"/>
                  </a:lnTo>
                  <a:lnTo>
                    <a:pt x="210134" y="6350"/>
                  </a:lnTo>
                  <a:lnTo>
                    <a:pt x="210705" y="6350"/>
                  </a:lnTo>
                  <a:lnTo>
                    <a:pt x="210705" y="0"/>
                  </a:lnTo>
                  <a:close/>
                </a:path>
              </a:pathLst>
            </a:custGeom>
            <a:solidFill>
              <a:srgbClr val="31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4045" y="9388960"/>
              <a:ext cx="193365" cy="191543"/>
            </a:xfrm>
            <a:prstGeom prst="rect">
              <a:avLst/>
            </a:prstGeom>
          </p:spPr>
        </p:pic>
        <p:pic>
          <p:nvPicPr>
            <p:cNvPr id="50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2859" y="9387141"/>
              <a:ext cx="193365" cy="193365"/>
            </a:xfrm>
            <a:prstGeom prst="rect">
              <a:avLst/>
            </a:prstGeom>
          </p:spPr>
        </p:pic>
        <p:sp>
          <p:nvSpPr>
            <p:cNvPr id="51" name="object 26"/>
            <p:cNvSpPr/>
            <p:nvPr/>
          </p:nvSpPr>
          <p:spPr>
            <a:xfrm>
              <a:off x="6894119" y="9137758"/>
              <a:ext cx="581660" cy="583565"/>
            </a:xfrm>
            <a:custGeom>
              <a:avLst/>
              <a:gdLst/>
              <a:ahLst/>
              <a:cxnLst/>
              <a:rect l="l" t="t" r="r" b="b"/>
              <a:pathLst>
                <a:path w="581659" h="583565">
                  <a:moveTo>
                    <a:pt x="62014" y="583222"/>
                  </a:moveTo>
                  <a:lnTo>
                    <a:pt x="60198" y="371602"/>
                  </a:lnTo>
                  <a:lnTo>
                    <a:pt x="53327" y="372668"/>
                  </a:lnTo>
                  <a:lnTo>
                    <a:pt x="46291" y="373202"/>
                  </a:lnTo>
                  <a:lnTo>
                    <a:pt x="38900" y="373405"/>
                  </a:lnTo>
                  <a:lnTo>
                    <a:pt x="14820" y="373202"/>
                  </a:lnTo>
                  <a:lnTo>
                    <a:pt x="7150" y="372668"/>
                  </a:lnTo>
                  <a:lnTo>
                    <a:pt x="0" y="371602"/>
                  </a:lnTo>
                  <a:lnTo>
                    <a:pt x="0" y="583222"/>
                  </a:lnTo>
                  <a:lnTo>
                    <a:pt x="7924" y="582168"/>
                  </a:lnTo>
                  <a:lnTo>
                    <a:pt x="15506" y="581621"/>
                  </a:lnTo>
                  <a:lnTo>
                    <a:pt x="23088" y="581431"/>
                  </a:lnTo>
                  <a:lnTo>
                    <a:pt x="47205" y="581621"/>
                  </a:lnTo>
                  <a:lnTo>
                    <a:pt x="54864" y="582168"/>
                  </a:lnTo>
                  <a:lnTo>
                    <a:pt x="62014" y="583222"/>
                  </a:lnTo>
                  <a:close/>
                </a:path>
                <a:path w="581659" h="583565">
                  <a:moveTo>
                    <a:pt x="581444" y="53340"/>
                  </a:moveTo>
                  <a:lnTo>
                    <a:pt x="580859" y="53340"/>
                  </a:lnTo>
                  <a:lnTo>
                    <a:pt x="580859" y="52070"/>
                  </a:lnTo>
                  <a:lnTo>
                    <a:pt x="580567" y="52070"/>
                  </a:lnTo>
                  <a:lnTo>
                    <a:pt x="580567" y="45720"/>
                  </a:lnTo>
                  <a:lnTo>
                    <a:pt x="580326" y="45720"/>
                  </a:lnTo>
                  <a:lnTo>
                    <a:pt x="580326" y="44450"/>
                  </a:lnTo>
                  <a:lnTo>
                    <a:pt x="580212" y="30480"/>
                  </a:lnTo>
                  <a:lnTo>
                    <a:pt x="580174" y="20320"/>
                  </a:lnTo>
                  <a:lnTo>
                    <a:pt x="580288" y="15240"/>
                  </a:lnTo>
                  <a:lnTo>
                    <a:pt x="580351" y="13970"/>
                  </a:lnTo>
                  <a:lnTo>
                    <a:pt x="580631" y="13970"/>
                  </a:lnTo>
                  <a:lnTo>
                    <a:pt x="580631" y="7620"/>
                  </a:lnTo>
                  <a:lnTo>
                    <a:pt x="580923" y="7620"/>
                  </a:lnTo>
                  <a:lnTo>
                    <a:pt x="580923" y="6350"/>
                  </a:lnTo>
                  <a:lnTo>
                    <a:pt x="581431" y="6350"/>
                  </a:lnTo>
                  <a:lnTo>
                    <a:pt x="581431" y="0"/>
                  </a:lnTo>
                  <a:lnTo>
                    <a:pt x="370890" y="0"/>
                  </a:lnTo>
                  <a:lnTo>
                    <a:pt x="370890" y="6350"/>
                  </a:lnTo>
                  <a:lnTo>
                    <a:pt x="371424" y="6350"/>
                  </a:lnTo>
                  <a:lnTo>
                    <a:pt x="371424" y="7620"/>
                  </a:lnTo>
                  <a:lnTo>
                    <a:pt x="371716" y="7620"/>
                  </a:lnTo>
                  <a:lnTo>
                    <a:pt x="371716" y="13970"/>
                  </a:lnTo>
                  <a:lnTo>
                    <a:pt x="371944" y="13970"/>
                  </a:lnTo>
                  <a:lnTo>
                    <a:pt x="371944" y="15240"/>
                  </a:lnTo>
                  <a:lnTo>
                    <a:pt x="372033" y="20320"/>
                  </a:lnTo>
                  <a:lnTo>
                    <a:pt x="372071" y="30480"/>
                  </a:lnTo>
                  <a:lnTo>
                    <a:pt x="371970" y="44450"/>
                  </a:lnTo>
                  <a:lnTo>
                    <a:pt x="371894" y="45720"/>
                  </a:lnTo>
                  <a:lnTo>
                    <a:pt x="371627" y="45720"/>
                  </a:lnTo>
                  <a:lnTo>
                    <a:pt x="371627" y="52070"/>
                  </a:lnTo>
                  <a:lnTo>
                    <a:pt x="371348" y="52070"/>
                  </a:lnTo>
                  <a:lnTo>
                    <a:pt x="371348" y="53340"/>
                  </a:lnTo>
                  <a:lnTo>
                    <a:pt x="370789" y="53340"/>
                  </a:lnTo>
                  <a:lnTo>
                    <a:pt x="370789" y="59690"/>
                  </a:lnTo>
                  <a:lnTo>
                    <a:pt x="581444" y="59690"/>
                  </a:lnTo>
                  <a:lnTo>
                    <a:pt x="581444" y="53340"/>
                  </a:lnTo>
                  <a:close/>
                </a:path>
              </a:pathLst>
            </a:custGeom>
            <a:solidFill>
              <a:srgbClr val="31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7"/>
            <p:cNvSpPr/>
            <p:nvPr/>
          </p:nvSpPr>
          <p:spPr>
            <a:xfrm>
              <a:off x="6584002" y="8827097"/>
              <a:ext cx="682625" cy="682625"/>
            </a:xfrm>
            <a:custGeom>
              <a:avLst/>
              <a:gdLst/>
              <a:ahLst/>
              <a:cxnLst/>
              <a:rect l="l" t="t" r="r" b="b"/>
              <a:pathLst>
                <a:path w="682625" h="682625">
                  <a:moveTo>
                    <a:pt x="341130" y="0"/>
                  </a:moveTo>
                  <a:lnTo>
                    <a:pt x="294841" y="3114"/>
                  </a:lnTo>
                  <a:lnTo>
                    <a:pt x="250444" y="12185"/>
                  </a:lnTo>
                  <a:lnTo>
                    <a:pt x="208346" y="26807"/>
                  </a:lnTo>
                  <a:lnTo>
                    <a:pt x="168955" y="46574"/>
                  </a:lnTo>
                  <a:lnTo>
                    <a:pt x="132675" y="71078"/>
                  </a:lnTo>
                  <a:lnTo>
                    <a:pt x="99914" y="99914"/>
                  </a:lnTo>
                  <a:lnTo>
                    <a:pt x="71078" y="132675"/>
                  </a:lnTo>
                  <a:lnTo>
                    <a:pt x="46574" y="168955"/>
                  </a:lnTo>
                  <a:lnTo>
                    <a:pt x="26807" y="208346"/>
                  </a:lnTo>
                  <a:lnTo>
                    <a:pt x="12185" y="250444"/>
                  </a:lnTo>
                  <a:lnTo>
                    <a:pt x="3114" y="294841"/>
                  </a:lnTo>
                  <a:lnTo>
                    <a:pt x="0" y="341130"/>
                  </a:lnTo>
                  <a:lnTo>
                    <a:pt x="3114" y="387420"/>
                  </a:lnTo>
                  <a:lnTo>
                    <a:pt x="12185" y="431817"/>
                  </a:lnTo>
                  <a:lnTo>
                    <a:pt x="26807" y="473915"/>
                  </a:lnTo>
                  <a:lnTo>
                    <a:pt x="46574" y="513306"/>
                  </a:lnTo>
                  <a:lnTo>
                    <a:pt x="71078" y="549586"/>
                  </a:lnTo>
                  <a:lnTo>
                    <a:pt x="99914" y="582347"/>
                  </a:lnTo>
                  <a:lnTo>
                    <a:pt x="132675" y="611183"/>
                  </a:lnTo>
                  <a:lnTo>
                    <a:pt x="168955" y="635687"/>
                  </a:lnTo>
                  <a:lnTo>
                    <a:pt x="208346" y="655454"/>
                  </a:lnTo>
                  <a:lnTo>
                    <a:pt x="250444" y="670076"/>
                  </a:lnTo>
                  <a:lnTo>
                    <a:pt x="294841" y="679147"/>
                  </a:lnTo>
                  <a:lnTo>
                    <a:pt x="341130" y="682261"/>
                  </a:lnTo>
                  <a:lnTo>
                    <a:pt x="387420" y="679147"/>
                  </a:lnTo>
                  <a:lnTo>
                    <a:pt x="431817" y="670076"/>
                  </a:lnTo>
                  <a:lnTo>
                    <a:pt x="473915" y="655454"/>
                  </a:lnTo>
                  <a:lnTo>
                    <a:pt x="513306" y="635687"/>
                  </a:lnTo>
                  <a:lnTo>
                    <a:pt x="549586" y="611183"/>
                  </a:lnTo>
                  <a:lnTo>
                    <a:pt x="582347" y="582347"/>
                  </a:lnTo>
                  <a:lnTo>
                    <a:pt x="611183" y="549586"/>
                  </a:lnTo>
                  <a:lnTo>
                    <a:pt x="635687" y="513306"/>
                  </a:lnTo>
                  <a:lnTo>
                    <a:pt x="655454" y="473915"/>
                  </a:lnTo>
                  <a:lnTo>
                    <a:pt x="670076" y="431817"/>
                  </a:lnTo>
                  <a:lnTo>
                    <a:pt x="679147" y="387420"/>
                  </a:lnTo>
                  <a:lnTo>
                    <a:pt x="682261" y="341130"/>
                  </a:lnTo>
                  <a:lnTo>
                    <a:pt x="679147" y="294841"/>
                  </a:lnTo>
                  <a:lnTo>
                    <a:pt x="670076" y="250444"/>
                  </a:lnTo>
                  <a:lnTo>
                    <a:pt x="655454" y="208346"/>
                  </a:lnTo>
                  <a:lnTo>
                    <a:pt x="635687" y="168955"/>
                  </a:lnTo>
                  <a:lnTo>
                    <a:pt x="611183" y="132675"/>
                  </a:lnTo>
                  <a:lnTo>
                    <a:pt x="582347" y="99914"/>
                  </a:lnTo>
                  <a:lnTo>
                    <a:pt x="549586" y="71078"/>
                  </a:lnTo>
                  <a:lnTo>
                    <a:pt x="513306" y="46574"/>
                  </a:lnTo>
                  <a:lnTo>
                    <a:pt x="473915" y="26807"/>
                  </a:lnTo>
                  <a:lnTo>
                    <a:pt x="431817" y="12185"/>
                  </a:lnTo>
                  <a:lnTo>
                    <a:pt x="387420" y="3114"/>
                  </a:lnTo>
                  <a:lnTo>
                    <a:pt x="341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8"/>
            <p:cNvSpPr/>
            <p:nvPr/>
          </p:nvSpPr>
          <p:spPr>
            <a:xfrm>
              <a:off x="6715349" y="8958442"/>
              <a:ext cx="419734" cy="419734"/>
            </a:xfrm>
            <a:custGeom>
              <a:avLst/>
              <a:gdLst/>
              <a:ahLst/>
              <a:cxnLst/>
              <a:rect l="l" t="t" r="r" b="b"/>
              <a:pathLst>
                <a:path w="419734" h="419734">
                  <a:moveTo>
                    <a:pt x="209784" y="0"/>
                  </a:moveTo>
                  <a:lnTo>
                    <a:pt x="161682" y="5540"/>
                  </a:lnTo>
                  <a:lnTo>
                    <a:pt x="117526" y="21322"/>
                  </a:lnTo>
                  <a:lnTo>
                    <a:pt x="78574" y="46087"/>
                  </a:lnTo>
                  <a:lnTo>
                    <a:pt x="46087" y="78574"/>
                  </a:lnTo>
                  <a:lnTo>
                    <a:pt x="21322" y="117526"/>
                  </a:lnTo>
                  <a:lnTo>
                    <a:pt x="5540" y="161682"/>
                  </a:lnTo>
                  <a:lnTo>
                    <a:pt x="0" y="209784"/>
                  </a:lnTo>
                  <a:lnTo>
                    <a:pt x="5540" y="257886"/>
                  </a:lnTo>
                  <a:lnTo>
                    <a:pt x="21322" y="302043"/>
                  </a:lnTo>
                  <a:lnTo>
                    <a:pt x="46087" y="340997"/>
                  </a:lnTo>
                  <a:lnTo>
                    <a:pt x="78574" y="373487"/>
                  </a:lnTo>
                  <a:lnTo>
                    <a:pt x="117526" y="398254"/>
                  </a:lnTo>
                  <a:lnTo>
                    <a:pt x="161682" y="414037"/>
                  </a:lnTo>
                  <a:lnTo>
                    <a:pt x="209784" y="419578"/>
                  </a:lnTo>
                  <a:lnTo>
                    <a:pt x="257885" y="414037"/>
                  </a:lnTo>
                  <a:lnTo>
                    <a:pt x="302041" y="398254"/>
                  </a:lnTo>
                  <a:lnTo>
                    <a:pt x="340993" y="373487"/>
                  </a:lnTo>
                  <a:lnTo>
                    <a:pt x="373481" y="340997"/>
                  </a:lnTo>
                  <a:lnTo>
                    <a:pt x="398245" y="302043"/>
                  </a:lnTo>
                  <a:lnTo>
                    <a:pt x="414027" y="257886"/>
                  </a:lnTo>
                  <a:lnTo>
                    <a:pt x="419568" y="209784"/>
                  </a:lnTo>
                  <a:lnTo>
                    <a:pt x="414027" y="161682"/>
                  </a:lnTo>
                  <a:lnTo>
                    <a:pt x="398245" y="117526"/>
                  </a:lnTo>
                  <a:lnTo>
                    <a:pt x="373481" y="78574"/>
                  </a:lnTo>
                  <a:lnTo>
                    <a:pt x="340993" y="46087"/>
                  </a:lnTo>
                  <a:lnTo>
                    <a:pt x="302041" y="21322"/>
                  </a:lnTo>
                  <a:lnTo>
                    <a:pt x="257885" y="5540"/>
                  </a:lnTo>
                  <a:lnTo>
                    <a:pt x="209784" y="0"/>
                  </a:lnTo>
                  <a:close/>
                </a:path>
              </a:pathLst>
            </a:custGeom>
            <a:solidFill>
              <a:srgbClr val="84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9"/>
            <p:cNvSpPr/>
            <p:nvPr/>
          </p:nvSpPr>
          <p:spPr>
            <a:xfrm>
              <a:off x="6022136" y="8263413"/>
              <a:ext cx="1806575" cy="1809750"/>
            </a:xfrm>
            <a:custGeom>
              <a:avLst/>
              <a:gdLst/>
              <a:ahLst/>
              <a:cxnLst/>
              <a:rect l="l" t="t" r="r" b="b"/>
              <a:pathLst>
                <a:path w="1806575" h="1809750">
                  <a:moveTo>
                    <a:pt x="353898" y="904824"/>
                  </a:moveTo>
                  <a:lnTo>
                    <a:pt x="347573" y="857783"/>
                  </a:lnTo>
                  <a:lnTo>
                    <a:pt x="329730" y="815505"/>
                  </a:lnTo>
                  <a:lnTo>
                    <a:pt x="302069" y="779703"/>
                  </a:lnTo>
                  <a:lnTo>
                    <a:pt x="266255" y="752030"/>
                  </a:lnTo>
                  <a:lnTo>
                    <a:pt x="223989" y="734187"/>
                  </a:lnTo>
                  <a:lnTo>
                    <a:pt x="176949" y="727875"/>
                  </a:lnTo>
                  <a:lnTo>
                    <a:pt x="129908" y="734187"/>
                  </a:lnTo>
                  <a:lnTo>
                    <a:pt x="87630" y="752030"/>
                  </a:lnTo>
                  <a:lnTo>
                    <a:pt x="51828" y="779703"/>
                  </a:lnTo>
                  <a:lnTo>
                    <a:pt x="24155" y="815505"/>
                  </a:lnTo>
                  <a:lnTo>
                    <a:pt x="6311" y="857783"/>
                  </a:lnTo>
                  <a:lnTo>
                    <a:pt x="0" y="904824"/>
                  </a:lnTo>
                  <a:lnTo>
                    <a:pt x="6311" y="951865"/>
                  </a:lnTo>
                  <a:lnTo>
                    <a:pt x="24155" y="994130"/>
                  </a:lnTo>
                  <a:lnTo>
                    <a:pt x="51828" y="1029944"/>
                  </a:lnTo>
                  <a:lnTo>
                    <a:pt x="87630" y="1057617"/>
                  </a:lnTo>
                  <a:lnTo>
                    <a:pt x="129908" y="1075461"/>
                  </a:lnTo>
                  <a:lnTo>
                    <a:pt x="176949" y="1081773"/>
                  </a:lnTo>
                  <a:lnTo>
                    <a:pt x="223989" y="1075461"/>
                  </a:lnTo>
                  <a:lnTo>
                    <a:pt x="266255" y="1057617"/>
                  </a:lnTo>
                  <a:lnTo>
                    <a:pt x="302069" y="1029944"/>
                  </a:lnTo>
                  <a:lnTo>
                    <a:pt x="329730" y="994130"/>
                  </a:lnTo>
                  <a:lnTo>
                    <a:pt x="347573" y="951865"/>
                  </a:lnTo>
                  <a:lnTo>
                    <a:pt x="353898" y="904824"/>
                  </a:lnTo>
                  <a:close/>
                </a:path>
                <a:path w="1806575" h="1809750">
                  <a:moveTo>
                    <a:pt x="565505" y="1419250"/>
                  </a:moveTo>
                  <a:lnTo>
                    <a:pt x="559181" y="1372209"/>
                  </a:lnTo>
                  <a:lnTo>
                    <a:pt x="541350" y="1329944"/>
                  </a:lnTo>
                  <a:lnTo>
                    <a:pt x="513676" y="1294130"/>
                  </a:lnTo>
                  <a:lnTo>
                    <a:pt x="477862" y="1266469"/>
                  </a:lnTo>
                  <a:lnTo>
                    <a:pt x="435597" y="1248625"/>
                  </a:lnTo>
                  <a:lnTo>
                    <a:pt x="388556" y="1242301"/>
                  </a:lnTo>
                  <a:lnTo>
                    <a:pt x="341515" y="1248625"/>
                  </a:lnTo>
                  <a:lnTo>
                    <a:pt x="299250" y="1266469"/>
                  </a:lnTo>
                  <a:lnTo>
                    <a:pt x="263436" y="1294130"/>
                  </a:lnTo>
                  <a:lnTo>
                    <a:pt x="235762" y="1329944"/>
                  </a:lnTo>
                  <a:lnTo>
                    <a:pt x="217932" y="1372209"/>
                  </a:lnTo>
                  <a:lnTo>
                    <a:pt x="211607" y="1419250"/>
                  </a:lnTo>
                  <a:lnTo>
                    <a:pt x="217932" y="1466303"/>
                  </a:lnTo>
                  <a:lnTo>
                    <a:pt x="235762" y="1508569"/>
                  </a:lnTo>
                  <a:lnTo>
                    <a:pt x="263436" y="1544383"/>
                  </a:lnTo>
                  <a:lnTo>
                    <a:pt x="299250" y="1572056"/>
                  </a:lnTo>
                  <a:lnTo>
                    <a:pt x="341515" y="1589887"/>
                  </a:lnTo>
                  <a:lnTo>
                    <a:pt x="388556" y="1596212"/>
                  </a:lnTo>
                  <a:lnTo>
                    <a:pt x="435597" y="1589887"/>
                  </a:lnTo>
                  <a:lnTo>
                    <a:pt x="477862" y="1572056"/>
                  </a:lnTo>
                  <a:lnTo>
                    <a:pt x="513676" y="1544383"/>
                  </a:lnTo>
                  <a:lnTo>
                    <a:pt x="541350" y="1508569"/>
                  </a:lnTo>
                  <a:lnTo>
                    <a:pt x="559181" y="1466303"/>
                  </a:lnTo>
                  <a:lnTo>
                    <a:pt x="565505" y="1419250"/>
                  </a:lnTo>
                  <a:close/>
                </a:path>
                <a:path w="1806575" h="1809750">
                  <a:moveTo>
                    <a:pt x="567321" y="392214"/>
                  </a:moveTo>
                  <a:lnTo>
                    <a:pt x="561009" y="345173"/>
                  </a:lnTo>
                  <a:lnTo>
                    <a:pt x="543166" y="302895"/>
                  </a:lnTo>
                  <a:lnTo>
                    <a:pt x="515505" y="267093"/>
                  </a:lnTo>
                  <a:lnTo>
                    <a:pt x="479691" y="239420"/>
                  </a:lnTo>
                  <a:lnTo>
                    <a:pt x="437413" y="221576"/>
                  </a:lnTo>
                  <a:lnTo>
                    <a:pt x="390385" y="215265"/>
                  </a:lnTo>
                  <a:lnTo>
                    <a:pt x="343344" y="221576"/>
                  </a:lnTo>
                  <a:lnTo>
                    <a:pt x="301066" y="239420"/>
                  </a:lnTo>
                  <a:lnTo>
                    <a:pt x="265264" y="267093"/>
                  </a:lnTo>
                  <a:lnTo>
                    <a:pt x="237591" y="302895"/>
                  </a:lnTo>
                  <a:lnTo>
                    <a:pt x="219748" y="345173"/>
                  </a:lnTo>
                  <a:lnTo>
                    <a:pt x="213436" y="392214"/>
                  </a:lnTo>
                  <a:lnTo>
                    <a:pt x="219748" y="439254"/>
                  </a:lnTo>
                  <a:lnTo>
                    <a:pt x="237591" y="481520"/>
                  </a:lnTo>
                  <a:lnTo>
                    <a:pt x="265264" y="517334"/>
                  </a:lnTo>
                  <a:lnTo>
                    <a:pt x="301066" y="545007"/>
                  </a:lnTo>
                  <a:lnTo>
                    <a:pt x="343344" y="562851"/>
                  </a:lnTo>
                  <a:lnTo>
                    <a:pt x="390385" y="569163"/>
                  </a:lnTo>
                  <a:lnTo>
                    <a:pt x="437413" y="562851"/>
                  </a:lnTo>
                  <a:lnTo>
                    <a:pt x="479691" y="545007"/>
                  </a:lnTo>
                  <a:lnTo>
                    <a:pt x="515505" y="517334"/>
                  </a:lnTo>
                  <a:lnTo>
                    <a:pt x="543166" y="481520"/>
                  </a:lnTo>
                  <a:lnTo>
                    <a:pt x="561009" y="439254"/>
                  </a:lnTo>
                  <a:lnTo>
                    <a:pt x="567321" y="392214"/>
                  </a:lnTo>
                  <a:close/>
                </a:path>
                <a:path w="1806575" h="1809750">
                  <a:moveTo>
                    <a:pt x="1079931" y="1632686"/>
                  </a:moveTo>
                  <a:lnTo>
                    <a:pt x="1073619" y="1585645"/>
                  </a:lnTo>
                  <a:lnTo>
                    <a:pt x="1055776" y="1543380"/>
                  </a:lnTo>
                  <a:lnTo>
                    <a:pt x="1028115" y="1507566"/>
                  </a:lnTo>
                  <a:lnTo>
                    <a:pt x="992301" y="1479905"/>
                  </a:lnTo>
                  <a:lnTo>
                    <a:pt x="950036" y="1462062"/>
                  </a:lnTo>
                  <a:lnTo>
                    <a:pt x="902995" y="1455737"/>
                  </a:lnTo>
                  <a:lnTo>
                    <a:pt x="855954" y="1462062"/>
                  </a:lnTo>
                  <a:lnTo>
                    <a:pt x="813676" y="1479905"/>
                  </a:lnTo>
                  <a:lnTo>
                    <a:pt x="777875" y="1507566"/>
                  </a:lnTo>
                  <a:lnTo>
                    <a:pt x="750201" y="1543380"/>
                  </a:lnTo>
                  <a:lnTo>
                    <a:pt x="732358" y="1585645"/>
                  </a:lnTo>
                  <a:lnTo>
                    <a:pt x="726046" y="1632686"/>
                  </a:lnTo>
                  <a:lnTo>
                    <a:pt x="732358" y="1679727"/>
                  </a:lnTo>
                  <a:lnTo>
                    <a:pt x="750201" y="1722005"/>
                  </a:lnTo>
                  <a:lnTo>
                    <a:pt x="777875" y="1757819"/>
                  </a:lnTo>
                  <a:lnTo>
                    <a:pt x="813676" y="1785493"/>
                  </a:lnTo>
                  <a:lnTo>
                    <a:pt x="855954" y="1803323"/>
                  </a:lnTo>
                  <a:lnTo>
                    <a:pt x="902995" y="1809648"/>
                  </a:lnTo>
                  <a:lnTo>
                    <a:pt x="950036" y="1803323"/>
                  </a:lnTo>
                  <a:lnTo>
                    <a:pt x="992301" y="1785493"/>
                  </a:lnTo>
                  <a:lnTo>
                    <a:pt x="1028115" y="1757819"/>
                  </a:lnTo>
                  <a:lnTo>
                    <a:pt x="1055776" y="1722005"/>
                  </a:lnTo>
                  <a:lnTo>
                    <a:pt x="1073619" y="1679727"/>
                  </a:lnTo>
                  <a:lnTo>
                    <a:pt x="1079931" y="1632686"/>
                  </a:lnTo>
                  <a:close/>
                </a:path>
                <a:path w="1806575" h="1809750">
                  <a:moveTo>
                    <a:pt x="1079931" y="176949"/>
                  </a:moveTo>
                  <a:lnTo>
                    <a:pt x="1073619" y="129908"/>
                  </a:lnTo>
                  <a:lnTo>
                    <a:pt x="1055776" y="87642"/>
                  </a:lnTo>
                  <a:lnTo>
                    <a:pt x="1028115" y="51828"/>
                  </a:lnTo>
                  <a:lnTo>
                    <a:pt x="992301" y="24155"/>
                  </a:lnTo>
                  <a:lnTo>
                    <a:pt x="950036" y="6324"/>
                  </a:lnTo>
                  <a:lnTo>
                    <a:pt x="902995" y="0"/>
                  </a:lnTo>
                  <a:lnTo>
                    <a:pt x="855954" y="6324"/>
                  </a:lnTo>
                  <a:lnTo>
                    <a:pt x="813676" y="24155"/>
                  </a:lnTo>
                  <a:lnTo>
                    <a:pt x="777875" y="51828"/>
                  </a:lnTo>
                  <a:lnTo>
                    <a:pt x="750201" y="87642"/>
                  </a:lnTo>
                  <a:lnTo>
                    <a:pt x="732358" y="129908"/>
                  </a:lnTo>
                  <a:lnTo>
                    <a:pt x="726046" y="176949"/>
                  </a:lnTo>
                  <a:lnTo>
                    <a:pt x="732358" y="223989"/>
                  </a:lnTo>
                  <a:lnTo>
                    <a:pt x="750201" y="266268"/>
                  </a:lnTo>
                  <a:lnTo>
                    <a:pt x="777875" y="302082"/>
                  </a:lnTo>
                  <a:lnTo>
                    <a:pt x="813676" y="329742"/>
                  </a:lnTo>
                  <a:lnTo>
                    <a:pt x="855954" y="347586"/>
                  </a:lnTo>
                  <a:lnTo>
                    <a:pt x="902995" y="353910"/>
                  </a:lnTo>
                  <a:lnTo>
                    <a:pt x="950036" y="347586"/>
                  </a:lnTo>
                  <a:lnTo>
                    <a:pt x="992301" y="329742"/>
                  </a:lnTo>
                  <a:lnTo>
                    <a:pt x="1028115" y="302082"/>
                  </a:lnTo>
                  <a:lnTo>
                    <a:pt x="1055776" y="266268"/>
                  </a:lnTo>
                  <a:lnTo>
                    <a:pt x="1073619" y="223989"/>
                  </a:lnTo>
                  <a:lnTo>
                    <a:pt x="1079931" y="176949"/>
                  </a:lnTo>
                  <a:close/>
                </a:path>
                <a:path w="1806575" h="1809750">
                  <a:moveTo>
                    <a:pt x="1594370" y="1419250"/>
                  </a:moveTo>
                  <a:lnTo>
                    <a:pt x="1588046" y="1372209"/>
                  </a:lnTo>
                  <a:lnTo>
                    <a:pt x="1570215" y="1329944"/>
                  </a:lnTo>
                  <a:lnTo>
                    <a:pt x="1542542" y="1294130"/>
                  </a:lnTo>
                  <a:lnTo>
                    <a:pt x="1506728" y="1266469"/>
                  </a:lnTo>
                  <a:lnTo>
                    <a:pt x="1464462" y="1248625"/>
                  </a:lnTo>
                  <a:lnTo>
                    <a:pt x="1417421" y="1242301"/>
                  </a:lnTo>
                  <a:lnTo>
                    <a:pt x="1370380" y="1248625"/>
                  </a:lnTo>
                  <a:lnTo>
                    <a:pt x="1328115" y="1266469"/>
                  </a:lnTo>
                  <a:lnTo>
                    <a:pt x="1292301" y="1294130"/>
                  </a:lnTo>
                  <a:lnTo>
                    <a:pt x="1264640" y="1329944"/>
                  </a:lnTo>
                  <a:lnTo>
                    <a:pt x="1246797" y="1372209"/>
                  </a:lnTo>
                  <a:lnTo>
                    <a:pt x="1240472" y="1419250"/>
                  </a:lnTo>
                  <a:lnTo>
                    <a:pt x="1246797" y="1466303"/>
                  </a:lnTo>
                  <a:lnTo>
                    <a:pt x="1264640" y="1508569"/>
                  </a:lnTo>
                  <a:lnTo>
                    <a:pt x="1292301" y="1544383"/>
                  </a:lnTo>
                  <a:lnTo>
                    <a:pt x="1328115" y="1572056"/>
                  </a:lnTo>
                  <a:lnTo>
                    <a:pt x="1370380" y="1589887"/>
                  </a:lnTo>
                  <a:lnTo>
                    <a:pt x="1417421" y="1596212"/>
                  </a:lnTo>
                  <a:lnTo>
                    <a:pt x="1464462" y="1589887"/>
                  </a:lnTo>
                  <a:lnTo>
                    <a:pt x="1506728" y="1572056"/>
                  </a:lnTo>
                  <a:lnTo>
                    <a:pt x="1542542" y="1544383"/>
                  </a:lnTo>
                  <a:lnTo>
                    <a:pt x="1570215" y="1508569"/>
                  </a:lnTo>
                  <a:lnTo>
                    <a:pt x="1588046" y="1466303"/>
                  </a:lnTo>
                  <a:lnTo>
                    <a:pt x="1594370" y="1419250"/>
                  </a:lnTo>
                  <a:close/>
                </a:path>
                <a:path w="1806575" h="1809750">
                  <a:moveTo>
                    <a:pt x="1594370" y="390385"/>
                  </a:moveTo>
                  <a:lnTo>
                    <a:pt x="1588046" y="343344"/>
                  </a:lnTo>
                  <a:lnTo>
                    <a:pt x="1570215" y="301078"/>
                  </a:lnTo>
                  <a:lnTo>
                    <a:pt x="1542542" y="265264"/>
                  </a:lnTo>
                  <a:lnTo>
                    <a:pt x="1506728" y="237591"/>
                  </a:lnTo>
                  <a:lnTo>
                    <a:pt x="1464462" y="219760"/>
                  </a:lnTo>
                  <a:lnTo>
                    <a:pt x="1417421" y="213436"/>
                  </a:lnTo>
                  <a:lnTo>
                    <a:pt x="1370380" y="219760"/>
                  </a:lnTo>
                  <a:lnTo>
                    <a:pt x="1328115" y="237591"/>
                  </a:lnTo>
                  <a:lnTo>
                    <a:pt x="1292301" y="265264"/>
                  </a:lnTo>
                  <a:lnTo>
                    <a:pt x="1264640" y="301078"/>
                  </a:lnTo>
                  <a:lnTo>
                    <a:pt x="1246797" y="343344"/>
                  </a:lnTo>
                  <a:lnTo>
                    <a:pt x="1240472" y="390385"/>
                  </a:lnTo>
                  <a:lnTo>
                    <a:pt x="1246797" y="437426"/>
                  </a:lnTo>
                  <a:lnTo>
                    <a:pt x="1264640" y="479704"/>
                  </a:lnTo>
                  <a:lnTo>
                    <a:pt x="1292301" y="515518"/>
                  </a:lnTo>
                  <a:lnTo>
                    <a:pt x="1328115" y="543179"/>
                  </a:lnTo>
                  <a:lnTo>
                    <a:pt x="1370380" y="561022"/>
                  </a:lnTo>
                  <a:lnTo>
                    <a:pt x="1417421" y="567347"/>
                  </a:lnTo>
                  <a:lnTo>
                    <a:pt x="1464462" y="561022"/>
                  </a:lnTo>
                  <a:lnTo>
                    <a:pt x="1506728" y="543179"/>
                  </a:lnTo>
                  <a:lnTo>
                    <a:pt x="1542542" y="515518"/>
                  </a:lnTo>
                  <a:lnTo>
                    <a:pt x="1570215" y="479704"/>
                  </a:lnTo>
                  <a:lnTo>
                    <a:pt x="1588046" y="437426"/>
                  </a:lnTo>
                  <a:lnTo>
                    <a:pt x="1594370" y="390385"/>
                  </a:lnTo>
                  <a:close/>
                </a:path>
                <a:path w="1806575" h="1809750">
                  <a:moveTo>
                    <a:pt x="1805978" y="904824"/>
                  </a:moveTo>
                  <a:lnTo>
                    <a:pt x="1799666" y="857783"/>
                  </a:lnTo>
                  <a:lnTo>
                    <a:pt x="1781822" y="815505"/>
                  </a:lnTo>
                  <a:lnTo>
                    <a:pt x="1754162" y="779703"/>
                  </a:lnTo>
                  <a:lnTo>
                    <a:pt x="1718348" y="752030"/>
                  </a:lnTo>
                  <a:lnTo>
                    <a:pt x="1676069" y="734187"/>
                  </a:lnTo>
                  <a:lnTo>
                    <a:pt x="1629041" y="727875"/>
                  </a:lnTo>
                  <a:lnTo>
                    <a:pt x="1582000" y="734187"/>
                  </a:lnTo>
                  <a:lnTo>
                    <a:pt x="1539722" y="752030"/>
                  </a:lnTo>
                  <a:lnTo>
                    <a:pt x="1503921" y="779703"/>
                  </a:lnTo>
                  <a:lnTo>
                    <a:pt x="1476248" y="815505"/>
                  </a:lnTo>
                  <a:lnTo>
                    <a:pt x="1458404" y="857783"/>
                  </a:lnTo>
                  <a:lnTo>
                    <a:pt x="1452092" y="904824"/>
                  </a:lnTo>
                  <a:lnTo>
                    <a:pt x="1458404" y="951865"/>
                  </a:lnTo>
                  <a:lnTo>
                    <a:pt x="1476248" y="994130"/>
                  </a:lnTo>
                  <a:lnTo>
                    <a:pt x="1503921" y="1029944"/>
                  </a:lnTo>
                  <a:lnTo>
                    <a:pt x="1539722" y="1057617"/>
                  </a:lnTo>
                  <a:lnTo>
                    <a:pt x="1582000" y="1075461"/>
                  </a:lnTo>
                  <a:lnTo>
                    <a:pt x="1629041" y="1081773"/>
                  </a:lnTo>
                  <a:lnTo>
                    <a:pt x="1676069" y="1075461"/>
                  </a:lnTo>
                  <a:lnTo>
                    <a:pt x="1718348" y="1057617"/>
                  </a:lnTo>
                  <a:lnTo>
                    <a:pt x="1754162" y="1029944"/>
                  </a:lnTo>
                  <a:lnTo>
                    <a:pt x="1781822" y="994130"/>
                  </a:lnTo>
                  <a:lnTo>
                    <a:pt x="1799666" y="951865"/>
                  </a:lnTo>
                  <a:lnTo>
                    <a:pt x="1805978" y="904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69" y="3615638"/>
            <a:ext cx="7614545" cy="448776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57350" marR="5080" indent="-1645285" algn="l">
              <a:lnSpc>
                <a:spcPts val="8690"/>
              </a:lnSpc>
              <a:spcBef>
                <a:spcPts val="195"/>
              </a:spcBef>
            </a:pPr>
            <a:r>
              <a:rPr lang="en-US" dirty="0">
                <a:latin typeface="Oswald" pitchFamily="2" charset="0"/>
              </a:rPr>
              <a:t>        </a:t>
            </a:r>
            <a:r>
              <a:rPr dirty="0">
                <a:latin typeface="Oswald" pitchFamily="2" charset="0"/>
              </a:rPr>
              <a:t>WHAT’S YOUR</a:t>
            </a:r>
            <a:br>
              <a:rPr lang="en-US" dirty="0">
                <a:latin typeface="Oswald" pitchFamily="2" charset="0"/>
              </a:rPr>
            </a:br>
            <a:r>
              <a:rPr dirty="0">
                <a:latin typeface="Oswald" pitchFamily="2" charset="0"/>
              </a:rPr>
              <a:t>EXPERIENCE</a:t>
            </a:r>
            <a:r>
              <a:rPr lang="en-US" dirty="0">
                <a:latin typeface="Oswald" pitchFamily="2" charset="0"/>
              </a:rPr>
              <a:t> </a:t>
            </a:r>
            <a:r>
              <a:rPr dirty="0">
                <a:latin typeface="Oswald" pitchFamily="2" charset="0"/>
              </a:rPr>
              <a:t>WITH STRESS &amp; RESILIENCE?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09156" y="808775"/>
            <a:ext cx="7139315" cy="2073275"/>
            <a:chOff x="11141022" y="3346933"/>
            <a:chExt cx="7139315" cy="2073275"/>
          </a:xfrm>
        </p:grpSpPr>
        <p:sp>
          <p:nvSpPr>
            <p:cNvPr id="5" name="object 5"/>
            <p:cNvSpPr/>
            <p:nvPr/>
          </p:nvSpPr>
          <p:spPr>
            <a:xfrm>
              <a:off x="12177636" y="3406784"/>
              <a:ext cx="6102701" cy="1953895"/>
            </a:xfrm>
            <a:custGeom>
              <a:avLst/>
              <a:gdLst/>
              <a:ahLst/>
              <a:cxnLst/>
              <a:rect l="l" t="t" r="r" b="b"/>
              <a:pathLst>
                <a:path w="5643880" h="1953895">
                  <a:moveTo>
                    <a:pt x="5333408" y="0"/>
                  </a:moveTo>
                  <a:lnTo>
                    <a:pt x="310398" y="0"/>
                  </a:lnTo>
                  <a:lnTo>
                    <a:pt x="264690" y="3381"/>
                  </a:lnTo>
                  <a:lnTo>
                    <a:pt x="221011" y="13199"/>
                  </a:lnTo>
                  <a:lnTo>
                    <a:pt x="179850" y="28964"/>
                  </a:lnTo>
                  <a:lnTo>
                    <a:pt x="141697" y="50186"/>
                  </a:lnTo>
                  <a:lnTo>
                    <a:pt x="107043" y="76376"/>
                  </a:lnTo>
                  <a:lnTo>
                    <a:pt x="76376" y="107043"/>
                  </a:lnTo>
                  <a:lnTo>
                    <a:pt x="50186" y="141697"/>
                  </a:lnTo>
                  <a:lnTo>
                    <a:pt x="28964" y="179850"/>
                  </a:lnTo>
                  <a:lnTo>
                    <a:pt x="13199" y="221011"/>
                  </a:lnTo>
                  <a:lnTo>
                    <a:pt x="3381" y="264690"/>
                  </a:lnTo>
                  <a:lnTo>
                    <a:pt x="0" y="310398"/>
                  </a:lnTo>
                  <a:lnTo>
                    <a:pt x="0" y="1643133"/>
                  </a:lnTo>
                  <a:lnTo>
                    <a:pt x="3381" y="1688841"/>
                  </a:lnTo>
                  <a:lnTo>
                    <a:pt x="13199" y="1732520"/>
                  </a:lnTo>
                  <a:lnTo>
                    <a:pt x="28964" y="1773681"/>
                  </a:lnTo>
                  <a:lnTo>
                    <a:pt x="50186" y="1811834"/>
                  </a:lnTo>
                  <a:lnTo>
                    <a:pt x="76376" y="1846489"/>
                  </a:lnTo>
                  <a:lnTo>
                    <a:pt x="107043" y="1877156"/>
                  </a:lnTo>
                  <a:lnTo>
                    <a:pt x="141697" y="1903345"/>
                  </a:lnTo>
                  <a:lnTo>
                    <a:pt x="179850" y="1924567"/>
                  </a:lnTo>
                  <a:lnTo>
                    <a:pt x="221011" y="1940332"/>
                  </a:lnTo>
                  <a:lnTo>
                    <a:pt x="264690" y="1950150"/>
                  </a:lnTo>
                  <a:lnTo>
                    <a:pt x="310398" y="1953532"/>
                  </a:lnTo>
                  <a:lnTo>
                    <a:pt x="5333408" y="1953532"/>
                  </a:lnTo>
                  <a:lnTo>
                    <a:pt x="5379116" y="1950150"/>
                  </a:lnTo>
                  <a:lnTo>
                    <a:pt x="5422795" y="1940332"/>
                  </a:lnTo>
                  <a:lnTo>
                    <a:pt x="5463956" y="1924567"/>
                  </a:lnTo>
                  <a:lnTo>
                    <a:pt x="5502109" y="1903345"/>
                  </a:lnTo>
                  <a:lnTo>
                    <a:pt x="5536764" y="1877156"/>
                  </a:lnTo>
                  <a:lnTo>
                    <a:pt x="5567431" y="1846489"/>
                  </a:lnTo>
                  <a:lnTo>
                    <a:pt x="5593620" y="1811834"/>
                  </a:lnTo>
                  <a:lnTo>
                    <a:pt x="5614842" y="1773681"/>
                  </a:lnTo>
                  <a:lnTo>
                    <a:pt x="5630607" y="1732520"/>
                  </a:lnTo>
                  <a:lnTo>
                    <a:pt x="5640425" y="1688841"/>
                  </a:lnTo>
                  <a:lnTo>
                    <a:pt x="5643807" y="1643133"/>
                  </a:lnTo>
                  <a:lnTo>
                    <a:pt x="5643807" y="310398"/>
                  </a:lnTo>
                  <a:lnTo>
                    <a:pt x="5640425" y="264690"/>
                  </a:lnTo>
                  <a:lnTo>
                    <a:pt x="5630607" y="221011"/>
                  </a:lnTo>
                  <a:lnTo>
                    <a:pt x="5614842" y="179850"/>
                  </a:lnTo>
                  <a:lnTo>
                    <a:pt x="5593620" y="141697"/>
                  </a:lnTo>
                  <a:lnTo>
                    <a:pt x="5567431" y="107043"/>
                  </a:lnTo>
                  <a:lnTo>
                    <a:pt x="5536764" y="76376"/>
                  </a:lnTo>
                  <a:lnTo>
                    <a:pt x="5502109" y="50186"/>
                  </a:lnTo>
                  <a:lnTo>
                    <a:pt x="5463956" y="28964"/>
                  </a:lnTo>
                  <a:lnTo>
                    <a:pt x="5422795" y="13199"/>
                  </a:lnTo>
                  <a:lnTo>
                    <a:pt x="5379116" y="3381"/>
                  </a:lnTo>
                  <a:lnTo>
                    <a:pt x="533340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41022" y="3346933"/>
              <a:ext cx="2073275" cy="2073275"/>
            </a:xfrm>
            <a:custGeom>
              <a:avLst/>
              <a:gdLst/>
              <a:ahLst/>
              <a:cxnLst/>
              <a:rect l="l" t="t" r="r" b="b"/>
              <a:pathLst>
                <a:path w="2073275" h="2073275">
                  <a:moveTo>
                    <a:pt x="1036617" y="0"/>
                  </a:moveTo>
                  <a:lnTo>
                    <a:pt x="987819" y="1128"/>
                  </a:lnTo>
                  <a:lnTo>
                    <a:pt x="939601" y="4480"/>
                  </a:lnTo>
                  <a:lnTo>
                    <a:pt x="892014" y="10005"/>
                  </a:lnTo>
                  <a:lnTo>
                    <a:pt x="845108" y="17654"/>
                  </a:lnTo>
                  <a:lnTo>
                    <a:pt x="798931" y="27377"/>
                  </a:lnTo>
                  <a:lnTo>
                    <a:pt x="753534" y="39125"/>
                  </a:lnTo>
                  <a:lnTo>
                    <a:pt x="708967" y="52847"/>
                  </a:lnTo>
                  <a:lnTo>
                    <a:pt x="665279" y="68494"/>
                  </a:lnTo>
                  <a:lnTo>
                    <a:pt x="622520" y="86016"/>
                  </a:lnTo>
                  <a:lnTo>
                    <a:pt x="580740" y="105363"/>
                  </a:lnTo>
                  <a:lnTo>
                    <a:pt x="539989" y="126485"/>
                  </a:lnTo>
                  <a:lnTo>
                    <a:pt x="500316" y="149333"/>
                  </a:lnTo>
                  <a:lnTo>
                    <a:pt x="461771" y="173857"/>
                  </a:lnTo>
                  <a:lnTo>
                    <a:pt x="424405" y="200007"/>
                  </a:lnTo>
                  <a:lnTo>
                    <a:pt x="388267" y="227733"/>
                  </a:lnTo>
                  <a:lnTo>
                    <a:pt x="353406" y="256986"/>
                  </a:lnTo>
                  <a:lnTo>
                    <a:pt x="319872" y="287716"/>
                  </a:lnTo>
                  <a:lnTo>
                    <a:pt x="287716" y="319872"/>
                  </a:lnTo>
                  <a:lnTo>
                    <a:pt x="256986" y="353406"/>
                  </a:lnTo>
                  <a:lnTo>
                    <a:pt x="227733" y="388267"/>
                  </a:lnTo>
                  <a:lnTo>
                    <a:pt x="200007" y="424405"/>
                  </a:lnTo>
                  <a:lnTo>
                    <a:pt x="173857" y="461771"/>
                  </a:lnTo>
                  <a:lnTo>
                    <a:pt x="149333" y="500316"/>
                  </a:lnTo>
                  <a:lnTo>
                    <a:pt x="126485" y="539989"/>
                  </a:lnTo>
                  <a:lnTo>
                    <a:pt x="105363" y="580740"/>
                  </a:lnTo>
                  <a:lnTo>
                    <a:pt x="86016" y="622520"/>
                  </a:lnTo>
                  <a:lnTo>
                    <a:pt x="68494" y="665279"/>
                  </a:lnTo>
                  <a:lnTo>
                    <a:pt x="52847" y="708967"/>
                  </a:lnTo>
                  <a:lnTo>
                    <a:pt x="39125" y="753534"/>
                  </a:lnTo>
                  <a:lnTo>
                    <a:pt x="27377" y="798931"/>
                  </a:lnTo>
                  <a:lnTo>
                    <a:pt x="17654" y="845108"/>
                  </a:lnTo>
                  <a:lnTo>
                    <a:pt x="10005" y="892014"/>
                  </a:lnTo>
                  <a:lnTo>
                    <a:pt x="4480" y="939601"/>
                  </a:lnTo>
                  <a:lnTo>
                    <a:pt x="1128" y="987819"/>
                  </a:lnTo>
                  <a:lnTo>
                    <a:pt x="0" y="1036617"/>
                  </a:lnTo>
                  <a:lnTo>
                    <a:pt x="1128" y="1085415"/>
                  </a:lnTo>
                  <a:lnTo>
                    <a:pt x="4480" y="1133633"/>
                  </a:lnTo>
                  <a:lnTo>
                    <a:pt x="10005" y="1181220"/>
                  </a:lnTo>
                  <a:lnTo>
                    <a:pt x="17654" y="1228127"/>
                  </a:lnTo>
                  <a:lnTo>
                    <a:pt x="27377" y="1274303"/>
                  </a:lnTo>
                  <a:lnTo>
                    <a:pt x="39125" y="1319700"/>
                  </a:lnTo>
                  <a:lnTo>
                    <a:pt x="52847" y="1364268"/>
                  </a:lnTo>
                  <a:lnTo>
                    <a:pt x="68494" y="1407956"/>
                  </a:lnTo>
                  <a:lnTo>
                    <a:pt x="86016" y="1450715"/>
                  </a:lnTo>
                  <a:lnTo>
                    <a:pt x="105363" y="1492494"/>
                  </a:lnTo>
                  <a:lnTo>
                    <a:pt x="126485" y="1533246"/>
                  </a:lnTo>
                  <a:lnTo>
                    <a:pt x="149333" y="1572918"/>
                  </a:lnTo>
                  <a:lnTo>
                    <a:pt x="173857" y="1611463"/>
                  </a:lnTo>
                  <a:lnTo>
                    <a:pt x="200007" y="1648829"/>
                  </a:lnTo>
                  <a:lnTo>
                    <a:pt x="227733" y="1684968"/>
                  </a:lnTo>
                  <a:lnTo>
                    <a:pt x="256986" y="1719829"/>
                  </a:lnTo>
                  <a:lnTo>
                    <a:pt x="287716" y="1753362"/>
                  </a:lnTo>
                  <a:lnTo>
                    <a:pt x="319872" y="1785519"/>
                  </a:lnTo>
                  <a:lnTo>
                    <a:pt x="353406" y="1816248"/>
                  </a:lnTo>
                  <a:lnTo>
                    <a:pt x="388267" y="1845501"/>
                  </a:lnTo>
                  <a:lnTo>
                    <a:pt x="424405" y="1873227"/>
                  </a:lnTo>
                  <a:lnTo>
                    <a:pt x="461771" y="1899377"/>
                  </a:lnTo>
                  <a:lnTo>
                    <a:pt x="500316" y="1923901"/>
                  </a:lnTo>
                  <a:lnTo>
                    <a:pt x="539989" y="1946749"/>
                  </a:lnTo>
                  <a:lnTo>
                    <a:pt x="580740" y="1967871"/>
                  </a:lnTo>
                  <a:lnTo>
                    <a:pt x="622520" y="1987218"/>
                  </a:lnTo>
                  <a:lnTo>
                    <a:pt x="665279" y="2004740"/>
                  </a:lnTo>
                  <a:lnTo>
                    <a:pt x="708967" y="2020387"/>
                  </a:lnTo>
                  <a:lnTo>
                    <a:pt x="753534" y="2034109"/>
                  </a:lnTo>
                  <a:lnTo>
                    <a:pt x="798931" y="2045857"/>
                  </a:lnTo>
                  <a:lnTo>
                    <a:pt x="845108" y="2055580"/>
                  </a:lnTo>
                  <a:lnTo>
                    <a:pt x="892014" y="2063229"/>
                  </a:lnTo>
                  <a:lnTo>
                    <a:pt x="939601" y="2068755"/>
                  </a:lnTo>
                  <a:lnTo>
                    <a:pt x="987819" y="2072106"/>
                  </a:lnTo>
                  <a:lnTo>
                    <a:pt x="1036617" y="2073235"/>
                  </a:lnTo>
                  <a:lnTo>
                    <a:pt x="1085415" y="2072106"/>
                  </a:lnTo>
                  <a:lnTo>
                    <a:pt x="1133633" y="2068755"/>
                  </a:lnTo>
                  <a:lnTo>
                    <a:pt x="1181220" y="2063229"/>
                  </a:lnTo>
                  <a:lnTo>
                    <a:pt x="1228127" y="2055580"/>
                  </a:lnTo>
                  <a:lnTo>
                    <a:pt x="1274303" y="2045857"/>
                  </a:lnTo>
                  <a:lnTo>
                    <a:pt x="1319700" y="2034109"/>
                  </a:lnTo>
                  <a:lnTo>
                    <a:pt x="1364268" y="2020387"/>
                  </a:lnTo>
                  <a:lnTo>
                    <a:pt x="1407956" y="2004740"/>
                  </a:lnTo>
                  <a:lnTo>
                    <a:pt x="1450715" y="1987218"/>
                  </a:lnTo>
                  <a:lnTo>
                    <a:pt x="1492494" y="1967871"/>
                  </a:lnTo>
                  <a:lnTo>
                    <a:pt x="1533246" y="1946749"/>
                  </a:lnTo>
                  <a:lnTo>
                    <a:pt x="1572918" y="1923901"/>
                  </a:lnTo>
                  <a:lnTo>
                    <a:pt x="1611463" y="1899377"/>
                  </a:lnTo>
                  <a:lnTo>
                    <a:pt x="1648829" y="1873227"/>
                  </a:lnTo>
                  <a:lnTo>
                    <a:pt x="1684968" y="1845501"/>
                  </a:lnTo>
                  <a:lnTo>
                    <a:pt x="1719829" y="1816248"/>
                  </a:lnTo>
                  <a:lnTo>
                    <a:pt x="1753362" y="1785519"/>
                  </a:lnTo>
                  <a:lnTo>
                    <a:pt x="1785519" y="1753362"/>
                  </a:lnTo>
                  <a:lnTo>
                    <a:pt x="1816248" y="1719829"/>
                  </a:lnTo>
                  <a:lnTo>
                    <a:pt x="1845501" y="1684968"/>
                  </a:lnTo>
                  <a:lnTo>
                    <a:pt x="1873227" y="1648829"/>
                  </a:lnTo>
                  <a:lnTo>
                    <a:pt x="1899377" y="1611463"/>
                  </a:lnTo>
                  <a:lnTo>
                    <a:pt x="1923901" y="1572918"/>
                  </a:lnTo>
                  <a:lnTo>
                    <a:pt x="1946749" y="1533246"/>
                  </a:lnTo>
                  <a:lnTo>
                    <a:pt x="1967871" y="1492494"/>
                  </a:lnTo>
                  <a:lnTo>
                    <a:pt x="1987218" y="1450715"/>
                  </a:lnTo>
                  <a:lnTo>
                    <a:pt x="2004740" y="1407956"/>
                  </a:lnTo>
                  <a:lnTo>
                    <a:pt x="2020387" y="1364268"/>
                  </a:lnTo>
                  <a:lnTo>
                    <a:pt x="2034109" y="1319700"/>
                  </a:lnTo>
                  <a:lnTo>
                    <a:pt x="2045857" y="1274303"/>
                  </a:lnTo>
                  <a:lnTo>
                    <a:pt x="2055580" y="1228127"/>
                  </a:lnTo>
                  <a:lnTo>
                    <a:pt x="2063229" y="1181220"/>
                  </a:lnTo>
                  <a:lnTo>
                    <a:pt x="2068755" y="1133633"/>
                  </a:lnTo>
                  <a:lnTo>
                    <a:pt x="2072106" y="1085415"/>
                  </a:lnTo>
                  <a:lnTo>
                    <a:pt x="2073235" y="1036617"/>
                  </a:lnTo>
                  <a:lnTo>
                    <a:pt x="2072106" y="987819"/>
                  </a:lnTo>
                  <a:lnTo>
                    <a:pt x="2068755" y="939601"/>
                  </a:lnTo>
                  <a:lnTo>
                    <a:pt x="2063229" y="892014"/>
                  </a:lnTo>
                  <a:lnTo>
                    <a:pt x="2055580" y="845108"/>
                  </a:lnTo>
                  <a:lnTo>
                    <a:pt x="2045857" y="798931"/>
                  </a:lnTo>
                  <a:lnTo>
                    <a:pt x="2034109" y="753534"/>
                  </a:lnTo>
                  <a:lnTo>
                    <a:pt x="2020387" y="708967"/>
                  </a:lnTo>
                  <a:lnTo>
                    <a:pt x="2004740" y="665279"/>
                  </a:lnTo>
                  <a:lnTo>
                    <a:pt x="1987218" y="622520"/>
                  </a:lnTo>
                  <a:lnTo>
                    <a:pt x="1967871" y="580740"/>
                  </a:lnTo>
                  <a:lnTo>
                    <a:pt x="1946749" y="539989"/>
                  </a:lnTo>
                  <a:lnTo>
                    <a:pt x="1923901" y="500316"/>
                  </a:lnTo>
                  <a:lnTo>
                    <a:pt x="1899377" y="461771"/>
                  </a:lnTo>
                  <a:lnTo>
                    <a:pt x="1873227" y="424405"/>
                  </a:lnTo>
                  <a:lnTo>
                    <a:pt x="1845501" y="388267"/>
                  </a:lnTo>
                  <a:lnTo>
                    <a:pt x="1816248" y="353406"/>
                  </a:lnTo>
                  <a:lnTo>
                    <a:pt x="1785519" y="319872"/>
                  </a:lnTo>
                  <a:lnTo>
                    <a:pt x="1753362" y="287716"/>
                  </a:lnTo>
                  <a:lnTo>
                    <a:pt x="1719829" y="256986"/>
                  </a:lnTo>
                  <a:lnTo>
                    <a:pt x="1684968" y="227733"/>
                  </a:lnTo>
                  <a:lnTo>
                    <a:pt x="1648829" y="200007"/>
                  </a:lnTo>
                  <a:lnTo>
                    <a:pt x="1611463" y="173857"/>
                  </a:lnTo>
                  <a:lnTo>
                    <a:pt x="1572918" y="149333"/>
                  </a:lnTo>
                  <a:lnTo>
                    <a:pt x="1533246" y="126485"/>
                  </a:lnTo>
                  <a:lnTo>
                    <a:pt x="1492494" y="105363"/>
                  </a:lnTo>
                  <a:lnTo>
                    <a:pt x="1450715" y="86016"/>
                  </a:lnTo>
                  <a:lnTo>
                    <a:pt x="1407956" y="68494"/>
                  </a:lnTo>
                  <a:lnTo>
                    <a:pt x="1364268" y="52847"/>
                  </a:lnTo>
                  <a:lnTo>
                    <a:pt x="1319700" y="39125"/>
                  </a:lnTo>
                  <a:lnTo>
                    <a:pt x="1274303" y="27377"/>
                  </a:lnTo>
                  <a:lnTo>
                    <a:pt x="1228127" y="17654"/>
                  </a:lnTo>
                  <a:lnTo>
                    <a:pt x="1181220" y="10005"/>
                  </a:lnTo>
                  <a:lnTo>
                    <a:pt x="1133633" y="4480"/>
                  </a:lnTo>
                  <a:lnTo>
                    <a:pt x="1085415" y="1128"/>
                  </a:lnTo>
                  <a:lnTo>
                    <a:pt x="1036617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709156" y="3374017"/>
            <a:ext cx="7139317" cy="2073275"/>
            <a:chOff x="11141022" y="5741794"/>
            <a:chExt cx="7139317" cy="2073275"/>
          </a:xfrm>
        </p:grpSpPr>
        <p:sp>
          <p:nvSpPr>
            <p:cNvPr id="12" name="object 12"/>
            <p:cNvSpPr/>
            <p:nvPr/>
          </p:nvSpPr>
          <p:spPr>
            <a:xfrm>
              <a:off x="12177637" y="5801644"/>
              <a:ext cx="6102702" cy="1953895"/>
            </a:xfrm>
            <a:custGeom>
              <a:avLst/>
              <a:gdLst/>
              <a:ahLst/>
              <a:cxnLst/>
              <a:rect l="l" t="t" r="r" b="b"/>
              <a:pathLst>
                <a:path w="5643880" h="1953895">
                  <a:moveTo>
                    <a:pt x="5333408" y="0"/>
                  </a:moveTo>
                  <a:lnTo>
                    <a:pt x="310398" y="0"/>
                  </a:lnTo>
                  <a:lnTo>
                    <a:pt x="264690" y="3381"/>
                  </a:lnTo>
                  <a:lnTo>
                    <a:pt x="221011" y="13199"/>
                  </a:lnTo>
                  <a:lnTo>
                    <a:pt x="179850" y="28964"/>
                  </a:lnTo>
                  <a:lnTo>
                    <a:pt x="141697" y="50186"/>
                  </a:lnTo>
                  <a:lnTo>
                    <a:pt x="107043" y="76376"/>
                  </a:lnTo>
                  <a:lnTo>
                    <a:pt x="76376" y="107043"/>
                  </a:lnTo>
                  <a:lnTo>
                    <a:pt x="50186" y="141697"/>
                  </a:lnTo>
                  <a:lnTo>
                    <a:pt x="28964" y="179850"/>
                  </a:lnTo>
                  <a:lnTo>
                    <a:pt x="13199" y="221011"/>
                  </a:lnTo>
                  <a:lnTo>
                    <a:pt x="3381" y="264690"/>
                  </a:lnTo>
                  <a:lnTo>
                    <a:pt x="0" y="310398"/>
                  </a:lnTo>
                  <a:lnTo>
                    <a:pt x="0" y="1643133"/>
                  </a:lnTo>
                  <a:lnTo>
                    <a:pt x="3381" y="1688841"/>
                  </a:lnTo>
                  <a:lnTo>
                    <a:pt x="13199" y="1732520"/>
                  </a:lnTo>
                  <a:lnTo>
                    <a:pt x="28964" y="1773681"/>
                  </a:lnTo>
                  <a:lnTo>
                    <a:pt x="50186" y="1811834"/>
                  </a:lnTo>
                  <a:lnTo>
                    <a:pt x="76376" y="1846489"/>
                  </a:lnTo>
                  <a:lnTo>
                    <a:pt x="107043" y="1877156"/>
                  </a:lnTo>
                  <a:lnTo>
                    <a:pt x="141697" y="1903345"/>
                  </a:lnTo>
                  <a:lnTo>
                    <a:pt x="179850" y="1924567"/>
                  </a:lnTo>
                  <a:lnTo>
                    <a:pt x="221011" y="1940332"/>
                  </a:lnTo>
                  <a:lnTo>
                    <a:pt x="264690" y="1950150"/>
                  </a:lnTo>
                  <a:lnTo>
                    <a:pt x="310398" y="1953532"/>
                  </a:lnTo>
                  <a:lnTo>
                    <a:pt x="5333408" y="1953532"/>
                  </a:lnTo>
                  <a:lnTo>
                    <a:pt x="5379116" y="1950150"/>
                  </a:lnTo>
                  <a:lnTo>
                    <a:pt x="5422795" y="1940332"/>
                  </a:lnTo>
                  <a:lnTo>
                    <a:pt x="5463956" y="1924567"/>
                  </a:lnTo>
                  <a:lnTo>
                    <a:pt x="5502109" y="1903345"/>
                  </a:lnTo>
                  <a:lnTo>
                    <a:pt x="5536764" y="1877156"/>
                  </a:lnTo>
                  <a:lnTo>
                    <a:pt x="5567431" y="1846489"/>
                  </a:lnTo>
                  <a:lnTo>
                    <a:pt x="5593620" y="1811834"/>
                  </a:lnTo>
                  <a:lnTo>
                    <a:pt x="5614842" y="1773681"/>
                  </a:lnTo>
                  <a:lnTo>
                    <a:pt x="5630607" y="1732520"/>
                  </a:lnTo>
                  <a:lnTo>
                    <a:pt x="5640425" y="1688841"/>
                  </a:lnTo>
                  <a:lnTo>
                    <a:pt x="5643807" y="1643133"/>
                  </a:lnTo>
                  <a:lnTo>
                    <a:pt x="5643807" y="310398"/>
                  </a:lnTo>
                  <a:lnTo>
                    <a:pt x="5640425" y="264690"/>
                  </a:lnTo>
                  <a:lnTo>
                    <a:pt x="5630607" y="221011"/>
                  </a:lnTo>
                  <a:lnTo>
                    <a:pt x="5614842" y="179850"/>
                  </a:lnTo>
                  <a:lnTo>
                    <a:pt x="5593620" y="141697"/>
                  </a:lnTo>
                  <a:lnTo>
                    <a:pt x="5567431" y="107043"/>
                  </a:lnTo>
                  <a:lnTo>
                    <a:pt x="5536764" y="76376"/>
                  </a:lnTo>
                  <a:lnTo>
                    <a:pt x="5502109" y="50186"/>
                  </a:lnTo>
                  <a:lnTo>
                    <a:pt x="5463956" y="28964"/>
                  </a:lnTo>
                  <a:lnTo>
                    <a:pt x="5422795" y="13199"/>
                  </a:lnTo>
                  <a:lnTo>
                    <a:pt x="5379116" y="3381"/>
                  </a:lnTo>
                  <a:lnTo>
                    <a:pt x="533340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41022" y="5741794"/>
              <a:ext cx="2073275" cy="2073275"/>
            </a:xfrm>
            <a:custGeom>
              <a:avLst/>
              <a:gdLst/>
              <a:ahLst/>
              <a:cxnLst/>
              <a:rect l="l" t="t" r="r" b="b"/>
              <a:pathLst>
                <a:path w="2073275" h="2073275">
                  <a:moveTo>
                    <a:pt x="1036617" y="0"/>
                  </a:moveTo>
                  <a:lnTo>
                    <a:pt x="987819" y="1128"/>
                  </a:lnTo>
                  <a:lnTo>
                    <a:pt x="939601" y="4480"/>
                  </a:lnTo>
                  <a:lnTo>
                    <a:pt x="892014" y="10005"/>
                  </a:lnTo>
                  <a:lnTo>
                    <a:pt x="845108" y="17654"/>
                  </a:lnTo>
                  <a:lnTo>
                    <a:pt x="798931" y="27377"/>
                  </a:lnTo>
                  <a:lnTo>
                    <a:pt x="753534" y="39125"/>
                  </a:lnTo>
                  <a:lnTo>
                    <a:pt x="708967" y="52847"/>
                  </a:lnTo>
                  <a:lnTo>
                    <a:pt x="665279" y="68494"/>
                  </a:lnTo>
                  <a:lnTo>
                    <a:pt x="622520" y="86016"/>
                  </a:lnTo>
                  <a:lnTo>
                    <a:pt x="580740" y="105363"/>
                  </a:lnTo>
                  <a:lnTo>
                    <a:pt x="539989" y="126485"/>
                  </a:lnTo>
                  <a:lnTo>
                    <a:pt x="500316" y="149333"/>
                  </a:lnTo>
                  <a:lnTo>
                    <a:pt x="461771" y="173857"/>
                  </a:lnTo>
                  <a:lnTo>
                    <a:pt x="424405" y="200007"/>
                  </a:lnTo>
                  <a:lnTo>
                    <a:pt x="388267" y="227733"/>
                  </a:lnTo>
                  <a:lnTo>
                    <a:pt x="353406" y="256986"/>
                  </a:lnTo>
                  <a:lnTo>
                    <a:pt x="319872" y="287716"/>
                  </a:lnTo>
                  <a:lnTo>
                    <a:pt x="287716" y="319872"/>
                  </a:lnTo>
                  <a:lnTo>
                    <a:pt x="256986" y="353406"/>
                  </a:lnTo>
                  <a:lnTo>
                    <a:pt x="227733" y="388267"/>
                  </a:lnTo>
                  <a:lnTo>
                    <a:pt x="200007" y="424405"/>
                  </a:lnTo>
                  <a:lnTo>
                    <a:pt x="173857" y="461771"/>
                  </a:lnTo>
                  <a:lnTo>
                    <a:pt x="149333" y="500316"/>
                  </a:lnTo>
                  <a:lnTo>
                    <a:pt x="126485" y="539989"/>
                  </a:lnTo>
                  <a:lnTo>
                    <a:pt x="105363" y="580740"/>
                  </a:lnTo>
                  <a:lnTo>
                    <a:pt x="86016" y="622520"/>
                  </a:lnTo>
                  <a:lnTo>
                    <a:pt x="68494" y="665279"/>
                  </a:lnTo>
                  <a:lnTo>
                    <a:pt x="52847" y="708967"/>
                  </a:lnTo>
                  <a:lnTo>
                    <a:pt x="39125" y="753534"/>
                  </a:lnTo>
                  <a:lnTo>
                    <a:pt x="27377" y="798931"/>
                  </a:lnTo>
                  <a:lnTo>
                    <a:pt x="17654" y="845108"/>
                  </a:lnTo>
                  <a:lnTo>
                    <a:pt x="10005" y="892014"/>
                  </a:lnTo>
                  <a:lnTo>
                    <a:pt x="4480" y="939601"/>
                  </a:lnTo>
                  <a:lnTo>
                    <a:pt x="1128" y="987819"/>
                  </a:lnTo>
                  <a:lnTo>
                    <a:pt x="0" y="1036617"/>
                  </a:lnTo>
                  <a:lnTo>
                    <a:pt x="1128" y="1085415"/>
                  </a:lnTo>
                  <a:lnTo>
                    <a:pt x="4480" y="1133633"/>
                  </a:lnTo>
                  <a:lnTo>
                    <a:pt x="10005" y="1181220"/>
                  </a:lnTo>
                  <a:lnTo>
                    <a:pt x="17654" y="1228127"/>
                  </a:lnTo>
                  <a:lnTo>
                    <a:pt x="27377" y="1274303"/>
                  </a:lnTo>
                  <a:lnTo>
                    <a:pt x="39125" y="1319700"/>
                  </a:lnTo>
                  <a:lnTo>
                    <a:pt x="52847" y="1364268"/>
                  </a:lnTo>
                  <a:lnTo>
                    <a:pt x="68494" y="1407956"/>
                  </a:lnTo>
                  <a:lnTo>
                    <a:pt x="86016" y="1450715"/>
                  </a:lnTo>
                  <a:lnTo>
                    <a:pt x="105363" y="1492494"/>
                  </a:lnTo>
                  <a:lnTo>
                    <a:pt x="126485" y="1533246"/>
                  </a:lnTo>
                  <a:lnTo>
                    <a:pt x="149333" y="1572918"/>
                  </a:lnTo>
                  <a:lnTo>
                    <a:pt x="173857" y="1611463"/>
                  </a:lnTo>
                  <a:lnTo>
                    <a:pt x="200007" y="1648829"/>
                  </a:lnTo>
                  <a:lnTo>
                    <a:pt x="227733" y="1684968"/>
                  </a:lnTo>
                  <a:lnTo>
                    <a:pt x="256986" y="1719829"/>
                  </a:lnTo>
                  <a:lnTo>
                    <a:pt x="287716" y="1753362"/>
                  </a:lnTo>
                  <a:lnTo>
                    <a:pt x="319872" y="1785519"/>
                  </a:lnTo>
                  <a:lnTo>
                    <a:pt x="353406" y="1816248"/>
                  </a:lnTo>
                  <a:lnTo>
                    <a:pt x="388267" y="1845501"/>
                  </a:lnTo>
                  <a:lnTo>
                    <a:pt x="424405" y="1873227"/>
                  </a:lnTo>
                  <a:lnTo>
                    <a:pt x="461771" y="1899377"/>
                  </a:lnTo>
                  <a:lnTo>
                    <a:pt x="500316" y="1923901"/>
                  </a:lnTo>
                  <a:lnTo>
                    <a:pt x="539989" y="1946749"/>
                  </a:lnTo>
                  <a:lnTo>
                    <a:pt x="580740" y="1967871"/>
                  </a:lnTo>
                  <a:lnTo>
                    <a:pt x="622520" y="1987218"/>
                  </a:lnTo>
                  <a:lnTo>
                    <a:pt x="665279" y="2004740"/>
                  </a:lnTo>
                  <a:lnTo>
                    <a:pt x="708967" y="2020387"/>
                  </a:lnTo>
                  <a:lnTo>
                    <a:pt x="753534" y="2034109"/>
                  </a:lnTo>
                  <a:lnTo>
                    <a:pt x="798931" y="2045857"/>
                  </a:lnTo>
                  <a:lnTo>
                    <a:pt x="845108" y="2055580"/>
                  </a:lnTo>
                  <a:lnTo>
                    <a:pt x="892014" y="2063229"/>
                  </a:lnTo>
                  <a:lnTo>
                    <a:pt x="939601" y="2068755"/>
                  </a:lnTo>
                  <a:lnTo>
                    <a:pt x="987819" y="2072106"/>
                  </a:lnTo>
                  <a:lnTo>
                    <a:pt x="1036617" y="2073235"/>
                  </a:lnTo>
                  <a:lnTo>
                    <a:pt x="1085415" y="2072106"/>
                  </a:lnTo>
                  <a:lnTo>
                    <a:pt x="1133633" y="2068755"/>
                  </a:lnTo>
                  <a:lnTo>
                    <a:pt x="1181220" y="2063229"/>
                  </a:lnTo>
                  <a:lnTo>
                    <a:pt x="1228127" y="2055580"/>
                  </a:lnTo>
                  <a:lnTo>
                    <a:pt x="1274303" y="2045857"/>
                  </a:lnTo>
                  <a:lnTo>
                    <a:pt x="1319700" y="2034109"/>
                  </a:lnTo>
                  <a:lnTo>
                    <a:pt x="1364268" y="2020387"/>
                  </a:lnTo>
                  <a:lnTo>
                    <a:pt x="1407956" y="2004740"/>
                  </a:lnTo>
                  <a:lnTo>
                    <a:pt x="1450715" y="1987218"/>
                  </a:lnTo>
                  <a:lnTo>
                    <a:pt x="1492494" y="1967871"/>
                  </a:lnTo>
                  <a:lnTo>
                    <a:pt x="1533246" y="1946749"/>
                  </a:lnTo>
                  <a:lnTo>
                    <a:pt x="1572918" y="1923901"/>
                  </a:lnTo>
                  <a:lnTo>
                    <a:pt x="1611463" y="1899377"/>
                  </a:lnTo>
                  <a:lnTo>
                    <a:pt x="1648829" y="1873227"/>
                  </a:lnTo>
                  <a:lnTo>
                    <a:pt x="1684968" y="1845501"/>
                  </a:lnTo>
                  <a:lnTo>
                    <a:pt x="1719829" y="1816248"/>
                  </a:lnTo>
                  <a:lnTo>
                    <a:pt x="1753362" y="1785519"/>
                  </a:lnTo>
                  <a:lnTo>
                    <a:pt x="1785519" y="1753362"/>
                  </a:lnTo>
                  <a:lnTo>
                    <a:pt x="1816248" y="1719829"/>
                  </a:lnTo>
                  <a:lnTo>
                    <a:pt x="1845501" y="1684968"/>
                  </a:lnTo>
                  <a:lnTo>
                    <a:pt x="1873227" y="1648829"/>
                  </a:lnTo>
                  <a:lnTo>
                    <a:pt x="1899377" y="1611463"/>
                  </a:lnTo>
                  <a:lnTo>
                    <a:pt x="1923901" y="1572918"/>
                  </a:lnTo>
                  <a:lnTo>
                    <a:pt x="1946749" y="1533246"/>
                  </a:lnTo>
                  <a:lnTo>
                    <a:pt x="1967871" y="1492494"/>
                  </a:lnTo>
                  <a:lnTo>
                    <a:pt x="1987218" y="1450715"/>
                  </a:lnTo>
                  <a:lnTo>
                    <a:pt x="2004740" y="1407956"/>
                  </a:lnTo>
                  <a:lnTo>
                    <a:pt x="2020387" y="1364268"/>
                  </a:lnTo>
                  <a:lnTo>
                    <a:pt x="2034109" y="1319700"/>
                  </a:lnTo>
                  <a:lnTo>
                    <a:pt x="2045857" y="1274303"/>
                  </a:lnTo>
                  <a:lnTo>
                    <a:pt x="2055580" y="1228127"/>
                  </a:lnTo>
                  <a:lnTo>
                    <a:pt x="2063229" y="1181220"/>
                  </a:lnTo>
                  <a:lnTo>
                    <a:pt x="2068755" y="1133633"/>
                  </a:lnTo>
                  <a:lnTo>
                    <a:pt x="2072106" y="1085415"/>
                  </a:lnTo>
                  <a:lnTo>
                    <a:pt x="2073235" y="1036617"/>
                  </a:lnTo>
                  <a:lnTo>
                    <a:pt x="2072106" y="987819"/>
                  </a:lnTo>
                  <a:lnTo>
                    <a:pt x="2068755" y="939601"/>
                  </a:lnTo>
                  <a:lnTo>
                    <a:pt x="2063229" y="892014"/>
                  </a:lnTo>
                  <a:lnTo>
                    <a:pt x="2055580" y="845108"/>
                  </a:lnTo>
                  <a:lnTo>
                    <a:pt x="2045857" y="798931"/>
                  </a:lnTo>
                  <a:lnTo>
                    <a:pt x="2034109" y="753534"/>
                  </a:lnTo>
                  <a:lnTo>
                    <a:pt x="2020387" y="708967"/>
                  </a:lnTo>
                  <a:lnTo>
                    <a:pt x="2004740" y="665279"/>
                  </a:lnTo>
                  <a:lnTo>
                    <a:pt x="1987218" y="622520"/>
                  </a:lnTo>
                  <a:lnTo>
                    <a:pt x="1967871" y="580740"/>
                  </a:lnTo>
                  <a:lnTo>
                    <a:pt x="1946749" y="539989"/>
                  </a:lnTo>
                  <a:lnTo>
                    <a:pt x="1923901" y="500316"/>
                  </a:lnTo>
                  <a:lnTo>
                    <a:pt x="1899377" y="461771"/>
                  </a:lnTo>
                  <a:lnTo>
                    <a:pt x="1873227" y="424405"/>
                  </a:lnTo>
                  <a:lnTo>
                    <a:pt x="1845501" y="388267"/>
                  </a:lnTo>
                  <a:lnTo>
                    <a:pt x="1816248" y="353406"/>
                  </a:lnTo>
                  <a:lnTo>
                    <a:pt x="1785519" y="319872"/>
                  </a:lnTo>
                  <a:lnTo>
                    <a:pt x="1753362" y="287716"/>
                  </a:lnTo>
                  <a:lnTo>
                    <a:pt x="1719829" y="256986"/>
                  </a:lnTo>
                  <a:lnTo>
                    <a:pt x="1684968" y="227733"/>
                  </a:lnTo>
                  <a:lnTo>
                    <a:pt x="1648829" y="200007"/>
                  </a:lnTo>
                  <a:lnTo>
                    <a:pt x="1611463" y="173857"/>
                  </a:lnTo>
                  <a:lnTo>
                    <a:pt x="1572918" y="149333"/>
                  </a:lnTo>
                  <a:lnTo>
                    <a:pt x="1533246" y="126485"/>
                  </a:lnTo>
                  <a:lnTo>
                    <a:pt x="1492494" y="105363"/>
                  </a:lnTo>
                  <a:lnTo>
                    <a:pt x="1450715" y="86016"/>
                  </a:lnTo>
                  <a:lnTo>
                    <a:pt x="1407956" y="68494"/>
                  </a:lnTo>
                  <a:lnTo>
                    <a:pt x="1364268" y="52847"/>
                  </a:lnTo>
                  <a:lnTo>
                    <a:pt x="1319700" y="39125"/>
                  </a:lnTo>
                  <a:lnTo>
                    <a:pt x="1274303" y="27377"/>
                  </a:lnTo>
                  <a:lnTo>
                    <a:pt x="1228127" y="17654"/>
                  </a:lnTo>
                  <a:lnTo>
                    <a:pt x="1181220" y="10005"/>
                  </a:lnTo>
                  <a:lnTo>
                    <a:pt x="1133633" y="4480"/>
                  </a:lnTo>
                  <a:lnTo>
                    <a:pt x="1085415" y="1128"/>
                  </a:lnTo>
                  <a:lnTo>
                    <a:pt x="1036617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709156" y="6009034"/>
            <a:ext cx="7139317" cy="2073275"/>
            <a:chOff x="11141022" y="8251057"/>
            <a:chExt cx="7139317" cy="2073275"/>
          </a:xfrm>
        </p:grpSpPr>
        <p:sp>
          <p:nvSpPr>
            <p:cNvPr id="15" name="object 15"/>
            <p:cNvSpPr/>
            <p:nvPr/>
          </p:nvSpPr>
          <p:spPr>
            <a:xfrm>
              <a:off x="12177636" y="8266051"/>
              <a:ext cx="6102703" cy="1953895"/>
            </a:xfrm>
            <a:custGeom>
              <a:avLst/>
              <a:gdLst/>
              <a:ahLst/>
              <a:cxnLst/>
              <a:rect l="l" t="t" r="r" b="b"/>
              <a:pathLst>
                <a:path w="5643880" h="1953895">
                  <a:moveTo>
                    <a:pt x="5333408" y="0"/>
                  </a:moveTo>
                  <a:lnTo>
                    <a:pt x="310398" y="0"/>
                  </a:lnTo>
                  <a:lnTo>
                    <a:pt x="264690" y="3381"/>
                  </a:lnTo>
                  <a:lnTo>
                    <a:pt x="221011" y="13199"/>
                  </a:lnTo>
                  <a:lnTo>
                    <a:pt x="179850" y="28964"/>
                  </a:lnTo>
                  <a:lnTo>
                    <a:pt x="141697" y="50186"/>
                  </a:lnTo>
                  <a:lnTo>
                    <a:pt x="107043" y="76376"/>
                  </a:lnTo>
                  <a:lnTo>
                    <a:pt x="76376" y="107043"/>
                  </a:lnTo>
                  <a:lnTo>
                    <a:pt x="50186" y="141697"/>
                  </a:lnTo>
                  <a:lnTo>
                    <a:pt x="28964" y="179850"/>
                  </a:lnTo>
                  <a:lnTo>
                    <a:pt x="13199" y="221011"/>
                  </a:lnTo>
                  <a:lnTo>
                    <a:pt x="3381" y="264690"/>
                  </a:lnTo>
                  <a:lnTo>
                    <a:pt x="0" y="310398"/>
                  </a:lnTo>
                  <a:lnTo>
                    <a:pt x="0" y="1643133"/>
                  </a:lnTo>
                  <a:lnTo>
                    <a:pt x="3381" y="1688841"/>
                  </a:lnTo>
                  <a:lnTo>
                    <a:pt x="13199" y="1732520"/>
                  </a:lnTo>
                  <a:lnTo>
                    <a:pt x="28964" y="1773681"/>
                  </a:lnTo>
                  <a:lnTo>
                    <a:pt x="50186" y="1811834"/>
                  </a:lnTo>
                  <a:lnTo>
                    <a:pt x="76376" y="1846489"/>
                  </a:lnTo>
                  <a:lnTo>
                    <a:pt x="107043" y="1877156"/>
                  </a:lnTo>
                  <a:lnTo>
                    <a:pt x="141697" y="1903345"/>
                  </a:lnTo>
                  <a:lnTo>
                    <a:pt x="179850" y="1924567"/>
                  </a:lnTo>
                  <a:lnTo>
                    <a:pt x="221011" y="1940332"/>
                  </a:lnTo>
                  <a:lnTo>
                    <a:pt x="264690" y="1950150"/>
                  </a:lnTo>
                  <a:lnTo>
                    <a:pt x="310398" y="1953532"/>
                  </a:lnTo>
                  <a:lnTo>
                    <a:pt x="5333408" y="1953532"/>
                  </a:lnTo>
                  <a:lnTo>
                    <a:pt x="5379116" y="1950150"/>
                  </a:lnTo>
                  <a:lnTo>
                    <a:pt x="5422795" y="1940332"/>
                  </a:lnTo>
                  <a:lnTo>
                    <a:pt x="5463956" y="1924567"/>
                  </a:lnTo>
                  <a:lnTo>
                    <a:pt x="5502109" y="1903345"/>
                  </a:lnTo>
                  <a:lnTo>
                    <a:pt x="5536764" y="1877156"/>
                  </a:lnTo>
                  <a:lnTo>
                    <a:pt x="5567431" y="1846489"/>
                  </a:lnTo>
                  <a:lnTo>
                    <a:pt x="5593620" y="1811834"/>
                  </a:lnTo>
                  <a:lnTo>
                    <a:pt x="5614842" y="1773681"/>
                  </a:lnTo>
                  <a:lnTo>
                    <a:pt x="5630607" y="1732520"/>
                  </a:lnTo>
                  <a:lnTo>
                    <a:pt x="5640425" y="1688841"/>
                  </a:lnTo>
                  <a:lnTo>
                    <a:pt x="5643807" y="1643133"/>
                  </a:lnTo>
                  <a:lnTo>
                    <a:pt x="5643807" y="310398"/>
                  </a:lnTo>
                  <a:lnTo>
                    <a:pt x="5640425" y="264690"/>
                  </a:lnTo>
                  <a:lnTo>
                    <a:pt x="5630607" y="221011"/>
                  </a:lnTo>
                  <a:lnTo>
                    <a:pt x="5614842" y="179850"/>
                  </a:lnTo>
                  <a:lnTo>
                    <a:pt x="5593620" y="141697"/>
                  </a:lnTo>
                  <a:lnTo>
                    <a:pt x="5567431" y="107043"/>
                  </a:lnTo>
                  <a:lnTo>
                    <a:pt x="5536764" y="76376"/>
                  </a:lnTo>
                  <a:lnTo>
                    <a:pt x="5502109" y="50186"/>
                  </a:lnTo>
                  <a:lnTo>
                    <a:pt x="5463956" y="28964"/>
                  </a:lnTo>
                  <a:lnTo>
                    <a:pt x="5422795" y="13199"/>
                  </a:lnTo>
                  <a:lnTo>
                    <a:pt x="5379116" y="3381"/>
                  </a:lnTo>
                  <a:lnTo>
                    <a:pt x="5333408" y="0"/>
                  </a:lnTo>
                  <a:close/>
                </a:path>
              </a:pathLst>
            </a:custGeom>
            <a:solidFill>
              <a:srgbClr val="18B1DB"/>
            </a:solidFill>
            <a:ln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41022" y="8251057"/>
              <a:ext cx="2073275" cy="2073275"/>
            </a:xfrm>
            <a:custGeom>
              <a:avLst/>
              <a:gdLst/>
              <a:ahLst/>
              <a:cxnLst/>
              <a:rect l="l" t="t" r="r" b="b"/>
              <a:pathLst>
                <a:path w="2073275" h="2073275">
                  <a:moveTo>
                    <a:pt x="1036617" y="0"/>
                  </a:moveTo>
                  <a:lnTo>
                    <a:pt x="987819" y="1128"/>
                  </a:lnTo>
                  <a:lnTo>
                    <a:pt x="939601" y="4480"/>
                  </a:lnTo>
                  <a:lnTo>
                    <a:pt x="892014" y="10005"/>
                  </a:lnTo>
                  <a:lnTo>
                    <a:pt x="845108" y="17654"/>
                  </a:lnTo>
                  <a:lnTo>
                    <a:pt x="798931" y="27377"/>
                  </a:lnTo>
                  <a:lnTo>
                    <a:pt x="753534" y="39125"/>
                  </a:lnTo>
                  <a:lnTo>
                    <a:pt x="708967" y="52847"/>
                  </a:lnTo>
                  <a:lnTo>
                    <a:pt x="665279" y="68494"/>
                  </a:lnTo>
                  <a:lnTo>
                    <a:pt x="622520" y="86016"/>
                  </a:lnTo>
                  <a:lnTo>
                    <a:pt x="580740" y="105363"/>
                  </a:lnTo>
                  <a:lnTo>
                    <a:pt x="539989" y="126485"/>
                  </a:lnTo>
                  <a:lnTo>
                    <a:pt x="500316" y="149333"/>
                  </a:lnTo>
                  <a:lnTo>
                    <a:pt x="461771" y="173857"/>
                  </a:lnTo>
                  <a:lnTo>
                    <a:pt x="424405" y="200007"/>
                  </a:lnTo>
                  <a:lnTo>
                    <a:pt x="388267" y="227733"/>
                  </a:lnTo>
                  <a:lnTo>
                    <a:pt x="353406" y="256986"/>
                  </a:lnTo>
                  <a:lnTo>
                    <a:pt x="319872" y="287716"/>
                  </a:lnTo>
                  <a:lnTo>
                    <a:pt x="287716" y="319872"/>
                  </a:lnTo>
                  <a:lnTo>
                    <a:pt x="256986" y="353406"/>
                  </a:lnTo>
                  <a:lnTo>
                    <a:pt x="227733" y="388267"/>
                  </a:lnTo>
                  <a:lnTo>
                    <a:pt x="200007" y="424405"/>
                  </a:lnTo>
                  <a:lnTo>
                    <a:pt x="173857" y="461771"/>
                  </a:lnTo>
                  <a:lnTo>
                    <a:pt x="149333" y="500316"/>
                  </a:lnTo>
                  <a:lnTo>
                    <a:pt x="126485" y="539989"/>
                  </a:lnTo>
                  <a:lnTo>
                    <a:pt x="105363" y="580740"/>
                  </a:lnTo>
                  <a:lnTo>
                    <a:pt x="86016" y="622520"/>
                  </a:lnTo>
                  <a:lnTo>
                    <a:pt x="68494" y="665279"/>
                  </a:lnTo>
                  <a:lnTo>
                    <a:pt x="52847" y="708967"/>
                  </a:lnTo>
                  <a:lnTo>
                    <a:pt x="39125" y="753534"/>
                  </a:lnTo>
                  <a:lnTo>
                    <a:pt x="27377" y="798931"/>
                  </a:lnTo>
                  <a:lnTo>
                    <a:pt x="17654" y="845108"/>
                  </a:lnTo>
                  <a:lnTo>
                    <a:pt x="10005" y="892014"/>
                  </a:lnTo>
                  <a:lnTo>
                    <a:pt x="4480" y="939601"/>
                  </a:lnTo>
                  <a:lnTo>
                    <a:pt x="1128" y="987819"/>
                  </a:lnTo>
                  <a:lnTo>
                    <a:pt x="0" y="1036617"/>
                  </a:lnTo>
                  <a:lnTo>
                    <a:pt x="1128" y="1085415"/>
                  </a:lnTo>
                  <a:lnTo>
                    <a:pt x="4480" y="1133633"/>
                  </a:lnTo>
                  <a:lnTo>
                    <a:pt x="10005" y="1181220"/>
                  </a:lnTo>
                  <a:lnTo>
                    <a:pt x="17654" y="1228127"/>
                  </a:lnTo>
                  <a:lnTo>
                    <a:pt x="27377" y="1274303"/>
                  </a:lnTo>
                  <a:lnTo>
                    <a:pt x="39125" y="1319700"/>
                  </a:lnTo>
                  <a:lnTo>
                    <a:pt x="52847" y="1364268"/>
                  </a:lnTo>
                  <a:lnTo>
                    <a:pt x="68494" y="1407956"/>
                  </a:lnTo>
                  <a:lnTo>
                    <a:pt x="86016" y="1450715"/>
                  </a:lnTo>
                  <a:lnTo>
                    <a:pt x="105363" y="1492494"/>
                  </a:lnTo>
                  <a:lnTo>
                    <a:pt x="126485" y="1533246"/>
                  </a:lnTo>
                  <a:lnTo>
                    <a:pt x="149333" y="1572918"/>
                  </a:lnTo>
                  <a:lnTo>
                    <a:pt x="173857" y="1611463"/>
                  </a:lnTo>
                  <a:lnTo>
                    <a:pt x="200007" y="1648829"/>
                  </a:lnTo>
                  <a:lnTo>
                    <a:pt x="227733" y="1684968"/>
                  </a:lnTo>
                  <a:lnTo>
                    <a:pt x="256986" y="1719829"/>
                  </a:lnTo>
                  <a:lnTo>
                    <a:pt x="287716" y="1753362"/>
                  </a:lnTo>
                  <a:lnTo>
                    <a:pt x="319872" y="1785519"/>
                  </a:lnTo>
                  <a:lnTo>
                    <a:pt x="353406" y="1816248"/>
                  </a:lnTo>
                  <a:lnTo>
                    <a:pt x="388267" y="1845501"/>
                  </a:lnTo>
                  <a:lnTo>
                    <a:pt x="424405" y="1873227"/>
                  </a:lnTo>
                  <a:lnTo>
                    <a:pt x="461771" y="1899377"/>
                  </a:lnTo>
                  <a:lnTo>
                    <a:pt x="500316" y="1923901"/>
                  </a:lnTo>
                  <a:lnTo>
                    <a:pt x="539989" y="1946749"/>
                  </a:lnTo>
                  <a:lnTo>
                    <a:pt x="580740" y="1967871"/>
                  </a:lnTo>
                  <a:lnTo>
                    <a:pt x="622520" y="1987218"/>
                  </a:lnTo>
                  <a:lnTo>
                    <a:pt x="665279" y="2004740"/>
                  </a:lnTo>
                  <a:lnTo>
                    <a:pt x="708967" y="2020387"/>
                  </a:lnTo>
                  <a:lnTo>
                    <a:pt x="753534" y="2034109"/>
                  </a:lnTo>
                  <a:lnTo>
                    <a:pt x="798931" y="2045857"/>
                  </a:lnTo>
                  <a:lnTo>
                    <a:pt x="845108" y="2055580"/>
                  </a:lnTo>
                  <a:lnTo>
                    <a:pt x="892014" y="2063229"/>
                  </a:lnTo>
                  <a:lnTo>
                    <a:pt x="939601" y="2068755"/>
                  </a:lnTo>
                  <a:lnTo>
                    <a:pt x="987819" y="2072106"/>
                  </a:lnTo>
                  <a:lnTo>
                    <a:pt x="1036617" y="2073235"/>
                  </a:lnTo>
                  <a:lnTo>
                    <a:pt x="1085415" y="2072106"/>
                  </a:lnTo>
                  <a:lnTo>
                    <a:pt x="1133633" y="2068755"/>
                  </a:lnTo>
                  <a:lnTo>
                    <a:pt x="1181220" y="2063229"/>
                  </a:lnTo>
                  <a:lnTo>
                    <a:pt x="1228127" y="2055580"/>
                  </a:lnTo>
                  <a:lnTo>
                    <a:pt x="1274303" y="2045857"/>
                  </a:lnTo>
                  <a:lnTo>
                    <a:pt x="1319700" y="2034109"/>
                  </a:lnTo>
                  <a:lnTo>
                    <a:pt x="1364268" y="2020387"/>
                  </a:lnTo>
                  <a:lnTo>
                    <a:pt x="1407956" y="2004740"/>
                  </a:lnTo>
                  <a:lnTo>
                    <a:pt x="1450715" y="1987218"/>
                  </a:lnTo>
                  <a:lnTo>
                    <a:pt x="1492494" y="1967871"/>
                  </a:lnTo>
                  <a:lnTo>
                    <a:pt x="1533246" y="1946749"/>
                  </a:lnTo>
                  <a:lnTo>
                    <a:pt x="1572918" y="1923901"/>
                  </a:lnTo>
                  <a:lnTo>
                    <a:pt x="1611463" y="1899377"/>
                  </a:lnTo>
                  <a:lnTo>
                    <a:pt x="1648829" y="1873227"/>
                  </a:lnTo>
                  <a:lnTo>
                    <a:pt x="1684968" y="1845501"/>
                  </a:lnTo>
                  <a:lnTo>
                    <a:pt x="1719829" y="1816248"/>
                  </a:lnTo>
                  <a:lnTo>
                    <a:pt x="1753362" y="1785519"/>
                  </a:lnTo>
                  <a:lnTo>
                    <a:pt x="1785519" y="1753362"/>
                  </a:lnTo>
                  <a:lnTo>
                    <a:pt x="1816248" y="1719829"/>
                  </a:lnTo>
                  <a:lnTo>
                    <a:pt x="1845501" y="1684968"/>
                  </a:lnTo>
                  <a:lnTo>
                    <a:pt x="1873227" y="1648829"/>
                  </a:lnTo>
                  <a:lnTo>
                    <a:pt x="1899377" y="1611463"/>
                  </a:lnTo>
                  <a:lnTo>
                    <a:pt x="1923901" y="1572918"/>
                  </a:lnTo>
                  <a:lnTo>
                    <a:pt x="1946749" y="1533246"/>
                  </a:lnTo>
                  <a:lnTo>
                    <a:pt x="1967871" y="1492494"/>
                  </a:lnTo>
                  <a:lnTo>
                    <a:pt x="1987218" y="1450715"/>
                  </a:lnTo>
                  <a:lnTo>
                    <a:pt x="2004740" y="1407956"/>
                  </a:lnTo>
                  <a:lnTo>
                    <a:pt x="2020387" y="1364268"/>
                  </a:lnTo>
                  <a:lnTo>
                    <a:pt x="2034109" y="1319700"/>
                  </a:lnTo>
                  <a:lnTo>
                    <a:pt x="2045857" y="1274303"/>
                  </a:lnTo>
                  <a:lnTo>
                    <a:pt x="2055580" y="1228127"/>
                  </a:lnTo>
                  <a:lnTo>
                    <a:pt x="2063229" y="1181220"/>
                  </a:lnTo>
                  <a:lnTo>
                    <a:pt x="2068755" y="1133633"/>
                  </a:lnTo>
                  <a:lnTo>
                    <a:pt x="2072106" y="1085415"/>
                  </a:lnTo>
                  <a:lnTo>
                    <a:pt x="2073235" y="1036617"/>
                  </a:lnTo>
                  <a:lnTo>
                    <a:pt x="2072106" y="987819"/>
                  </a:lnTo>
                  <a:lnTo>
                    <a:pt x="2068755" y="939601"/>
                  </a:lnTo>
                  <a:lnTo>
                    <a:pt x="2063229" y="892014"/>
                  </a:lnTo>
                  <a:lnTo>
                    <a:pt x="2055580" y="845108"/>
                  </a:lnTo>
                  <a:lnTo>
                    <a:pt x="2045857" y="798931"/>
                  </a:lnTo>
                  <a:lnTo>
                    <a:pt x="2034109" y="753534"/>
                  </a:lnTo>
                  <a:lnTo>
                    <a:pt x="2020387" y="708967"/>
                  </a:lnTo>
                  <a:lnTo>
                    <a:pt x="2004740" y="665279"/>
                  </a:lnTo>
                  <a:lnTo>
                    <a:pt x="1987218" y="622520"/>
                  </a:lnTo>
                  <a:lnTo>
                    <a:pt x="1967871" y="580740"/>
                  </a:lnTo>
                  <a:lnTo>
                    <a:pt x="1946749" y="539989"/>
                  </a:lnTo>
                  <a:lnTo>
                    <a:pt x="1923901" y="500316"/>
                  </a:lnTo>
                  <a:lnTo>
                    <a:pt x="1899377" y="461771"/>
                  </a:lnTo>
                  <a:lnTo>
                    <a:pt x="1873227" y="424405"/>
                  </a:lnTo>
                  <a:lnTo>
                    <a:pt x="1845501" y="388267"/>
                  </a:lnTo>
                  <a:lnTo>
                    <a:pt x="1816248" y="353406"/>
                  </a:lnTo>
                  <a:lnTo>
                    <a:pt x="1785519" y="319872"/>
                  </a:lnTo>
                  <a:lnTo>
                    <a:pt x="1753362" y="287716"/>
                  </a:lnTo>
                  <a:lnTo>
                    <a:pt x="1719829" y="256986"/>
                  </a:lnTo>
                  <a:lnTo>
                    <a:pt x="1684968" y="227733"/>
                  </a:lnTo>
                  <a:lnTo>
                    <a:pt x="1648829" y="200007"/>
                  </a:lnTo>
                  <a:lnTo>
                    <a:pt x="1611463" y="173857"/>
                  </a:lnTo>
                  <a:lnTo>
                    <a:pt x="1572918" y="149333"/>
                  </a:lnTo>
                  <a:lnTo>
                    <a:pt x="1533246" y="126485"/>
                  </a:lnTo>
                  <a:lnTo>
                    <a:pt x="1492494" y="105363"/>
                  </a:lnTo>
                  <a:lnTo>
                    <a:pt x="1450715" y="86016"/>
                  </a:lnTo>
                  <a:lnTo>
                    <a:pt x="1407956" y="68494"/>
                  </a:lnTo>
                  <a:lnTo>
                    <a:pt x="1364268" y="52847"/>
                  </a:lnTo>
                  <a:lnTo>
                    <a:pt x="1319700" y="39125"/>
                  </a:lnTo>
                  <a:lnTo>
                    <a:pt x="1274303" y="27377"/>
                  </a:lnTo>
                  <a:lnTo>
                    <a:pt x="1228127" y="17654"/>
                  </a:lnTo>
                  <a:lnTo>
                    <a:pt x="1181220" y="10005"/>
                  </a:lnTo>
                  <a:lnTo>
                    <a:pt x="1133633" y="4480"/>
                  </a:lnTo>
                  <a:lnTo>
                    <a:pt x="1085415" y="1128"/>
                  </a:lnTo>
                  <a:lnTo>
                    <a:pt x="1036617" y="0"/>
                  </a:lnTo>
                  <a:close/>
                </a:path>
              </a:pathLst>
            </a:custGeom>
            <a:solidFill>
              <a:srgbClr val="172C53"/>
            </a:solidFill>
            <a:ln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966450" y="1311275"/>
            <a:ext cx="39935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What</a:t>
            </a:r>
            <a:r>
              <a:rPr sz="3200" b="0" spc="-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are</a:t>
            </a:r>
            <a:r>
              <a:rPr sz="3200" b="0" spc="-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the</a:t>
            </a:r>
            <a:r>
              <a:rPr sz="3200" b="0" spc="-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Satoshi Light"/>
                <a:cs typeface="Satoshi Light"/>
              </a:rPr>
              <a:t>stressors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you</a:t>
            </a:r>
            <a:r>
              <a:rPr sz="3200" b="0" spc="-1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regularly</a:t>
            </a:r>
            <a:r>
              <a:rPr sz="3200" b="0" spc="-17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Satoshi Light"/>
                <a:cs typeface="Satoshi Light"/>
              </a:rPr>
              <a:t>face?</a:t>
            </a:r>
            <a:endParaRPr sz="3200" dirty="0">
              <a:latin typeface="Satoshi Light"/>
              <a:cs typeface="Satosh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72421" y="3855753"/>
            <a:ext cx="38328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What</a:t>
            </a:r>
            <a:r>
              <a:rPr sz="3200" b="0" spc="-3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is</a:t>
            </a:r>
            <a:r>
              <a:rPr sz="3200" b="0" spc="-3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the</a:t>
            </a:r>
            <a:r>
              <a:rPr sz="3200" b="0" spc="-3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impact</a:t>
            </a:r>
            <a:r>
              <a:rPr sz="3200" b="0" spc="-3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25" dirty="0">
                <a:solidFill>
                  <a:srgbClr val="FFFFFF"/>
                </a:solidFill>
                <a:latin typeface="Satoshi Light"/>
                <a:cs typeface="Satoshi Light"/>
              </a:rPr>
              <a:t>of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this</a:t>
            </a:r>
            <a:r>
              <a:rPr sz="3200" b="0" spc="-5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stress</a:t>
            </a:r>
            <a:r>
              <a:rPr sz="3200" b="0" spc="-5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on</a:t>
            </a:r>
            <a:r>
              <a:rPr sz="3200" b="0" spc="-5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20" dirty="0">
                <a:solidFill>
                  <a:srgbClr val="FFFFFF"/>
                </a:solidFill>
                <a:latin typeface="Satoshi Light"/>
                <a:cs typeface="Satoshi Light"/>
              </a:rPr>
              <a:t>you?</a:t>
            </a:r>
            <a:endParaRPr sz="3200" dirty="0">
              <a:latin typeface="Satoshi Light"/>
              <a:cs typeface="Satosh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72421" y="6308707"/>
            <a:ext cx="378714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What</a:t>
            </a:r>
            <a:r>
              <a:rPr sz="3200" b="0" spc="-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has</a:t>
            </a:r>
            <a:r>
              <a:rPr sz="3200" b="0" spc="-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kept</a:t>
            </a:r>
            <a:r>
              <a:rPr sz="3200" b="0" spc="-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25" dirty="0">
                <a:solidFill>
                  <a:srgbClr val="FFFFFF"/>
                </a:solidFill>
                <a:latin typeface="Satoshi Light"/>
                <a:cs typeface="Satoshi Light"/>
              </a:rPr>
              <a:t>you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resilient</a:t>
            </a:r>
            <a:r>
              <a:rPr sz="32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over</a:t>
            </a:r>
            <a:r>
              <a:rPr sz="32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the</a:t>
            </a:r>
            <a:r>
              <a:rPr sz="32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20" dirty="0">
                <a:solidFill>
                  <a:srgbClr val="FFFFFF"/>
                </a:solidFill>
                <a:latin typeface="Satoshi Light"/>
                <a:cs typeface="Satoshi Light"/>
              </a:rPr>
              <a:t>past </a:t>
            </a:r>
            <a:r>
              <a:rPr sz="3200" b="0" dirty="0">
                <a:solidFill>
                  <a:srgbClr val="FFFFFF"/>
                </a:solidFill>
                <a:latin typeface="Satoshi Light"/>
                <a:cs typeface="Satoshi Light"/>
              </a:rPr>
              <a:t>two</a:t>
            </a:r>
            <a:r>
              <a:rPr sz="3200" b="0" spc="-13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Satoshi Light"/>
                <a:cs typeface="Satoshi Light"/>
              </a:rPr>
              <a:t>years?</a:t>
            </a:r>
            <a:endParaRPr sz="3200" dirty="0">
              <a:latin typeface="Satoshi Light"/>
              <a:cs typeface="Satosh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70225" y="1414375"/>
            <a:ext cx="558165" cy="865505"/>
          </a:xfrm>
          <a:custGeom>
            <a:avLst/>
            <a:gdLst/>
            <a:ahLst/>
            <a:cxnLst/>
            <a:rect l="l" t="t" r="r" b="b"/>
            <a:pathLst>
              <a:path w="558165" h="865504">
                <a:moveTo>
                  <a:pt x="357913" y="0"/>
                </a:moveTo>
                <a:lnTo>
                  <a:pt x="586" y="486256"/>
                </a:lnTo>
                <a:lnTo>
                  <a:pt x="0" y="494193"/>
                </a:lnTo>
                <a:lnTo>
                  <a:pt x="6785" y="507365"/>
                </a:lnTo>
                <a:lnTo>
                  <a:pt x="13580" y="511511"/>
                </a:lnTo>
                <a:lnTo>
                  <a:pt x="180214" y="511501"/>
                </a:lnTo>
                <a:lnTo>
                  <a:pt x="180214" y="845135"/>
                </a:lnTo>
                <a:lnTo>
                  <a:pt x="180224" y="853721"/>
                </a:lnTo>
                <a:lnTo>
                  <a:pt x="185774" y="861333"/>
                </a:lnTo>
                <a:lnTo>
                  <a:pt x="193962" y="863940"/>
                </a:lnTo>
                <a:lnTo>
                  <a:pt x="200165" y="864882"/>
                </a:lnTo>
                <a:lnTo>
                  <a:pt x="206212" y="863875"/>
                </a:lnTo>
                <a:lnTo>
                  <a:pt x="211660" y="861066"/>
                </a:lnTo>
                <a:lnTo>
                  <a:pt x="216066" y="856600"/>
                </a:lnTo>
                <a:lnTo>
                  <a:pt x="557490" y="378625"/>
                </a:lnTo>
                <a:lnTo>
                  <a:pt x="558077" y="370688"/>
                </a:lnTo>
                <a:lnTo>
                  <a:pt x="551292" y="357516"/>
                </a:lnTo>
                <a:lnTo>
                  <a:pt x="544506" y="353370"/>
                </a:lnTo>
                <a:lnTo>
                  <a:pt x="377862" y="353380"/>
                </a:lnTo>
                <a:lnTo>
                  <a:pt x="377852" y="11150"/>
                </a:lnTo>
                <a:lnTo>
                  <a:pt x="372302" y="3548"/>
                </a:lnTo>
                <a:lnTo>
                  <a:pt x="364114" y="941"/>
                </a:lnTo>
                <a:lnTo>
                  <a:pt x="357913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1" name="object 21"/>
          <p:cNvGrpSpPr/>
          <p:nvPr/>
        </p:nvGrpSpPr>
        <p:grpSpPr>
          <a:xfrm>
            <a:off x="9072266" y="3665083"/>
            <a:ext cx="1354455" cy="1353185"/>
            <a:chOff x="11504132" y="6071432"/>
            <a:chExt cx="1354455" cy="1353185"/>
          </a:xfrm>
        </p:grpSpPr>
        <p:sp>
          <p:nvSpPr>
            <p:cNvPr id="22" name="object 22"/>
            <p:cNvSpPr/>
            <p:nvPr/>
          </p:nvSpPr>
          <p:spPr>
            <a:xfrm>
              <a:off x="11911187" y="6544961"/>
              <a:ext cx="451484" cy="451484"/>
            </a:xfrm>
            <a:custGeom>
              <a:avLst/>
              <a:gdLst/>
              <a:ahLst/>
              <a:cxnLst/>
              <a:rect l="l" t="t" r="r" b="b"/>
              <a:pathLst>
                <a:path w="451484" h="451484">
                  <a:moveTo>
                    <a:pt x="309203" y="386422"/>
                  </a:moveTo>
                  <a:lnTo>
                    <a:pt x="141810" y="386422"/>
                  </a:lnTo>
                  <a:lnTo>
                    <a:pt x="148731" y="388564"/>
                  </a:lnTo>
                  <a:lnTo>
                    <a:pt x="153882" y="390982"/>
                  </a:lnTo>
                  <a:lnTo>
                    <a:pt x="159084" y="393139"/>
                  </a:lnTo>
                  <a:lnTo>
                    <a:pt x="164495" y="395076"/>
                  </a:lnTo>
                  <a:lnTo>
                    <a:pt x="170890" y="398460"/>
                  </a:lnTo>
                  <a:lnTo>
                    <a:pt x="175924" y="403388"/>
                  </a:lnTo>
                  <a:lnTo>
                    <a:pt x="179214" y="409545"/>
                  </a:lnTo>
                  <a:lnTo>
                    <a:pt x="180392" y="416615"/>
                  </a:lnTo>
                  <a:lnTo>
                    <a:pt x="180392" y="450981"/>
                  </a:lnTo>
                  <a:lnTo>
                    <a:pt x="270588" y="450981"/>
                  </a:lnTo>
                  <a:lnTo>
                    <a:pt x="270588" y="416615"/>
                  </a:lnTo>
                  <a:lnTo>
                    <a:pt x="271766" y="409545"/>
                  </a:lnTo>
                  <a:lnTo>
                    <a:pt x="275055" y="403388"/>
                  </a:lnTo>
                  <a:lnTo>
                    <a:pt x="280090" y="398460"/>
                  </a:lnTo>
                  <a:lnTo>
                    <a:pt x="286504" y="395076"/>
                  </a:lnTo>
                  <a:lnTo>
                    <a:pt x="291896" y="393139"/>
                  </a:lnTo>
                  <a:lnTo>
                    <a:pt x="297153" y="390982"/>
                  </a:lnTo>
                  <a:lnTo>
                    <a:pt x="302273" y="388564"/>
                  </a:lnTo>
                  <a:lnTo>
                    <a:pt x="309203" y="386422"/>
                  </a:lnTo>
                  <a:close/>
                </a:path>
                <a:path w="451484" h="451484">
                  <a:moveTo>
                    <a:pt x="97965" y="34166"/>
                  </a:moveTo>
                  <a:lnTo>
                    <a:pt x="97703" y="34365"/>
                  </a:lnTo>
                  <a:lnTo>
                    <a:pt x="34187" y="97934"/>
                  </a:lnTo>
                  <a:lnTo>
                    <a:pt x="58463" y="122216"/>
                  </a:lnTo>
                  <a:lnTo>
                    <a:pt x="62622" y="128056"/>
                  </a:lnTo>
                  <a:lnTo>
                    <a:pt x="64644" y="134735"/>
                  </a:lnTo>
                  <a:lnTo>
                    <a:pt x="64569" y="141777"/>
                  </a:lnTo>
                  <a:lnTo>
                    <a:pt x="62428" y="148707"/>
                  </a:lnTo>
                  <a:lnTo>
                    <a:pt x="60020" y="153827"/>
                  </a:lnTo>
                  <a:lnTo>
                    <a:pt x="57841" y="159084"/>
                  </a:lnTo>
                  <a:lnTo>
                    <a:pt x="34365" y="180392"/>
                  </a:lnTo>
                  <a:lnTo>
                    <a:pt x="0" y="180392"/>
                  </a:lnTo>
                  <a:lnTo>
                    <a:pt x="0" y="270588"/>
                  </a:lnTo>
                  <a:lnTo>
                    <a:pt x="34365" y="270588"/>
                  </a:lnTo>
                  <a:lnTo>
                    <a:pt x="41435" y="271766"/>
                  </a:lnTo>
                  <a:lnTo>
                    <a:pt x="47592" y="275055"/>
                  </a:lnTo>
                  <a:lnTo>
                    <a:pt x="52520" y="280090"/>
                  </a:lnTo>
                  <a:lnTo>
                    <a:pt x="55904" y="286504"/>
                  </a:lnTo>
                  <a:lnTo>
                    <a:pt x="57841" y="291896"/>
                  </a:lnTo>
                  <a:lnTo>
                    <a:pt x="60008" y="297153"/>
                  </a:lnTo>
                  <a:lnTo>
                    <a:pt x="62423" y="302294"/>
                  </a:lnTo>
                  <a:lnTo>
                    <a:pt x="64559" y="309228"/>
                  </a:lnTo>
                  <a:lnTo>
                    <a:pt x="64621" y="316278"/>
                  </a:lnTo>
                  <a:lnTo>
                    <a:pt x="62575" y="322959"/>
                  </a:lnTo>
                  <a:lnTo>
                    <a:pt x="58406" y="328785"/>
                  </a:lnTo>
                  <a:lnTo>
                    <a:pt x="34156" y="353067"/>
                  </a:lnTo>
                  <a:lnTo>
                    <a:pt x="97944" y="416845"/>
                  </a:lnTo>
                  <a:lnTo>
                    <a:pt x="98112" y="416615"/>
                  </a:lnTo>
                  <a:lnTo>
                    <a:pt x="122174" y="392553"/>
                  </a:lnTo>
                  <a:lnTo>
                    <a:pt x="128005" y="388381"/>
                  </a:lnTo>
                  <a:lnTo>
                    <a:pt x="134420" y="386422"/>
                  </a:lnTo>
                  <a:lnTo>
                    <a:pt x="383465" y="386422"/>
                  </a:lnTo>
                  <a:lnTo>
                    <a:pt x="416814" y="353067"/>
                  </a:lnTo>
                  <a:lnTo>
                    <a:pt x="392532" y="328785"/>
                  </a:lnTo>
                  <a:lnTo>
                    <a:pt x="388369" y="322959"/>
                  </a:lnTo>
                  <a:lnTo>
                    <a:pt x="386336" y="316278"/>
                  </a:lnTo>
                  <a:lnTo>
                    <a:pt x="386342" y="315686"/>
                  </a:lnTo>
                  <a:lnTo>
                    <a:pt x="225490" y="315686"/>
                  </a:lnTo>
                  <a:lnTo>
                    <a:pt x="190383" y="308598"/>
                  </a:lnTo>
                  <a:lnTo>
                    <a:pt x="161713" y="289267"/>
                  </a:lnTo>
                  <a:lnTo>
                    <a:pt x="142382" y="260597"/>
                  </a:lnTo>
                  <a:lnTo>
                    <a:pt x="135294" y="225490"/>
                  </a:lnTo>
                  <a:lnTo>
                    <a:pt x="142382" y="190383"/>
                  </a:lnTo>
                  <a:lnTo>
                    <a:pt x="161713" y="161713"/>
                  </a:lnTo>
                  <a:lnTo>
                    <a:pt x="190383" y="142382"/>
                  </a:lnTo>
                  <a:lnTo>
                    <a:pt x="225490" y="135294"/>
                  </a:lnTo>
                  <a:lnTo>
                    <a:pt x="386355" y="135294"/>
                  </a:lnTo>
                  <a:lnTo>
                    <a:pt x="386349" y="134735"/>
                  </a:lnTo>
                  <a:lnTo>
                    <a:pt x="388381" y="128056"/>
                  </a:lnTo>
                  <a:lnTo>
                    <a:pt x="392553" y="122216"/>
                  </a:lnTo>
                  <a:lnTo>
                    <a:pt x="416845" y="97934"/>
                  </a:lnTo>
                  <a:lnTo>
                    <a:pt x="383556" y="64644"/>
                  </a:lnTo>
                  <a:lnTo>
                    <a:pt x="134778" y="64644"/>
                  </a:lnTo>
                  <a:lnTo>
                    <a:pt x="128095" y="62611"/>
                  </a:lnTo>
                  <a:lnTo>
                    <a:pt x="122245" y="58448"/>
                  </a:lnTo>
                  <a:lnTo>
                    <a:pt x="97965" y="34166"/>
                  </a:lnTo>
                  <a:close/>
                </a:path>
                <a:path w="451484" h="451484">
                  <a:moveTo>
                    <a:pt x="383465" y="386422"/>
                  </a:moveTo>
                  <a:lnTo>
                    <a:pt x="316484" y="386422"/>
                  </a:lnTo>
                  <a:lnTo>
                    <a:pt x="322924" y="388381"/>
                  </a:lnTo>
                  <a:lnTo>
                    <a:pt x="328764" y="392553"/>
                  </a:lnTo>
                  <a:lnTo>
                    <a:pt x="353046" y="416845"/>
                  </a:lnTo>
                  <a:lnTo>
                    <a:pt x="383465" y="386422"/>
                  </a:lnTo>
                  <a:close/>
                </a:path>
                <a:path w="451484" h="451484">
                  <a:moveTo>
                    <a:pt x="386355" y="135294"/>
                  </a:moveTo>
                  <a:lnTo>
                    <a:pt x="225490" y="135294"/>
                  </a:lnTo>
                  <a:lnTo>
                    <a:pt x="260597" y="142382"/>
                  </a:lnTo>
                  <a:lnTo>
                    <a:pt x="289267" y="161713"/>
                  </a:lnTo>
                  <a:lnTo>
                    <a:pt x="308598" y="190383"/>
                  </a:lnTo>
                  <a:lnTo>
                    <a:pt x="315686" y="225490"/>
                  </a:lnTo>
                  <a:lnTo>
                    <a:pt x="308598" y="260597"/>
                  </a:lnTo>
                  <a:lnTo>
                    <a:pt x="289267" y="289267"/>
                  </a:lnTo>
                  <a:lnTo>
                    <a:pt x="260597" y="308598"/>
                  </a:lnTo>
                  <a:lnTo>
                    <a:pt x="225490" y="315686"/>
                  </a:lnTo>
                  <a:lnTo>
                    <a:pt x="386342" y="315686"/>
                  </a:lnTo>
                  <a:lnTo>
                    <a:pt x="386404" y="309228"/>
                  </a:lnTo>
                  <a:lnTo>
                    <a:pt x="388543" y="302294"/>
                  </a:lnTo>
                  <a:lnTo>
                    <a:pt x="390972" y="297153"/>
                  </a:lnTo>
                  <a:lnTo>
                    <a:pt x="393131" y="291896"/>
                  </a:lnTo>
                  <a:lnTo>
                    <a:pt x="416615" y="270588"/>
                  </a:lnTo>
                  <a:lnTo>
                    <a:pt x="450981" y="270588"/>
                  </a:lnTo>
                  <a:lnTo>
                    <a:pt x="450981" y="180392"/>
                  </a:lnTo>
                  <a:lnTo>
                    <a:pt x="416615" y="180392"/>
                  </a:lnTo>
                  <a:lnTo>
                    <a:pt x="409545" y="179214"/>
                  </a:lnTo>
                  <a:lnTo>
                    <a:pt x="403389" y="175925"/>
                  </a:lnTo>
                  <a:lnTo>
                    <a:pt x="398464" y="170890"/>
                  </a:lnTo>
                  <a:lnTo>
                    <a:pt x="395087" y="164476"/>
                  </a:lnTo>
                  <a:lnTo>
                    <a:pt x="393139" y="159084"/>
                  </a:lnTo>
                  <a:lnTo>
                    <a:pt x="390982" y="153827"/>
                  </a:lnTo>
                  <a:lnTo>
                    <a:pt x="388564" y="148707"/>
                  </a:lnTo>
                  <a:lnTo>
                    <a:pt x="386422" y="141777"/>
                  </a:lnTo>
                  <a:lnTo>
                    <a:pt x="386355" y="135294"/>
                  </a:lnTo>
                  <a:close/>
                </a:path>
                <a:path w="451484" h="451484">
                  <a:moveTo>
                    <a:pt x="270588" y="0"/>
                  </a:moveTo>
                  <a:lnTo>
                    <a:pt x="180392" y="0"/>
                  </a:lnTo>
                  <a:lnTo>
                    <a:pt x="180392" y="34365"/>
                  </a:lnTo>
                  <a:lnTo>
                    <a:pt x="179214" y="41435"/>
                  </a:lnTo>
                  <a:lnTo>
                    <a:pt x="175922" y="47595"/>
                  </a:lnTo>
                  <a:lnTo>
                    <a:pt x="170873" y="52529"/>
                  </a:lnTo>
                  <a:lnTo>
                    <a:pt x="164418" y="55924"/>
                  </a:lnTo>
                  <a:lnTo>
                    <a:pt x="159084" y="57841"/>
                  </a:lnTo>
                  <a:lnTo>
                    <a:pt x="153761" y="60029"/>
                  </a:lnTo>
                  <a:lnTo>
                    <a:pt x="148639" y="62437"/>
                  </a:lnTo>
                  <a:lnTo>
                    <a:pt x="141500" y="64644"/>
                  </a:lnTo>
                  <a:lnTo>
                    <a:pt x="309448" y="64644"/>
                  </a:lnTo>
                  <a:lnTo>
                    <a:pt x="302294" y="62437"/>
                  </a:lnTo>
                  <a:lnTo>
                    <a:pt x="297174" y="60029"/>
                  </a:lnTo>
                  <a:lnTo>
                    <a:pt x="291896" y="57841"/>
                  </a:lnTo>
                  <a:lnTo>
                    <a:pt x="270588" y="34365"/>
                  </a:lnTo>
                  <a:lnTo>
                    <a:pt x="270588" y="0"/>
                  </a:lnTo>
                  <a:close/>
                </a:path>
                <a:path w="451484" h="451484">
                  <a:moveTo>
                    <a:pt x="353078" y="34166"/>
                  </a:moveTo>
                  <a:lnTo>
                    <a:pt x="328785" y="58448"/>
                  </a:lnTo>
                  <a:lnTo>
                    <a:pt x="322959" y="62611"/>
                  </a:lnTo>
                  <a:lnTo>
                    <a:pt x="316278" y="64644"/>
                  </a:lnTo>
                  <a:lnTo>
                    <a:pt x="383556" y="64644"/>
                  </a:lnTo>
                  <a:lnTo>
                    <a:pt x="353078" y="34166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9031" y="6071432"/>
              <a:ext cx="180392" cy="1803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42560" y="7243982"/>
              <a:ext cx="180392" cy="1803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0599" y="7131237"/>
              <a:ext cx="180392" cy="1803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504130" y="6158426"/>
              <a:ext cx="1354455" cy="1243965"/>
            </a:xfrm>
            <a:custGeom>
              <a:avLst/>
              <a:gdLst/>
              <a:ahLst/>
              <a:cxnLst/>
              <a:rect l="l" t="t" r="r" b="b"/>
              <a:pathLst>
                <a:path w="1354454" h="1243965">
                  <a:moveTo>
                    <a:pt x="497243" y="7810"/>
                  </a:moveTo>
                  <a:lnTo>
                    <a:pt x="339407" y="3213"/>
                  </a:lnTo>
                  <a:lnTo>
                    <a:pt x="362204" y="48577"/>
                  </a:lnTo>
                  <a:lnTo>
                    <a:pt x="312889" y="75095"/>
                  </a:lnTo>
                  <a:lnTo>
                    <a:pt x="265988" y="105625"/>
                  </a:lnTo>
                  <a:lnTo>
                    <a:pt x="221615" y="140119"/>
                  </a:lnTo>
                  <a:lnTo>
                    <a:pt x="179870" y="178549"/>
                  </a:lnTo>
                  <a:lnTo>
                    <a:pt x="145923" y="215328"/>
                  </a:lnTo>
                  <a:lnTo>
                    <a:pt x="115481" y="254076"/>
                  </a:lnTo>
                  <a:lnTo>
                    <a:pt x="88557" y="294601"/>
                  </a:lnTo>
                  <a:lnTo>
                    <a:pt x="65163" y="336689"/>
                  </a:lnTo>
                  <a:lnTo>
                    <a:pt x="45326" y="380111"/>
                  </a:lnTo>
                  <a:lnTo>
                    <a:pt x="29057" y="424662"/>
                  </a:lnTo>
                  <a:lnTo>
                    <a:pt x="16370" y="470141"/>
                  </a:lnTo>
                  <a:lnTo>
                    <a:pt x="7289" y="516318"/>
                  </a:lnTo>
                  <a:lnTo>
                    <a:pt x="1828" y="562978"/>
                  </a:lnTo>
                  <a:lnTo>
                    <a:pt x="0" y="609917"/>
                  </a:lnTo>
                  <a:lnTo>
                    <a:pt x="1816" y="656920"/>
                  </a:lnTo>
                  <a:lnTo>
                    <a:pt x="7315" y="703783"/>
                  </a:lnTo>
                  <a:lnTo>
                    <a:pt x="16497" y="750277"/>
                  </a:lnTo>
                  <a:lnTo>
                    <a:pt x="29375" y="796201"/>
                  </a:lnTo>
                  <a:lnTo>
                    <a:pt x="45974" y="841336"/>
                  </a:lnTo>
                  <a:lnTo>
                    <a:pt x="66306" y="885469"/>
                  </a:lnTo>
                  <a:lnTo>
                    <a:pt x="90385" y="928395"/>
                  </a:lnTo>
                  <a:lnTo>
                    <a:pt x="118237" y="969886"/>
                  </a:lnTo>
                  <a:lnTo>
                    <a:pt x="154660" y="943279"/>
                  </a:lnTo>
                  <a:lnTo>
                    <a:pt x="127457" y="902550"/>
                  </a:lnTo>
                  <a:lnTo>
                    <a:pt x="104165" y="860348"/>
                  </a:lnTo>
                  <a:lnTo>
                    <a:pt x="84772" y="816914"/>
                  </a:lnTo>
                  <a:lnTo>
                    <a:pt x="69240" y="772490"/>
                  </a:lnTo>
                  <a:lnTo>
                    <a:pt x="57581" y="727290"/>
                  </a:lnTo>
                  <a:lnTo>
                    <a:pt x="49745" y="681570"/>
                  </a:lnTo>
                  <a:lnTo>
                    <a:pt x="45732" y="635533"/>
                  </a:lnTo>
                  <a:lnTo>
                    <a:pt x="45529" y="589445"/>
                  </a:lnTo>
                  <a:lnTo>
                    <a:pt x="49098" y="543534"/>
                  </a:lnTo>
                  <a:lnTo>
                    <a:pt x="56438" y="498017"/>
                  </a:lnTo>
                  <a:lnTo>
                    <a:pt x="67525" y="453148"/>
                  </a:lnTo>
                  <a:lnTo>
                    <a:pt x="82346" y="409155"/>
                  </a:lnTo>
                  <a:lnTo>
                    <a:pt x="100876" y="366255"/>
                  </a:lnTo>
                  <a:lnTo>
                    <a:pt x="123088" y="324713"/>
                  </a:lnTo>
                  <a:lnTo>
                    <a:pt x="148983" y="284734"/>
                  </a:lnTo>
                  <a:lnTo>
                    <a:pt x="178536" y="246583"/>
                  </a:lnTo>
                  <a:lnTo>
                    <a:pt x="211721" y="210464"/>
                  </a:lnTo>
                  <a:lnTo>
                    <a:pt x="250812" y="174485"/>
                  </a:lnTo>
                  <a:lnTo>
                    <a:pt x="292366" y="142214"/>
                  </a:lnTo>
                  <a:lnTo>
                    <a:pt x="336270" y="113665"/>
                  </a:lnTo>
                  <a:lnTo>
                    <a:pt x="382422" y="88900"/>
                  </a:lnTo>
                  <a:lnTo>
                    <a:pt x="407339" y="138506"/>
                  </a:lnTo>
                  <a:lnTo>
                    <a:pt x="497243" y="7810"/>
                  </a:lnTo>
                  <a:close/>
                </a:path>
                <a:path w="1354454" h="1243965">
                  <a:moveTo>
                    <a:pt x="927531" y="776579"/>
                  </a:moveTo>
                  <a:lnTo>
                    <a:pt x="884466" y="763181"/>
                  </a:lnTo>
                  <a:lnTo>
                    <a:pt x="880910" y="773861"/>
                  </a:lnTo>
                  <a:lnTo>
                    <a:pt x="876947" y="784415"/>
                  </a:lnTo>
                  <a:lnTo>
                    <a:pt x="872566" y="794816"/>
                  </a:lnTo>
                  <a:lnTo>
                    <a:pt x="867803" y="805002"/>
                  </a:lnTo>
                  <a:lnTo>
                    <a:pt x="908265" y="824915"/>
                  </a:lnTo>
                  <a:lnTo>
                    <a:pt x="913777" y="813142"/>
                  </a:lnTo>
                  <a:lnTo>
                    <a:pt x="918832" y="801128"/>
                  </a:lnTo>
                  <a:lnTo>
                    <a:pt x="923417" y="788924"/>
                  </a:lnTo>
                  <a:lnTo>
                    <a:pt x="927531" y="776579"/>
                  </a:lnTo>
                  <a:close/>
                </a:path>
                <a:path w="1354454" h="1243965">
                  <a:moveTo>
                    <a:pt x="1104887" y="666635"/>
                  </a:moveTo>
                  <a:lnTo>
                    <a:pt x="1100848" y="621715"/>
                  </a:lnTo>
                  <a:lnTo>
                    <a:pt x="1092784" y="577253"/>
                  </a:lnTo>
                  <a:lnTo>
                    <a:pt x="1080681" y="533539"/>
                  </a:lnTo>
                  <a:lnTo>
                    <a:pt x="1064539" y="490855"/>
                  </a:lnTo>
                  <a:lnTo>
                    <a:pt x="1044359" y="449516"/>
                  </a:lnTo>
                  <a:lnTo>
                    <a:pt x="1020152" y="409816"/>
                  </a:lnTo>
                  <a:lnTo>
                    <a:pt x="991895" y="372059"/>
                  </a:lnTo>
                  <a:lnTo>
                    <a:pt x="959612" y="336524"/>
                  </a:lnTo>
                  <a:lnTo>
                    <a:pt x="921461" y="302387"/>
                  </a:lnTo>
                  <a:lnTo>
                    <a:pt x="880237" y="273075"/>
                  </a:lnTo>
                  <a:lnTo>
                    <a:pt x="836307" y="248767"/>
                  </a:lnTo>
                  <a:lnTo>
                    <a:pt x="790028" y="229590"/>
                  </a:lnTo>
                  <a:lnTo>
                    <a:pt x="741768" y="215709"/>
                  </a:lnTo>
                  <a:lnTo>
                    <a:pt x="691908" y="207264"/>
                  </a:lnTo>
                  <a:lnTo>
                    <a:pt x="640803" y="204419"/>
                  </a:lnTo>
                  <a:lnTo>
                    <a:pt x="589673" y="207264"/>
                  </a:lnTo>
                  <a:lnTo>
                    <a:pt x="539813" y="215709"/>
                  </a:lnTo>
                  <a:lnTo>
                    <a:pt x="491553" y="229590"/>
                  </a:lnTo>
                  <a:lnTo>
                    <a:pt x="445274" y="248767"/>
                  </a:lnTo>
                  <a:lnTo>
                    <a:pt x="401332" y="273075"/>
                  </a:lnTo>
                  <a:lnTo>
                    <a:pt x="360108" y="302387"/>
                  </a:lnTo>
                  <a:lnTo>
                    <a:pt x="321945" y="336524"/>
                  </a:lnTo>
                  <a:lnTo>
                    <a:pt x="290296" y="372097"/>
                  </a:lnTo>
                  <a:lnTo>
                    <a:pt x="263499" y="410273"/>
                  </a:lnTo>
                  <a:lnTo>
                    <a:pt x="241579" y="450634"/>
                  </a:lnTo>
                  <a:lnTo>
                    <a:pt x="224536" y="492747"/>
                  </a:lnTo>
                  <a:lnTo>
                    <a:pt x="212356" y="536168"/>
                  </a:lnTo>
                  <a:lnTo>
                    <a:pt x="205054" y="580466"/>
                  </a:lnTo>
                  <a:lnTo>
                    <a:pt x="202615" y="625195"/>
                  </a:lnTo>
                  <a:lnTo>
                    <a:pt x="205054" y="669925"/>
                  </a:lnTo>
                  <a:lnTo>
                    <a:pt x="212356" y="714209"/>
                  </a:lnTo>
                  <a:lnTo>
                    <a:pt x="224536" y="757631"/>
                  </a:lnTo>
                  <a:lnTo>
                    <a:pt x="241579" y="799744"/>
                  </a:lnTo>
                  <a:lnTo>
                    <a:pt x="263499" y="840117"/>
                  </a:lnTo>
                  <a:lnTo>
                    <a:pt x="290296" y="878306"/>
                  </a:lnTo>
                  <a:lnTo>
                    <a:pt x="321945" y="913866"/>
                  </a:lnTo>
                  <a:lnTo>
                    <a:pt x="358686" y="946124"/>
                  </a:lnTo>
                  <a:lnTo>
                    <a:pt x="398767" y="972959"/>
                  </a:lnTo>
                  <a:lnTo>
                    <a:pt x="441744" y="994181"/>
                  </a:lnTo>
                  <a:lnTo>
                    <a:pt x="487133" y="1009573"/>
                  </a:lnTo>
                  <a:lnTo>
                    <a:pt x="534454" y="1018959"/>
                  </a:lnTo>
                  <a:lnTo>
                    <a:pt x="583234" y="1022134"/>
                  </a:lnTo>
                  <a:lnTo>
                    <a:pt x="632002" y="1018959"/>
                  </a:lnTo>
                  <a:lnTo>
                    <a:pt x="679323" y="1009573"/>
                  </a:lnTo>
                  <a:lnTo>
                    <a:pt x="724700" y="994181"/>
                  </a:lnTo>
                  <a:lnTo>
                    <a:pt x="767676" y="972959"/>
                  </a:lnTo>
                  <a:lnTo>
                    <a:pt x="807770" y="946124"/>
                  </a:lnTo>
                  <a:lnTo>
                    <a:pt x="844499" y="913866"/>
                  </a:lnTo>
                  <a:lnTo>
                    <a:pt x="812609" y="881989"/>
                  </a:lnTo>
                  <a:lnTo>
                    <a:pt x="773544" y="915403"/>
                  </a:lnTo>
                  <a:lnTo>
                    <a:pt x="730351" y="941920"/>
                  </a:lnTo>
                  <a:lnTo>
                    <a:pt x="683755" y="961224"/>
                  </a:lnTo>
                  <a:lnTo>
                    <a:pt x="634479" y="973035"/>
                  </a:lnTo>
                  <a:lnTo>
                    <a:pt x="583234" y="977036"/>
                  </a:lnTo>
                  <a:lnTo>
                    <a:pt x="531977" y="973035"/>
                  </a:lnTo>
                  <a:lnTo>
                    <a:pt x="482701" y="961224"/>
                  </a:lnTo>
                  <a:lnTo>
                    <a:pt x="436105" y="941920"/>
                  </a:lnTo>
                  <a:lnTo>
                    <a:pt x="392899" y="915403"/>
                  </a:lnTo>
                  <a:lnTo>
                    <a:pt x="353834" y="881989"/>
                  </a:lnTo>
                  <a:lnTo>
                    <a:pt x="321398" y="844842"/>
                  </a:lnTo>
                  <a:lnTo>
                    <a:pt x="294868" y="804621"/>
                  </a:lnTo>
                  <a:lnTo>
                    <a:pt x="274231" y="761923"/>
                  </a:lnTo>
                  <a:lnTo>
                    <a:pt x="259486" y="717384"/>
                  </a:lnTo>
                  <a:lnTo>
                    <a:pt x="250647" y="671601"/>
                  </a:lnTo>
                  <a:lnTo>
                    <a:pt x="247700" y="625208"/>
                  </a:lnTo>
                  <a:lnTo>
                    <a:pt x="250647" y="578815"/>
                  </a:lnTo>
                  <a:lnTo>
                    <a:pt x="259486" y="533044"/>
                  </a:lnTo>
                  <a:lnTo>
                    <a:pt x="274231" y="488492"/>
                  </a:lnTo>
                  <a:lnTo>
                    <a:pt x="294868" y="445808"/>
                  </a:lnTo>
                  <a:lnTo>
                    <a:pt x="321398" y="405574"/>
                  </a:lnTo>
                  <a:lnTo>
                    <a:pt x="353834" y="368427"/>
                  </a:lnTo>
                  <a:lnTo>
                    <a:pt x="394169" y="332994"/>
                  </a:lnTo>
                  <a:lnTo>
                    <a:pt x="438200" y="303530"/>
                  </a:lnTo>
                  <a:lnTo>
                    <a:pt x="485406" y="280225"/>
                  </a:lnTo>
                  <a:lnTo>
                    <a:pt x="535254" y="263321"/>
                  </a:lnTo>
                  <a:lnTo>
                    <a:pt x="587222" y="253022"/>
                  </a:lnTo>
                  <a:lnTo>
                    <a:pt x="640803" y="249542"/>
                  </a:lnTo>
                  <a:lnTo>
                    <a:pt x="694359" y="253022"/>
                  </a:lnTo>
                  <a:lnTo>
                    <a:pt x="746328" y="263321"/>
                  </a:lnTo>
                  <a:lnTo>
                    <a:pt x="796163" y="280238"/>
                  </a:lnTo>
                  <a:lnTo>
                    <a:pt x="843356" y="303530"/>
                  </a:lnTo>
                  <a:lnTo>
                    <a:pt x="887387" y="333006"/>
                  </a:lnTo>
                  <a:lnTo>
                    <a:pt x="927735" y="368427"/>
                  </a:lnTo>
                  <a:lnTo>
                    <a:pt x="958811" y="402844"/>
                  </a:lnTo>
                  <a:lnTo>
                    <a:pt x="985735" y="439521"/>
                  </a:lnTo>
                  <a:lnTo>
                    <a:pt x="1008532" y="478155"/>
                  </a:lnTo>
                  <a:lnTo>
                    <a:pt x="1027176" y="518401"/>
                  </a:lnTo>
                  <a:lnTo>
                    <a:pt x="1041666" y="559968"/>
                  </a:lnTo>
                  <a:lnTo>
                    <a:pt x="1052029" y="602500"/>
                  </a:lnTo>
                  <a:lnTo>
                    <a:pt x="1058240" y="645680"/>
                  </a:lnTo>
                  <a:lnTo>
                    <a:pt x="1060323" y="689178"/>
                  </a:lnTo>
                  <a:lnTo>
                    <a:pt x="1058240" y="732688"/>
                  </a:lnTo>
                  <a:lnTo>
                    <a:pt x="1052029" y="775868"/>
                  </a:lnTo>
                  <a:lnTo>
                    <a:pt x="1041666" y="818400"/>
                  </a:lnTo>
                  <a:lnTo>
                    <a:pt x="1027176" y="859955"/>
                  </a:lnTo>
                  <a:lnTo>
                    <a:pt x="1008532" y="900214"/>
                  </a:lnTo>
                  <a:lnTo>
                    <a:pt x="985735" y="938847"/>
                  </a:lnTo>
                  <a:lnTo>
                    <a:pt x="958811" y="975525"/>
                  </a:lnTo>
                  <a:lnTo>
                    <a:pt x="927735" y="1009929"/>
                  </a:lnTo>
                  <a:lnTo>
                    <a:pt x="890778" y="1043482"/>
                  </a:lnTo>
                  <a:lnTo>
                    <a:pt x="851268" y="1072908"/>
                  </a:lnTo>
                  <a:lnTo>
                    <a:pt x="809472" y="1098130"/>
                  </a:lnTo>
                  <a:lnTo>
                    <a:pt x="765721" y="1119060"/>
                  </a:lnTo>
                  <a:lnTo>
                    <a:pt x="720305" y="1135621"/>
                  </a:lnTo>
                  <a:lnTo>
                    <a:pt x="673519" y="1147724"/>
                  </a:lnTo>
                  <a:lnTo>
                    <a:pt x="625665" y="1155280"/>
                  </a:lnTo>
                  <a:lnTo>
                    <a:pt x="577062" y="1158214"/>
                  </a:lnTo>
                  <a:lnTo>
                    <a:pt x="527989" y="1156436"/>
                  </a:lnTo>
                  <a:lnTo>
                    <a:pt x="478764" y="1149870"/>
                  </a:lnTo>
                  <a:lnTo>
                    <a:pt x="495376" y="1099718"/>
                  </a:lnTo>
                  <a:lnTo>
                    <a:pt x="339407" y="1128534"/>
                  </a:lnTo>
                  <a:lnTo>
                    <a:pt x="447776" y="1243406"/>
                  </a:lnTo>
                  <a:lnTo>
                    <a:pt x="464464" y="1193063"/>
                  </a:lnTo>
                  <a:lnTo>
                    <a:pt x="491083" y="1197610"/>
                  </a:lnTo>
                  <a:lnTo>
                    <a:pt x="517702" y="1200899"/>
                  </a:lnTo>
                  <a:lnTo>
                    <a:pt x="544283" y="1202893"/>
                  </a:lnTo>
                  <a:lnTo>
                    <a:pt x="570801" y="1203553"/>
                  </a:lnTo>
                  <a:lnTo>
                    <a:pt x="618718" y="1201470"/>
                  </a:lnTo>
                  <a:lnTo>
                    <a:pt x="666026" y="1195247"/>
                  </a:lnTo>
                  <a:lnTo>
                    <a:pt x="712482" y="1184960"/>
                  </a:lnTo>
                  <a:lnTo>
                    <a:pt x="757834" y="1170673"/>
                  </a:lnTo>
                  <a:lnTo>
                    <a:pt x="801839" y="1152461"/>
                  </a:lnTo>
                  <a:lnTo>
                    <a:pt x="844270" y="1130401"/>
                  </a:lnTo>
                  <a:lnTo>
                    <a:pt x="884872" y="1104557"/>
                  </a:lnTo>
                  <a:lnTo>
                    <a:pt x="923404" y="1075004"/>
                  </a:lnTo>
                  <a:lnTo>
                    <a:pt x="959612" y="1041793"/>
                  </a:lnTo>
                  <a:lnTo>
                    <a:pt x="991895" y="1006259"/>
                  </a:lnTo>
                  <a:lnTo>
                    <a:pt x="1020152" y="968502"/>
                  </a:lnTo>
                  <a:lnTo>
                    <a:pt x="1044359" y="928801"/>
                  </a:lnTo>
                  <a:lnTo>
                    <a:pt x="1064539" y="887463"/>
                  </a:lnTo>
                  <a:lnTo>
                    <a:pt x="1080681" y="844791"/>
                  </a:lnTo>
                  <a:lnTo>
                    <a:pt x="1092784" y="801065"/>
                  </a:lnTo>
                  <a:lnTo>
                    <a:pt x="1100848" y="756602"/>
                  </a:lnTo>
                  <a:lnTo>
                    <a:pt x="1104887" y="711695"/>
                  </a:lnTo>
                  <a:lnTo>
                    <a:pt x="1104887" y="666635"/>
                  </a:lnTo>
                  <a:close/>
                </a:path>
                <a:path w="1354454" h="1243965">
                  <a:moveTo>
                    <a:pt x="1354112" y="991108"/>
                  </a:moveTo>
                  <a:lnTo>
                    <a:pt x="1309649" y="960920"/>
                  </a:lnTo>
                  <a:lnTo>
                    <a:pt x="1324419" y="915276"/>
                  </a:lnTo>
                  <a:lnTo>
                    <a:pt x="1336167" y="869175"/>
                  </a:lnTo>
                  <a:lnTo>
                    <a:pt x="1344904" y="822731"/>
                  </a:lnTo>
                  <a:lnTo>
                    <a:pt x="1350683" y="776097"/>
                  </a:lnTo>
                  <a:lnTo>
                    <a:pt x="1353515" y="729399"/>
                  </a:lnTo>
                  <a:lnTo>
                    <a:pt x="1353439" y="682764"/>
                  </a:lnTo>
                  <a:lnTo>
                    <a:pt x="1350467" y="636358"/>
                  </a:lnTo>
                  <a:lnTo>
                    <a:pt x="1344625" y="590283"/>
                  </a:lnTo>
                  <a:lnTo>
                    <a:pt x="1335963" y="544690"/>
                  </a:lnTo>
                  <a:lnTo>
                    <a:pt x="1324495" y="499732"/>
                  </a:lnTo>
                  <a:lnTo>
                    <a:pt x="1310246" y="455510"/>
                  </a:lnTo>
                  <a:lnTo>
                    <a:pt x="1293253" y="412191"/>
                  </a:lnTo>
                  <a:lnTo>
                    <a:pt x="1273530" y="369887"/>
                  </a:lnTo>
                  <a:lnTo>
                    <a:pt x="1251115" y="328752"/>
                  </a:lnTo>
                  <a:lnTo>
                    <a:pt x="1226032" y="288925"/>
                  </a:lnTo>
                  <a:lnTo>
                    <a:pt x="1198308" y="250520"/>
                  </a:lnTo>
                  <a:lnTo>
                    <a:pt x="1167968" y="213690"/>
                  </a:lnTo>
                  <a:lnTo>
                    <a:pt x="1135049" y="178574"/>
                  </a:lnTo>
                  <a:lnTo>
                    <a:pt x="1096200" y="142633"/>
                  </a:lnTo>
                  <a:lnTo>
                    <a:pt x="1054874" y="109969"/>
                  </a:lnTo>
                  <a:lnTo>
                    <a:pt x="1011288" y="80708"/>
                  </a:lnTo>
                  <a:lnTo>
                    <a:pt x="965619" y="54965"/>
                  </a:lnTo>
                  <a:lnTo>
                    <a:pt x="918095" y="32854"/>
                  </a:lnTo>
                  <a:lnTo>
                    <a:pt x="868908" y="14503"/>
                  </a:lnTo>
                  <a:lnTo>
                    <a:pt x="818286" y="0"/>
                  </a:lnTo>
                  <a:lnTo>
                    <a:pt x="807567" y="43827"/>
                  </a:lnTo>
                  <a:lnTo>
                    <a:pt x="854798" y="57340"/>
                  </a:lnTo>
                  <a:lnTo>
                    <a:pt x="900684" y="74472"/>
                  </a:lnTo>
                  <a:lnTo>
                    <a:pt x="945032" y="95110"/>
                  </a:lnTo>
                  <a:lnTo>
                    <a:pt x="987640" y="119138"/>
                  </a:lnTo>
                  <a:lnTo>
                    <a:pt x="1028319" y="146443"/>
                  </a:lnTo>
                  <a:lnTo>
                    <a:pt x="1066888" y="176923"/>
                  </a:lnTo>
                  <a:lnTo>
                    <a:pt x="1103147" y="210451"/>
                  </a:lnTo>
                  <a:lnTo>
                    <a:pt x="1137297" y="247154"/>
                  </a:lnTo>
                  <a:lnTo>
                    <a:pt x="1168476" y="285813"/>
                  </a:lnTo>
                  <a:lnTo>
                    <a:pt x="1196619" y="326250"/>
                  </a:lnTo>
                  <a:lnTo>
                    <a:pt x="1221701" y="368300"/>
                  </a:lnTo>
                  <a:lnTo>
                    <a:pt x="1243685" y="411784"/>
                  </a:lnTo>
                  <a:lnTo>
                    <a:pt x="1262532" y="456514"/>
                  </a:lnTo>
                  <a:lnTo>
                    <a:pt x="1278216" y="502335"/>
                  </a:lnTo>
                  <a:lnTo>
                    <a:pt x="1290701" y="549071"/>
                  </a:lnTo>
                  <a:lnTo>
                    <a:pt x="1299946" y="596531"/>
                  </a:lnTo>
                  <a:lnTo>
                    <a:pt x="1305915" y="644563"/>
                  </a:lnTo>
                  <a:lnTo>
                    <a:pt x="1308582" y="692975"/>
                  </a:lnTo>
                  <a:lnTo>
                    <a:pt x="1307896" y="741591"/>
                  </a:lnTo>
                  <a:lnTo>
                    <a:pt x="1303832" y="790257"/>
                  </a:lnTo>
                  <a:lnTo>
                    <a:pt x="1296365" y="838784"/>
                  </a:lnTo>
                  <a:lnTo>
                    <a:pt x="1285443" y="886993"/>
                  </a:lnTo>
                  <a:lnTo>
                    <a:pt x="1271041" y="934732"/>
                  </a:lnTo>
                  <a:lnTo>
                    <a:pt x="1239100" y="913015"/>
                  </a:lnTo>
                  <a:lnTo>
                    <a:pt x="1211008" y="1063015"/>
                  </a:lnTo>
                  <a:lnTo>
                    <a:pt x="1354112" y="991108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230372" y="6529088"/>
            <a:ext cx="1028700" cy="1028700"/>
            <a:chOff x="11662238" y="8771111"/>
            <a:chExt cx="1028700" cy="1028700"/>
          </a:xfrm>
        </p:grpSpPr>
        <p:sp>
          <p:nvSpPr>
            <p:cNvPr id="28" name="object 28"/>
            <p:cNvSpPr/>
            <p:nvPr/>
          </p:nvSpPr>
          <p:spPr>
            <a:xfrm>
              <a:off x="11662238" y="9115649"/>
              <a:ext cx="1028700" cy="684530"/>
            </a:xfrm>
            <a:custGeom>
              <a:avLst/>
              <a:gdLst/>
              <a:ahLst/>
              <a:cxnLst/>
              <a:rect l="l" t="t" r="r" b="b"/>
              <a:pathLst>
                <a:path w="1028700" h="684529">
                  <a:moveTo>
                    <a:pt x="985624" y="0"/>
                  </a:moveTo>
                  <a:lnTo>
                    <a:pt x="42846" y="0"/>
                  </a:lnTo>
                  <a:lnTo>
                    <a:pt x="26177" y="3369"/>
                  </a:lnTo>
                  <a:lnTo>
                    <a:pt x="12557" y="12557"/>
                  </a:lnTo>
                  <a:lnTo>
                    <a:pt x="3369" y="26177"/>
                  </a:lnTo>
                  <a:lnTo>
                    <a:pt x="0" y="42846"/>
                  </a:lnTo>
                  <a:lnTo>
                    <a:pt x="0" y="555375"/>
                  </a:lnTo>
                  <a:lnTo>
                    <a:pt x="10120" y="605364"/>
                  </a:lnTo>
                  <a:lnTo>
                    <a:pt x="37701" y="646235"/>
                  </a:lnTo>
                  <a:lnTo>
                    <a:pt x="78572" y="673816"/>
                  </a:lnTo>
                  <a:lnTo>
                    <a:pt x="128561" y="683937"/>
                  </a:lnTo>
                  <a:lnTo>
                    <a:pt x="899909" y="683937"/>
                  </a:lnTo>
                  <a:lnTo>
                    <a:pt x="949903" y="673816"/>
                  </a:lnTo>
                  <a:lnTo>
                    <a:pt x="990773" y="646235"/>
                  </a:lnTo>
                  <a:lnTo>
                    <a:pt x="1018352" y="605364"/>
                  </a:lnTo>
                  <a:lnTo>
                    <a:pt x="1028471" y="555375"/>
                  </a:lnTo>
                  <a:lnTo>
                    <a:pt x="1028471" y="42846"/>
                  </a:lnTo>
                  <a:lnTo>
                    <a:pt x="1025102" y="26177"/>
                  </a:lnTo>
                  <a:lnTo>
                    <a:pt x="1015918" y="12557"/>
                  </a:lnTo>
                  <a:lnTo>
                    <a:pt x="1002298" y="3369"/>
                  </a:lnTo>
                  <a:lnTo>
                    <a:pt x="985624" y="0"/>
                  </a:lnTo>
                  <a:close/>
                </a:path>
              </a:pathLst>
            </a:custGeom>
            <a:solidFill>
              <a:srgbClr val="EB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62243" y="8899670"/>
              <a:ext cx="1028700" cy="259079"/>
            </a:xfrm>
            <a:custGeom>
              <a:avLst/>
              <a:gdLst/>
              <a:ahLst/>
              <a:cxnLst/>
              <a:rect l="l" t="t" r="r" b="b"/>
              <a:pathLst>
                <a:path w="1028700" h="259079">
                  <a:moveTo>
                    <a:pt x="899909" y="0"/>
                  </a:moveTo>
                  <a:lnTo>
                    <a:pt x="128551" y="0"/>
                  </a:lnTo>
                  <a:lnTo>
                    <a:pt x="78510" y="10102"/>
                  </a:lnTo>
                  <a:lnTo>
                    <a:pt x="37649" y="37654"/>
                  </a:lnTo>
                  <a:lnTo>
                    <a:pt x="10101" y="78519"/>
                  </a:lnTo>
                  <a:lnTo>
                    <a:pt x="0" y="128561"/>
                  </a:lnTo>
                  <a:lnTo>
                    <a:pt x="0" y="258829"/>
                  </a:lnTo>
                  <a:lnTo>
                    <a:pt x="1028471" y="258829"/>
                  </a:lnTo>
                  <a:lnTo>
                    <a:pt x="1028471" y="128561"/>
                  </a:lnTo>
                  <a:lnTo>
                    <a:pt x="1018368" y="78519"/>
                  </a:lnTo>
                  <a:lnTo>
                    <a:pt x="990816" y="37654"/>
                  </a:lnTo>
                  <a:lnTo>
                    <a:pt x="949951" y="10102"/>
                  </a:lnTo>
                  <a:lnTo>
                    <a:pt x="89990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33644" y="8771121"/>
              <a:ext cx="685800" cy="257175"/>
            </a:xfrm>
            <a:custGeom>
              <a:avLst/>
              <a:gdLst/>
              <a:ahLst/>
              <a:cxnLst/>
              <a:rect l="l" t="t" r="r" b="b"/>
              <a:pathLst>
                <a:path w="685800" h="257175">
                  <a:moveTo>
                    <a:pt x="128549" y="42849"/>
                  </a:moveTo>
                  <a:lnTo>
                    <a:pt x="125183" y="26174"/>
                  </a:lnTo>
                  <a:lnTo>
                    <a:pt x="116001" y="12547"/>
                  </a:lnTo>
                  <a:lnTo>
                    <a:pt x="102387" y="3365"/>
                  </a:lnTo>
                  <a:lnTo>
                    <a:pt x="85712" y="0"/>
                  </a:lnTo>
                  <a:lnTo>
                    <a:pt x="42862" y="0"/>
                  </a:lnTo>
                  <a:lnTo>
                    <a:pt x="26187" y="3365"/>
                  </a:lnTo>
                  <a:lnTo>
                    <a:pt x="12560" y="12547"/>
                  </a:lnTo>
                  <a:lnTo>
                    <a:pt x="3378" y="26174"/>
                  </a:lnTo>
                  <a:lnTo>
                    <a:pt x="0" y="42849"/>
                  </a:lnTo>
                  <a:lnTo>
                    <a:pt x="0" y="214261"/>
                  </a:lnTo>
                  <a:lnTo>
                    <a:pt x="3378" y="230936"/>
                  </a:lnTo>
                  <a:lnTo>
                    <a:pt x="12560" y="244563"/>
                  </a:lnTo>
                  <a:lnTo>
                    <a:pt x="26187" y="253746"/>
                  </a:lnTo>
                  <a:lnTo>
                    <a:pt x="42862" y="257124"/>
                  </a:lnTo>
                  <a:lnTo>
                    <a:pt x="85712" y="257124"/>
                  </a:lnTo>
                  <a:lnTo>
                    <a:pt x="102387" y="253746"/>
                  </a:lnTo>
                  <a:lnTo>
                    <a:pt x="116001" y="244563"/>
                  </a:lnTo>
                  <a:lnTo>
                    <a:pt x="125183" y="230936"/>
                  </a:lnTo>
                  <a:lnTo>
                    <a:pt x="128549" y="214261"/>
                  </a:lnTo>
                  <a:lnTo>
                    <a:pt x="128549" y="42849"/>
                  </a:lnTo>
                  <a:close/>
                </a:path>
                <a:path w="685800" h="257175">
                  <a:moveTo>
                    <a:pt x="685647" y="42849"/>
                  </a:moveTo>
                  <a:lnTo>
                    <a:pt x="682282" y="26174"/>
                  </a:lnTo>
                  <a:lnTo>
                    <a:pt x="673087" y="12547"/>
                  </a:lnTo>
                  <a:lnTo>
                    <a:pt x="659472" y="3365"/>
                  </a:lnTo>
                  <a:lnTo>
                    <a:pt x="642797" y="0"/>
                  </a:lnTo>
                  <a:lnTo>
                    <a:pt x="599948" y="0"/>
                  </a:lnTo>
                  <a:lnTo>
                    <a:pt x="583272" y="3365"/>
                  </a:lnTo>
                  <a:lnTo>
                    <a:pt x="569645" y="12547"/>
                  </a:lnTo>
                  <a:lnTo>
                    <a:pt x="560463" y="26174"/>
                  </a:lnTo>
                  <a:lnTo>
                    <a:pt x="557085" y="42849"/>
                  </a:lnTo>
                  <a:lnTo>
                    <a:pt x="557085" y="214261"/>
                  </a:lnTo>
                  <a:lnTo>
                    <a:pt x="560463" y="230936"/>
                  </a:lnTo>
                  <a:lnTo>
                    <a:pt x="569645" y="244563"/>
                  </a:lnTo>
                  <a:lnTo>
                    <a:pt x="583272" y="253746"/>
                  </a:lnTo>
                  <a:lnTo>
                    <a:pt x="599948" y="257124"/>
                  </a:lnTo>
                  <a:lnTo>
                    <a:pt x="642797" y="257124"/>
                  </a:lnTo>
                  <a:lnTo>
                    <a:pt x="659472" y="253746"/>
                  </a:lnTo>
                  <a:lnTo>
                    <a:pt x="673087" y="244563"/>
                  </a:lnTo>
                  <a:lnTo>
                    <a:pt x="682282" y="230936"/>
                  </a:lnTo>
                  <a:lnTo>
                    <a:pt x="685647" y="214261"/>
                  </a:lnTo>
                  <a:lnTo>
                    <a:pt x="685647" y="42849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90794" y="9242497"/>
              <a:ext cx="171408" cy="1714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90794" y="9499616"/>
              <a:ext cx="171408" cy="1714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90772" y="9242497"/>
              <a:ext cx="171408" cy="1714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90772" y="9499616"/>
              <a:ext cx="171408" cy="1714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0740" y="9242497"/>
              <a:ext cx="171408" cy="171408"/>
            </a:xfrm>
            <a:prstGeom prst="rect">
              <a:avLst/>
            </a:prstGeom>
          </p:spPr>
        </p:pic>
      </p:grpSp>
      <p:grpSp>
        <p:nvGrpSpPr>
          <p:cNvPr id="38" name="object 14">
            <a:extLst>
              <a:ext uri="{FF2B5EF4-FFF2-40B4-BE49-F238E27FC236}">
                <a16:creationId xmlns:a16="http://schemas.microsoft.com/office/drawing/2014/main" id="{714056C7-C579-58C4-F4B1-B94EF7E2A46C}"/>
              </a:ext>
            </a:extLst>
          </p:cNvPr>
          <p:cNvGrpSpPr/>
          <p:nvPr/>
        </p:nvGrpSpPr>
        <p:grpSpPr>
          <a:xfrm>
            <a:off x="8710465" y="8620885"/>
            <a:ext cx="7139319" cy="2073275"/>
            <a:chOff x="11141022" y="8251057"/>
            <a:chExt cx="7139319" cy="2073275"/>
          </a:xfrm>
        </p:grpSpPr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C9AB4EE0-F750-D78F-EA08-4868C5A788E3}"/>
                </a:ext>
              </a:extLst>
            </p:cNvPr>
            <p:cNvSpPr/>
            <p:nvPr/>
          </p:nvSpPr>
          <p:spPr>
            <a:xfrm>
              <a:off x="12177637" y="8266051"/>
              <a:ext cx="6102704" cy="1953895"/>
            </a:xfrm>
            <a:custGeom>
              <a:avLst/>
              <a:gdLst/>
              <a:ahLst/>
              <a:cxnLst/>
              <a:rect l="l" t="t" r="r" b="b"/>
              <a:pathLst>
                <a:path w="5643880" h="1953895">
                  <a:moveTo>
                    <a:pt x="5333408" y="0"/>
                  </a:moveTo>
                  <a:lnTo>
                    <a:pt x="310398" y="0"/>
                  </a:lnTo>
                  <a:lnTo>
                    <a:pt x="264690" y="3381"/>
                  </a:lnTo>
                  <a:lnTo>
                    <a:pt x="221011" y="13199"/>
                  </a:lnTo>
                  <a:lnTo>
                    <a:pt x="179850" y="28964"/>
                  </a:lnTo>
                  <a:lnTo>
                    <a:pt x="141697" y="50186"/>
                  </a:lnTo>
                  <a:lnTo>
                    <a:pt x="107043" y="76376"/>
                  </a:lnTo>
                  <a:lnTo>
                    <a:pt x="76376" y="107043"/>
                  </a:lnTo>
                  <a:lnTo>
                    <a:pt x="50186" y="141697"/>
                  </a:lnTo>
                  <a:lnTo>
                    <a:pt x="28964" y="179850"/>
                  </a:lnTo>
                  <a:lnTo>
                    <a:pt x="13199" y="221011"/>
                  </a:lnTo>
                  <a:lnTo>
                    <a:pt x="3381" y="264690"/>
                  </a:lnTo>
                  <a:lnTo>
                    <a:pt x="0" y="310398"/>
                  </a:lnTo>
                  <a:lnTo>
                    <a:pt x="0" y="1643133"/>
                  </a:lnTo>
                  <a:lnTo>
                    <a:pt x="3381" y="1688841"/>
                  </a:lnTo>
                  <a:lnTo>
                    <a:pt x="13199" y="1732520"/>
                  </a:lnTo>
                  <a:lnTo>
                    <a:pt x="28964" y="1773681"/>
                  </a:lnTo>
                  <a:lnTo>
                    <a:pt x="50186" y="1811834"/>
                  </a:lnTo>
                  <a:lnTo>
                    <a:pt x="76376" y="1846489"/>
                  </a:lnTo>
                  <a:lnTo>
                    <a:pt x="107043" y="1877156"/>
                  </a:lnTo>
                  <a:lnTo>
                    <a:pt x="141697" y="1903345"/>
                  </a:lnTo>
                  <a:lnTo>
                    <a:pt x="179850" y="1924567"/>
                  </a:lnTo>
                  <a:lnTo>
                    <a:pt x="221011" y="1940332"/>
                  </a:lnTo>
                  <a:lnTo>
                    <a:pt x="264690" y="1950150"/>
                  </a:lnTo>
                  <a:lnTo>
                    <a:pt x="310398" y="1953532"/>
                  </a:lnTo>
                  <a:lnTo>
                    <a:pt x="5333408" y="1953532"/>
                  </a:lnTo>
                  <a:lnTo>
                    <a:pt x="5379116" y="1950150"/>
                  </a:lnTo>
                  <a:lnTo>
                    <a:pt x="5422795" y="1940332"/>
                  </a:lnTo>
                  <a:lnTo>
                    <a:pt x="5463956" y="1924567"/>
                  </a:lnTo>
                  <a:lnTo>
                    <a:pt x="5502109" y="1903345"/>
                  </a:lnTo>
                  <a:lnTo>
                    <a:pt x="5536764" y="1877156"/>
                  </a:lnTo>
                  <a:lnTo>
                    <a:pt x="5567431" y="1846489"/>
                  </a:lnTo>
                  <a:lnTo>
                    <a:pt x="5593620" y="1811834"/>
                  </a:lnTo>
                  <a:lnTo>
                    <a:pt x="5614842" y="1773681"/>
                  </a:lnTo>
                  <a:lnTo>
                    <a:pt x="5630607" y="1732520"/>
                  </a:lnTo>
                  <a:lnTo>
                    <a:pt x="5640425" y="1688841"/>
                  </a:lnTo>
                  <a:lnTo>
                    <a:pt x="5643807" y="1643133"/>
                  </a:lnTo>
                  <a:lnTo>
                    <a:pt x="5643807" y="310398"/>
                  </a:lnTo>
                  <a:lnTo>
                    <a:pt x="5640425" y="264690"/>
                  </a:lnTo>
                  <a:lnTo>
                    <a:pt x="5630607" y="221011"/>
                  </a:lnTo>
                  <a:lnTo>
                    <a:pt x="5614842" y="179850"/>
                  </a:lnTo>
                  <a:lnTo>
                    <a:pt x="5593620" y="141697"/>
                  </a:lnTo>
                  <a:lnTo>
                    <a:pt x="5567431" y="107043"/>
                  </a:lnTo>
                  <a:lnTo>
                    <a:pt x="5536764" y="76376"/>
                  </a:lnTo>
                  <a:lnTo>
                    <a:pt x="5502109" y="50186"/>
                  </a:lnTo>
                  <a:lnTo>
                    <a:pt x="5463956" y="28964"/>
                  </a:lnTo>
                  <a:lnTo>
                    <a:pt x="5422795" y="13199"/>
                  </a:lnTo>
                  <a:lnTo>
                    <a:pt x="5379116" y="3381"/>
                  </a:lnTo>
                  <a:lnTo>
                    <a:pt x="533340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8F2907F4-B9BD-7313-18B1-0FD08FB99219}"/>
                </a:ext>
              </a:extLst>
            </p:cNvPr>
            <p:cNvSpPr/>
            <p:nvPr/>
          </p:nvSpPr>
          <p:spPr>
            <a:xfrm>
              <a:off x="11141022" y="8251057"/>
              <a:ext cx="2073275" cy="2073275"/>
            </a:xfrm>
            <a:custGeom>
              <a:avLst/>
              <a:gdLst/>
              <a:ahLst/>
              <a:cxnLst/>
              <a:rect l="l" t="t" r="r" b="b"/>
              <a:pathLst>
                <a:path w="2073275" h="2073275">
                  <a:moveTo>
                    <a:pt x="1036617" y="0"/>
                  </a:moveTo>
                  <a:lnTo>
                    <a:pt x="987819" y="1128"/>
                  </a:lnTo>
                  <a:lnTo>
                    <a:pt x="939601" y="4480"/>
                  </a:lnTo>
                  <a:lnTo>
                    <a:pt x="892014" y="10005"/>
                  </a:lnTo>
                  <a:lnTo>
                    <a:pt x="845108" y="17654"/>
                  </a:lnTo>
                  <a:lnTo>
                    <a:pt x="798931" y="27377"/>
                  </a:lnTo>
                  <a:lnTo>
                    <a:pt x="753534" y="39125"/>
                  </a:lnTo>
                  <a:lnTo>
                    <a:pt x="708967" y="52847"/>
                  </a:lnTo>
                  <a:lnTo>
                    <a:pt x="665279" y="68494"/>
                  </a:lnTo>
                  <a:lnTo>
                    <a:pt x="622520" y="86016"/>
                  </a:lnTo>
                  <a:lnTo>
                    <a:pt x="580740" y="105363"/>
                  </a:lnTo>
                  <a:lnTo>
                    <a:pt x="539989" y="126485"/>
                  </a:lnTo>
                  <a:lnTo>
                    <a:pt x="500316" y="149333"/>
                  </a:lnTo>
                  <a:lnTo>
                    <a:pt x="461771" y="173857"/>
                  </a:lnTo>
                  <a:lnTo>
                    <a:pt x="424405" y="200007"/>
                  </a:lnTo>
                  <a:lnTo>
                    <a:pt x="388267" y="227733"/>
                  </a:lnTo>
                  <a:lnTo>
                    <a:pt x="353406" y="256986"/>
                  </a:lnTo>
                  <a:lnTo>
                    <a:pt x="319872" y="287716"/>
                  </a:lnTo>
                  <a:lnTo>
                    <a:pt x="287716" y="319872"/>
                  </a:lnTo>
                  <a:lnTo>
                    <a:pt x="256986" y="353406"/>
                  </a:lnTo>
                  <a:lnTo>
                    <a:pt x="227733" y="388267"/>
                  </a:lnTo>
                  <a:lnTo>
                    <a:pt x="200007" y="424405"/>
                  </a:lnTo>
                  <a:lnTo>
                    <a:pt x="173857" y="461771"/>
                  </a:lnTo>
                  <a:lnTo>
                    <a:pt x="149333" y="500316"/>
                  </a:lnTo>
                  <a:lnTo>
                    <a:pt x="126485" y="539989"/>
                  </a:lnTo>
                  <a:lnTo>
                    <a:pt x="105363" y="580740"/>
                  </a:lnTo>
                  <a:lnTo>
                    <a:pt x="86016" y="622520"/>
                  </a:lnTo>
                  <a:lnTo>
                    <a:pt x="68494" y="665279"/>
                  </a:lnTo>
                  <a:lnTo>
                    <a:pt x="52847" y="708967"/>
                  </a:lnTo>
                  <a:lnTo>
                    <a:pt x="39125" y="753534"/>
                  </a:lnTo>
                  <a:lnTo>
                    <a:pt x="27377" y="798931"/>
                  </a:lnTo>
                  <a:lnTo>
                    <a:pt x="17654" y="845108"/>
                  </a:lnTo>
                  <a:lnTo>
                    <a:pt x="10005" y="892014"/>
                  </a:lnTo>
                  <a:lnTo>
                    <a:pt x="4480" y="939601"/>
                  </a:lnTo>
                  <a:lnTo>
                    <a:pt x="1128" y="987819"/>
                  </a:lnTo>
                  <a:lnTo>
                    <a:pt x="0" y="1036617"/>
                  </a:lnTo>
                  <a:lnTo>
                    <a:pt x="1128" y="1085415"/>
                  </a:lnTo>
                  <a:lnTo>
                    <a:pt x="4480" y="1133633"/>
                  </a:lnTo>
                  <a:lnTo>
                    <a:pt x="10005" y="1181220"/>
                  </a:lnTo>
                  <a:lnTo>
                    <a:pt x="17654" y="1228127"/>
                  </a:lnTo>
                  <a:lnTo>
                    <a:pt x="27377" y="1274303"/>
                  </a:lnTo>
                  <a:lnTo>
                    <a:pt x="39125" y="1319700"/>
                  </a:lnTo>
                  <a:lnTo>
                    <a:pt x="52847" y="1364268"/>
                  </a:lnTo>
                  <a:lnTo>
                    <a:pt x="68494" y="1407956"/>
                  </a:lnTo>
                  <a:lnTo>
                    <a:pt x="86016" y="1450715"/>
                  </a:lnTo>
                  <a:lnTo>
                    <a:pt x="105363" y="1492494"/>
                  </a:lnTo>
                  <a:lnTo>
                    <a:pt x="126485" y="1533246"/>
                  </a:lnTo>
                  <a:lnTo>
                    <a:pt x="149333" y="1572918"/>
                  </a:lnTo>
                  <a:lnTo>
                    <a:pt x="173857" y="1611463"/>
                  </a:lnTo>
                  <a:lnTo>
                    <a:pt x="200007" y="1648829"/>
                  </a:lnTo>
                  <a:lnTo>
                    <a:pt x="227733" y="1684968"/>
                  </a:lnTo>
                  <a:lnTo>
                    <a:pt x="256986" y="1719829"/>
                  </a:lnTo>
                  <a:lnTo>
                    <a:pt x="287716" y="1753362"/>
                  </a:lnTo>
                  <a:lnTo>
                    <a:pt x="319872" y="1785519"/>
                  </a:lnTo>
                  <a:lnTo>
                    <a:pt x="353406" y="1816248"/>
                  </a:lnTo>
                  <a:lnTo>
                    <a:pt x="388267" y="1845501"/>
                  </a:lnTo>
                  <a:lnTo>
                    <a:pt x="424405" y="1873227"/>
                  </a:lnTo>
                  <a:lnTo>
                    <a:pt x="461771" y="1899377"/>
                  </a:lnTo>
                  <a:lnTo>
                    <a:pt x="500316" y="1923901"/>
                  </a:lnTo>
                  <a:lnTo>
                    <a:pt x="539989" y="1946749"/>
                  </a:lnTo>
                  <a:lnTo>
                    <a:pt x="580740" y="1967871"/>
                  </a:lnTo>
                  <a:lnTo>
                    <a:pt x="622520" y="1987218"/>
                  </a:lnTo>
                  <a:lnTo>
                    <a:pt x="665279" y="2004740"/>
                  </a:lnTo>
                  <a:lnTo>
                    <a:pt x="708967" y="2020387"/>
                  </a:lnTo>
                  <a:lnTo>
                    <a:pt x="753534" y="2034109"/>
                  </a:lnTo>
                  <a:lnTo>
                    <a:pt x="798931" y="2045857"/>
                  </a:lnTo>
                  <a:lnTo>
                    <a:pt x="845108" y="2055580"/>
                  </a:lnTo>
                  <a:lnTo>
                    <a:pt x="892014" y="2063229"/>
                  </a:lnTo>
                  <a:lnTo>
                    <a:pt x="939601" y="2068755"/>
                  </a:lnTo>
                  <a:lnTo>
                    <a:pt x="987819" y="2072106"/>
                  </a:lnTo>
                  <a:lnTo>
                    <a:pt x="1036617" y="2073235"/>
                  </a:lnTo>
                  <a:lnTo>
                    <a:pt x="1085415" y="2072106"/>
                  </a:lnTo>
                  <a:lnTo>
                    <a:pt x="1133633" y="2068755"/>
                  </a:lnTo>
                  <a:lnTo>
                    <a:pt x="1181220" y="2063229"/>
                  </a:lnTo>
                  <a:lnTo>
                    <a:pt x="1228127" y="2055580"/>
                  </a:lnTo>
                  <a:lnTo>
                    <a:pt x="1274303" y="2045857"/>
                  </a:lnTo>
                  <a:lnTo>
                    <a:pt x="1319700" y="2034109"/>
                  </a:lnTo>
                  <a:lnTo>
                    <a:pt x="1364268" y="2020387"/>
                  </a:lnTo>
                  <a:lnTo>
                    <a:pt x="1407956" y="2004740"/>
                  </a:lnTo>
                  <a:lnTo>
                    <a:pt x="1450715" y="1987218"/>
                  </a:lnTo>
                  <a:lnTo>
                    <a:pt x="1492494" y="1967871"/>
                  </a:lnTo>
                  <a:lnTo>
                    <a:pt x="1533246" y="1946749"/>
                  </a:lnTo>
                  <a:lnTo>
                    <a:pt x="1572918" y="1923901"/>
                  </a:lnTo>
                  <a:lnTo>
                    <a:pt x="1611463" y="1899377"/>
                  </a:lnTo>
                  <a:lnTo>
                    <a:pt x="1648829" y="1873227"/>
                  </a:lnTo>
                  <a:lnTo>
                    <a:pt x="1684968" y="1845501"/>
                  </a:lnTo>
                  <a:lnTo>
                    <a:pt x="1719829" y="1816248"/>
                  </a:lnTo>
                  <a:lnTo>
                    <a:pt x="1753362" y="1785519"/>
                  </a:lnTo>
                  <a:lnTo>
                    <a:pt x="1785519" y="1753362"/>
                  </a:lnTo>
                  <a:lnTo>
                    <a:pt x="1816248" y="1719829"/>
                  </a:lnTo>
                  <a:lnTo>
                    <a:pt x="1845501" y="1684968"/>
                  </a:lnTo>
                  <a:lnTo>
                    <a:pt x="1873227" y="1648829"/>
                  </a:lnTo>
                  <a:lnTo>
                    <a:pt x="1899377" y="1611463"/>
                  </a:lnTo>
                  <a:lnTo>
                    <a:pt x="1923901" y="1572918"/>
                  </a:lnTo>
                  <a:lnTo>
                    <a:pt x="1946749" y="1533246"/>
                  </a:lnTo>
                  <a:lnTo>
                    <a:pt x="1967871" y="1492494"/>
                  </a:lnTo>
                  <a:lnTo>
                    <a:pt x="1987218" y="1450715"/>
                  </a:lnTo>
                  <a:lnTo>
                    <a:pt x="2004740" y="1407956"/>
                  </a:lnTo>
                  <a:lnTo>
                    <a:pt x="2020387" y="1364268"/>
                  </a:lnTo>
                  <a:lnTo>
                    <a:pt x="2034109" y="1319700"/>
                  </a:lnTo>
                  <a:lnTo>
                    <a:pt x="2045857" y="1274303"/>
                  </a:lnTo>
                  <a:lnTo>
                    <a:pt x="2055580" y="1228127"/>
                  </a:lnTo>
                  <a:lnTo>
                    <a:pt x="2063229" y="1181220"/>
                  </a:lnTo>
                  <a:lnTo>
                    <a:pt x="2068755" y="1133633"/>
                  </a:lnTo>
                  <a:lnTo>
                    <a:pt x="2072106" y="1085415"/>
                  </a:lnTo>
                  <a:lnTo>
                    <a:pt x="2073235" y="1036617"/>
                  </a:lnTo>
                  <a:lnTo>
                    <a:pt x="2072106" y="987819"/>
                  </a:lnTo>
                  <a:lnTo>
                    <a:pt x="2068755" y="939601"/>
                  </a:lnTo>
                  <a:lnTo>
                    <a:pt x="2063229" y="892014"/>
                  </a:lnTo>
                  <a:lnTo>
                    <a:pt x="2055580" y="845108"/>
                  </a:lnTo>
                  <a:lnTo>
                    <a:pt x="2045857" y="798931"/>
                  </a:lnTo>
                  <a:lnTo>
                    <a:pt x="2034109" y="753534"/>
                  </a:lnTo>
                  <a:lnTo>
                    <a:pt x="2020387" y="708967"/>
                  </a:lnTo>
                  <a:lnTo>
                    <a:pt x="2004740" y="665279"/>
                  </a:lnTo>
                  <a:lnTo>
                    <a:pt x="1987218" y="622520"/>
                  </a:lnTo>
                  <a:lnTo>
                    <a:pt x="1967871" y="580740"/>
                  </a:lnTo>
                  <a:lnTo>
                    <a:pt x="1946749" y="539989"/>
                  </a:lnTo>
                  <a:lnTo>
                    <a:pt x="1923901" y="500316"/>
                  </a:lnTo>
                  <a:lnTo>
                    <a:pt x="1899377" y="461771"/>
                  </a:lnTo>
                  <a:lnTo>
                    <a:pt x="1873227" y="424405"/>
                  </a:lnTo>
                  <a:lnTo>
                    <a:pt x="1845501" y="388267"/>
                  </a:lnTo>
                  <a:lnTo>
                    <a:pt x="1816248" y="353406"/>
                  </a:lnTo>
                  <a:lnTo>
                    <a:pt x="1785519" y="319872"/>
                  </a:lnTo>
                  <a:lnTo>
                    <a:pt x="1753362" y="287716"/>
                  </a:lnTo>
                  <a:lnTo>
                    <a:pt x="1719829" y="256986"/>
                  </a:lnTo>
                  <a:lnTo>
                    <a:pt x="1684968" y="227733"/>
                  </a:lnTo>
                  <a:lnTo>
                    <a:pt x="1648829" y="200007"/>
                  </a:lnTo>
                  <a:lnTo>
                    <a:pt x="1611463" y="173857"/>
                  </a:lnTo>
                  <a:lnTo>
                    <a:pt x="1572918" y="149333"/>
                  </a:lnTo>
                  <a:lnTo>
                    <a:pt x="1533246" y="126485"/>
                  </a:lnTo>
                  <a:lnTo>
                    <a:pt x="1492494" y="105363"/>
                  </a:lnTo>
                  <a:lnTo>
                    <a:pt x="1450715" y="86016"/>
                  </a:lnTo>
                  <a:lnTo>
                    <a:pt x="1407956" y="68494"/>
                  </a:lnTo>
                  <a:lnTo>
                    <a:pt x="1364268" y="52847"/>
                  </a:lnTo>
                  <a:lnTo>
                    <a:pt x="1319700" y="39125"/>
                  </a:lnTo>
                  <a:lnTo>
                    <a:pt x="1274303" y="27377"/>
                  </a:lnTo>
                  <a:lnTo>
                    <a:pt x="1228127" y="17654"/>
                  </a:lnTo>
                  <a:lnTo>
                    <a:pt x="1181220" y="10005"/>
                  </a:lnTo>
                  <a:lnTo>
                    <a:pt x="1133633" y="4480"/>
                  </a:lnTo>
                  <a:lnTo>
                    <a:pt x="1085415" y="1128"/>
                  </a:lnTo>
                  <a:lnTo>
                    <a:pt x="1036617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19">
            <a:extLst>
              <a:ext uri="{FF2B5EF4-FFF2-40B4-BE49-F238E27FC236}">
                <a16:creationId xmlns:a16="http://schemas.microsoft.com/office/drawing/2014/main" id="{7D12E144-899D-B0A3-FAA5-CFEADF9B77B9}"/>
              </a:ext>
            </a:extLst>
          </p:cNvPr>
          <p:cNvSpPr txBox="1"/>
          <p:nvPr/>
        </p:nvSpPr>
        <p:spPr>
          <a:xfrm>
            <a:off x="10966450" y="8868071"/>
            <a:ext cx="4572564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200" b="0" dirty="0">
                <a:solidFill>
                  <a:srgbClr val="FFFFFF"/>
                </a:solidFill>
                <a:latin typeface="Satoshi Light"/>
                <a:cs typeface="Satoshi Light"/>
              </a:rPr>
              <a:t>What have you seen keep teams together during the last two years?</a:t>
            </a:r>
            <a:endParaRPr lang="en-US" sz="3200" dirty="0">
              <a:latin typeface="Satoshi Light"/>
              <a:cs typeface="Satoshi Light"/>
            </a:endParaRPr>
          </a:p>
        </p:txBody>
      </p:sp>
      <p:pic>
        <p:nvPicPr>
          <p:cNvPr id="46" name="Picture 45" descr="A group of people with blue and white figures&#10;&#10;AI-generated content may be incorrect.">
            <a:extLst>
              <a:ext uri="{FF2B5EF4-FFF2-40B4-BE49-F238E27FC236}">
                <a16:creationId xmlns:a16="http://schemas.microsoft.com/office/drawing/2014/main" id="{22A2D806-F4F3-19C5-64F2-7045D8ACE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76" y="9047837"/>
            <a:ext cx="1219370" cy="121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59BA709E-E3BE-2E3A-B425-B7700B49E37D}"/>
              </a:ext>
            </a:extLst>
          </p:cNvPr>
          <p:cNvSpPr/>
          <p:nvPr/>
        </p:nvSpPr>
        <p:spPr>
          <a:xfrm>
            <a:off x="-158750" y="-136525"/>
            <a:ext cx="20421600" cy="1165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004" y="1184265"/>
            <a:ext cx="8657538" cy="190052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>
                <a:latin typeface="Oswald" pitchFamily="2" charset="0"/>
              </a:rPr>
              <a:t>THE POWER FRAMEWORK</a:t>
            </a:r>
          </a:p>
          <a:p>
            <a:pPr marL="186055" algn="ctr">
              <a:lnSpc>
                <a:spcPct val="100000"/>
              </a:lnSpc>
              <a:spcBef>
                <a:spcPts val="665"/>
              </a:spcBef>
            </a:pPr>
            <a:r>
              <a:rPr sz="3250" dirty="0">
                <a:latin typeface="Oswald" pitchFamily="2" charset="0"/>
              </a:rPr>
              <a:t>FIVE KEYS TO RESILIENCE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142D3C-0E3D-5CCB-51F5-3EC3A202F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482" y="4144813"/>
            <a:ext cx="2895600" cy="46577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6AF379B-50B0-27F6-0D7E-970DC046A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3813" y="4144813"/>
            <a:ext cx="2352675" cy="46577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A890B4-6171-E458-E665-62774FBFA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7075" y="4163863"/>
            <a:ext cx="3419475" cy="46196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275C09-8EA1-453F-2B1F-F649A1759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47550" y="4159100"/>
            <a:ext cx="2762250" cy="46291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2523F5-BFB5-F422-703F-1BB542CDD0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767050" y="4197200"/>
            <a:ext cx="2209800" cy="4552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E046C7-5EB4-0F99-8387-E538CF4E055F}"/>
              </a:ext>
            </a:extLst>
          </p:cNvPr>
          <p:cNvSpPr/>
          <p:nvPr/>
        </p:nvSpPr>
        <p:spPr>
          <a:xfrm>
            <a:off x="16148050" y="10760075"/>
            <a:ext cx="41148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6498-D9B9-1807-15C0-F481E77EC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802" y="10912791"/>
            <a:ext cx="3447295" cy="28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Oswald" pitchFamily="2" charset="0"/>
              </a:rPr>
              <a:t>P – PAUSE</a:t>
            </a:r>
          </a:p>
        </p:txBody>
      </p:sp>
      <p:sp>
        <p:nvSpPr>
          <p:cNvPr id="3" name="object 3"/>
          <p:cNvSpPr/>
          <p:nvPr/>
        </p:nvSpPr>
        <p:spPr>
          <a:xfrm>
            <a:off x="1573805" y="2168054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257" y="0"/>
                </a:lnTo>
              </a:path>
            </a:pathLst>
          </a:custGeom>
          <a:ln w="199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16916" y="1277448"/>
            <a:ext cx="6690995" cy="8754110"/>
            <a:chOff x="11716916" y="1277448"/>
            <a:chExt cx="6690995" cy="8754110"/>
          </a:xfrm>
        </p:grpSpPr>
        <p:sp>
          <p:nvSpPr>
            <p:cNvPr id="5" name="object 5"/>
            <p:cNvSpPr/>
            <p:nvPr/>
          </p:nvSpPr>
          <p:spPr>
            <a:xfrm>
              <a:off x="11716916" y="1277448"/>
              <a:ext cx="6690995" cy="8754110"/>
            </a:xfrm>
            <a:custGeom>
              <a:avLst/>
              <a:gdLst/>
              <a:ahLst/>
              <a:cxnLst/>
              <a:rect l="l" t="t" r="r" b="b"/>
              <a:pathLst>
                <a:path w="6690994" h="8754110">
                  <a:moveTo>
                    <a:pt x="5796210" y="0"/>
                  </a:moveTo>
                  <a:lnTo>
                    <a:pt x="894695" y="0"/>
                  </a:lnTo>
                  <a:lnTo>
                    <a:pt x="847364" y="1246"/>
                  </a:lnTo>
                  <a:lnTo>
                    <a:pt x="800655" y="4943"/>
                  </a:lnTo>
                  <a:lnTo>
                    <a:pt x="754630" y="11027"/>
                  </a:lnTo>
                  <a:lnTo>
                    <a:pt x="709354" y="19436"/>
                  </a:lnTo>
                  <a:lnTo>
                    <a:pt x="664888" y="30106"/>
                  </a:lnTo>
                  <a:lnTo>
                    <a:pt x="621296" y="42975"/>
                  </a:lnTo>
                  <a:lnTo>
                    <a:pt x="578641" y="57979"/>
                  </a:lnTo>
                  <a:lnTo>
                    <a:pt x="536986" y="75055"/>
                  </a:lnTo>
                  <a:lnTo>
                    <a:pt x="496394" y="94140"/>
                  </a:lnTo>
                  <a:lnTo>
                    <a:pt x="456929" y="115172"/>
                  </a:lnTo>
                  <a:lnTo>
                    <a:pt x="418653" y="138086"/>
                  </a:lnTo>
                  <a:lnTo>
                    <a:pt x="381629" y="162821"/>
                  </a:lnTo>
                  <a:lnTo>
                    <a:pt x="345920" y="189312"/>
                  </a:lnTo>
                  <a:lnTo>
                    <a:pt x="311590" y="217497"/>
                  </a:lnTo>
                  <a:lnTo>
                    <a:pt x="278701" y="247312"/>
                  </a:lnTo>
                  <a:lnTo>
                    <a:pt x="247317" y="278696"/>
                  </a:lnTo>
                  <a:lnTo>
                    <a:pt x="217501" y="311584"/>
                  </a:lnTo>
                  <a:lnTo>
                    <a:pt x="189316" y="345914"/>
                  </a:lnTo>
                  <a:lnTo>
                    <a:pt x="162824" y="381622"/>
                  </a:lnTo>
                  <a:lnTo>
                    <a:pt x="138089" y="418645"/>
                  </a:lnTo>
                  <a:lnTo>
                    <a:pt x="115174" y="456921"/>
                  </a:lnTo>
                  <a:lnTo>
                    <a:pt x="94143" y="496386"/>
                  </a:lnTo>
                  <a:lnTo>
                    <a:pt x="75057" y="536977"/>
                  </a:lnTo>
                  <a:lnTo>
                    <a:pt x="57980" y="578632"/>
                  </a:lnTo>
                  <a:lnTo>
                    <a:pt x="42976" y="621287"/>
                  </a:lnTo>
                  <a:lnTo>
                    <a:pt x="30107" y="664878"/>
                  </a:lnTo>
                  <a:lnTo>
                    <a:pt x="19437" y="709344"/>
                  </a:lnTo>
                  <a:lnTo>
                    <a:pt x="11027" y="754620"/>
                  </a:lnTo>
                  <a:lnTo>
                    <a:pt x="4943" y="800644"/>
                  </a:lnTo>
                  <a:lnTo>
                    <a:pt x="1246" y="847354"/>
                  </a:lnTo>
                  <a:lnTo>
                    <a:pt x="0" y="894684"/>
                  </a:lnTo>
                  <a:lnTo>
                    <a:pt x="0" y="7858975"/>
                  </a:lnTo>
                  <a:lnTo>
                    <a:pt x="1246" y="7906306"/>
                  </a:lnTo>
                  <a:lnTo>
                    <a:pt x="4943" y="7953015"/>
                  </a:lnTo>
                  <a:lnTo>
                    <a:pt x="11027" y="7999039"/>
                  </a:lnTo>
                  <a:lnTo>
                    <a:pt x="19437" y="8044315"/>
                  </a:lnTo>
                  <a:lnTo>
                    <a:pt x="30107" y="8088781"/>
                  </a:lnTo>
                  <a:lnTo>
                    <a:pt x="42976" y="8132373"/>
                  </a:lnTo>
                  <a:lnTo>
                    <a:pt x="57980" y="8175027"/>
                  </a:lnTo>
                  <a:lnTo>
                    <a:pt x="75057" y="8216682"/>
                  </a:lnTo>
                  <a:lnTo>
                    <a:pt x="94143" y="8257273"/>
                  </a:lnTo>
                  <a:lnTo>
                    <a:pt x="115174" y="8296738"/>
                  </a:lnTo>
                  <a:lnTo>
                    <a:pt x="138089" y="8335014"/>
                  </a:lnTo>
                  <a:lnTo>
                    <a:pt x="162824" y="8372038"/>
                  </a:lnTo>
                  <a:lnTo>
                    <a:pt x="189316" y="8407746"/>
                  </a:lnTo>
                  <a:lnTo>
                    <a:pt x="217501" y="8442075"/>
                  </a:lnTo>
                  <a:lnTo>
                    <a:pt x="247317" y="8474963"/>
                  </a:lnTo>
                  <a:lnTo>
                    <a:pt x="278701" y="8506347"/>
                  </a:lnTo>
                  <a:lnTo>
                    <a:pt x="311590" y="8536162"/>
                  </a:lnTo>
                  <a:lnTo>
                    <a:pt x="345920" y="8564347"/>
                  </a:lnTo>
                  <a:lnTo>
                    <a:pt x="381629" y="8590839"/>
                  </a:lnTo>
                  <a:lnTo>
                    <a:pt x="418653" y="8615573"/>
                  </a:lnTo>
                  <a:lnTo>
                    <a:pt x="456929" y="8638487"/>
                  </a:lnTo>
                  <a:lnTo>
                    <a:pt x="496394" y="8659519"/>
                  </a:lnTo>
                  <a:lnTo>
                    <a:pt x="536986" y="8678604"/>
                  </a:lnTo>
                  <a:lnTo>
                    <a:pt x="578641" y="8695680"/>
                  </a:lnTo>
                  <a:lnTo>
                    <a:pt x="621296" y="8710684"/>
                  </a:lnTo>
                  <a:lnTo>
                    <a:pt x="664888" y="8723553"/>
                  </a:lnTo>
                  <a:lnTo>
                    <a:pt x="709354" y="8734223"/>
                  </a:lnTo>
                  <a:lnTo>
                    <a:pt x="754630" y="8742632"/>
                  </a:lnTo>
                  <a:lnTo>
                    <a:pt x="800655" y="8748716"/>
                  </a:lnTo>
                  <a:lnTo>
                    <a:pt x="847364" y="8752413"/>
                  </a:lnTo>
                  <a:lnTo>
                    <a:pt x="894695" y="8753660"/>
                  </a:lnTo>
                  <a:lnTo>
                    <a:pt x="5796210" y="8753660"/>
                  </a:lnTo>
                  <a:lnTo>
                    <a:pt x="5843541" y="8752413"/>
                  </a:lnTo>
                  <a:lnTo>
                    <a:pt x="5890250" y="8748716"/>
                  </a:lnTo>
                  <a:lnTo>
                    <a:pt x="5936275" y="8742632"/>
                  </a:lnTo>
                  <a:lnTo>
                    <a:pt x="5981551" y="8734223"/>
                  </a:lnTo>
                  <a:lnTo>
                    <a:pt x="6026017" y="8723553"/>
                  </a:lnTo>
                  <a:lnTo>
                    <a:pt x="6069608" y="8710684"/>
                  </a:lnTo>
                  <a:lnTo>
                    <a:pt x="6112263" y="8695680"/>
                  </a:lnTo>
                  <a:lnTo>
                    <a:pt x="6153917" y="8678604"/>
                  </a:lnTo>
                  <a:lnTo>
                    <a:pt x="6194509" y="8659519"/>
                  </a:lnTo>
                  <a:lnTo>
                    <a:pt x="6233974" y="8638487"/>
                  </a:lnTo>
                  <a:lnTo>
                    <a:pt x="6272250" y="8615573"/>
                  </a:lnTo>
                  <a:lnTo>
                    <a:pt x="6309273" y="8590839"/>
                  </a:lnTo>
                  <a:lnTo>
                    <a:pt x="6344981" y="8564347"/>
                  </a:lnTo>
                  <a:lnTo>
                    <a:pt x="6379311" y="8536162"/>
                  </a:lnTo>
                  <a:lnTo>
                    <a:pt x="6412199" y="8506347"/>
                  </a:lnTo>
                  <a:lnTo>
                    <a:pt x="6443582" y="8474963"/>
                  </a:lnTo>
                  <a:lnTo>
                    <a:pt x="6473398" y="8442075"/>
                  </a:lnTo>
                  <a:lnTo>
                    <a:pt x="6501583" y="8407746"/>
                  </a:lnTo>
                  <a:lnTo>
                    <a:pt x="6528074" y="8372038"/>
                  </a:lnTo>
                  <a:lnTo>
                    <a:pt x="6552809" y="8335014"/>
                  </a:lnTo>
                  <a:lnTo>
                    <a:pt x="6575723" y="8296738"/>
                  </a:lnTo>
                  <a:lnTo>
                    <a:pt x="6596754" y="8257273"/>
                  </a:lnTo>
                  <a:lnTo>
                    <a:pt x="6615840" y="8216682"/>
                  </a:lnTo>
                  <a:lnTo>
                    <a:pt x="6632916" y="8175027"/>
                  </a:lnTo>
                  <a:lnTo>
                    <a:pt x="6647920" y="8132373"/>
                  </a:lnTo>
                  <a:lnTo>
                    <a:pt x="6660788" y="8088781"/>
                  </a:lnTo>
                  <a:lnTo>
                    <a:pt x="6671459" y="8044315"/>
                  </a:lnTo>
                  <a:lnTo>
                    <a:pt x="6679868" y="7999039"/>
                  </a:lnTo>
                  <a:lnTo>
                    <a:pt x="6685952" y="7953015"/>
                  </a:lnTo>
                  <a:lnTo>
                    <a:pt x="6689649" y="7906306"/>
                  </a:lnTo>
                  <a:lnTo>
                    <a:pt x="6690895" y="7858975"/>
                  </a:lnTo>
                  <a:lnTo>
                    <a:pt x="6690895" y="894684"/>
                  </a:lnTo>
                  <a:lnTo>
                    <a:pt x="6689649" y="847354"/>
                  </a:lnTo>
                  <a:lnTo>
                    <a:pt x="6685952" y="800644"/>
                  </a:lnTo>
                  <a:lnTo>
                    <a:pt x="6679868" y="754620"/>
                  </a:lnTo>
                  <a:lnTo>
                    <a:pt x="6671459" y="709344"/>
                  </a:lnTo>
                  <a:lnTo>
                    <a:pt x="6660788" y="664878"/>
                  </a:lnTo>
                  <a:lnTo>
                    <a:pt x="6647920" y="621287"/>
                  </a:lnTo>
                  <a:lnTo>
                    <a:pt x="6632916" y="578632"/>
                  </a:lnTo>
                  <a:lnTo>
                    <a:pt x="6615840" y="536977"/>
                  </a:lnTo>
                  <a:lnTo>
                    <a:pt x="6596754" y="496386"/>
                  </a:lnTo>
                  <a:lnTo>
                    <a:pt x="6575723" y="456921"/>
                  </a:lnTo>
                  <a:lnTo>
                    <a:pt x="6552809" y="418645"/>
                  </a:lnTo>
                  <a:lnTo>
                    <a:pt x="6528074" y="381622"/>
                  </a:lnTo>
                  <a:lnTo>
                    <a:pt x="6501583" y="345914"/>
                  </a:lnTo>
                  <a:lnTo>
                    <a:pt x="6473398" y="311584"/>
                  </a:lnTo>
                  <a:lnTo>
                    <a:pt x="6443582" y="278696"/>
                  </a:lnTo>
                  <a:lnTo>
                    <a:pt x="6412199" y="247312"/>
                  </a:lnTo>
                  <a:lnTo>
                    <a:pt x="6379311" y="217497"/>
                  </a:lnTo>
                  <a:lnTo>
                    <a:pt x="6344981" y="189312"/>
                  </a:lnTo>
                  <a:lnTo>
                    <a:pt x="6309273" y="162821"/>
                  </a:lnTo>
                  <a:lnTo>
                    <a:pt x="6272250" y="138086"/>
                  </a:lnTo>
                  <a:lnTo>
                    <a:pt x="6233974" y="115172"/>
                  </a:lnTo>
                  <a:lnTo>
                    <a:pt x="6194509" y="94140"/>
                  </a:lnTo>
                  <a:lnTo>
                    <a:pt x="6153917" y="75055"/>
                  </a:lnTo>
                  <a:lnTo>
                    <a:pt x="6112263" y="57979"/>
                  </a:lnTo>
                  <a:lnTo>
                    <a:pt x="6069608" y="42975"/>
                  </a:lnTo>
                  <a:lnTo>
                    <a:pt x="6026017" y="30106"/>
                  </a:lnTo>
                  <a:lnTo>
                    <a:pt x="5981551" y="19436"/>
                  </a:lnTo>
                  <a:lnTo>
                    <a:pt x="5936275" y="11027"/>
                  </a:lnTo>
                  <a:lnTo>
                    <a:pt x="5890250" y="4943"/>
                  </a:lnTo>
                  <a:lnTo>
                    <a:pt x="5843541" y="1246"/>
                  </a:lnTo>
                  <a:lnTo>
                    <a:pt x="5796210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78589" y="5338889"/>
              <a:ext cx="2701925" cy="2627630"/>
            </a:xfrm>
            <a:custGeom>
              <a:avLst/>
              <a:gdLst/>
              <a:ahLst/>
              <a:cxnLst/>
              <a:rect l="l" t="t" r="r" b="b"/>
              <a:pathLst>
                <a:path w="2701925" h="2627629">
                  <a:moveTo>
                    <a:pt x="370041" y="0"/>
                  </a:moveTo>
                  <a:lnTo>
                    <a:pt x="0" y="0"/>
                  </a:lnTo>
                  <a:lnTo>
                    <a:pt x="0" y="2126888"/>
                  </a:lnTo>
                  <a:lnTo>
                    <a:pt x="2294" y="2175012"/>
                  </a:lnTo>
                  <a:lnTo>
                    <a:pt x="9038" y="2221856"/>
                  </a:lnTo>
                  <a:lnTo>
                    <a:pt x="20019" y="2267210"/>
                  </a:lnTo>
                  <a:lnTo>
                    <a:pt x="35027" y="2310861"/>
                  </a:lnTo>
                  <a:lnTo>
                    <a:pt x="53850" y="2352599"/>
                  </a:lnTo>
                  <a:lnTo>
                    <a:pt x="76276" y="2392212"/>
                  </a:lnTo>
                  <a:lnTo>
                    <a:pt x="102095" y="2429489"/>
                  </a:lnTo>
                  <a:lnTo>
                    <a:pt x="131095" y="2464219"/>
                  </a:lnTo>
                  <a:lnTo>
                    <a:pt x="163064" y="2496190"/>
                  </a:lnTo>
                  <a:lnTo>
                    <a:pt x="197793" y="2525191"/>
                  </a:lnTo>
                  <a:lnTo>
                    <a:pt x="235068" y="2551011"/>
                  </a:lnTo>
                  <a:lnTo>
                    <a:pt x="274680" y="2573439"/>
                  </a:lnTo>
                  <a:lnTo>
                    <a:pt x="316416" y="2592262"/>
                  </a:lnTo>
                  <a:lnTo>
                    <a:pt x="360066" y="2607270"/>
                  </a:lnTo>
                  <a:lnTo>
                    <a:pt x="405417" y="2618252"/>
                  </a:lnTo>
                  <a:lnTo>
                    <a:pt x="452260" y="2624996"/>
                  </a:lnTo>
                  <a:lnTo>
                    <a:pt x="500382" y="2627291"/>
                  </a:lnTo>
                  <a:lnTo>
                    <a:pt x="696251" y="2627291"/>
                  </a:lnTo>
                  <a:lnTo>
                    <a:pt x="744373" y="2624996"/>
                  </a:lnTo>
                  <a:lnTo>
                    <a:pt x="791215" y="2618252"/>
                  </a:lnTo>
                  <a:lnTo>
                    <a:pt x="836567" y="2607270"/>
                  </a:lnTo>
                  <a:lnTo>
                    <a:pt x="880217" y="2592262"/>
                  </a:lnTo>
                  <a:lnTo>
                    <a:pt x="921953" y="2573439"/>
                  </a:lnTo>
                  <a:lnTo>
                    <a:pt x="961564" y="2551011"/>
                  </a:lnTo>
                  <a:lnTo>
                    <a:pt x="998840" y="2525191"/>
                  </a:lnTo>
                  <a:lnTo>
                    <a:pt x="1033568" y="2496190"/>
                  </a:lnTo>
                  <a:lnTo>
                    <a:pt x="1065538" y="2464219"/>
                  </a:lnTo>
                  <a:lnTo>
                    <a:pt x="1094538" y="2429489"/>
                  </a:lnTo>
                  <a:lnTo>
                    <a:pt x="1120357" y="2392212"/>
                  </a:lnTo>
                  <a:lnTo>
                    <a:pt x="1142783" y="2352599"/>
                  </a:lnTo>
                  <a:lnTo>
                    <a:pt x="1161606" y="2310861"/>
                  </a:lnTo>
                  <a:lnTo>
                    <a:pt x="1176613" y="2267210"/>
                  </a:lnTo>
                  <a:lnTo>
                    <a:pt x="1187595" y="2221856"/>
                  </a:lnTo>
                  <a:lnTo>
                    <a:pt x="1194338" y="2175012"/>
                  </a:lnTo>
                  <a:lnTo>
                    <a:pt x="1196633" y="2126888"/>
                  </a:lnTo>
                  <a:lnTo>
                    <a:pt x="1196633" y="829723"/>
                  </a:lnTo>
                  <a:lnTo>
                    <a:pt x="1206894" y="779040"/>
                  </a:lnTo>
                  <a:lnTo>
                    <a:pt x="1234857" y="737604"/>
                  </a:lnTo>
                  <a:lnTo>
                    <a:pt x="1276297" y="709642"/>
                  </a:lnTo>
                  <a:lnTo>
                    <a:pt x="1326985" y="699381"/>
                  </a:lnTo>
                  <a:lnTo>
                    <a:pt x="2701813" y="699381"/>
                  </a:lnTo>
                  <a:lnTo>
                    <a:pt x="2701813" y="329330"/>
                  </a:lnTo>
                  <a:lnTo>
                    <a:pt x="1326985" y="329330"/>
                  </a:lnTo>
                  <a:lnTo>
                    <a:pt x="1278863" y="331625"/>
                  </a:lnTo>
                  <a:lnTo>
                    <a:pt x="1232020" y="338369"/>
                  </a:lnTo>
                  <a:lnTo>
                    <a:pt x="1186668" y="349351"/>
                  </a:lnTo>
                  <a:lnTo>
                    <a:pt x="1143018" y="364360"/>
                  </a:lnTo>
                  <a:lnTo>
                    <a:pt x="1101281" y="383184"/>
                  </a:lnTo>
                  <a:lnTo>
                    <a:pt x="1061668" y="405612"/>
                  </a:lnTo>
                  <a:lnTo>
                    <a:pt x="1024392" y="431432"/>
                  </a:lnTo>
                  <a:lnTo>
                    <a:pt x="989663" y="460433"/>
                  </a:lnTo>
                  <a:lnTo>
                    <a:pt x="957692" y="492404"/>
                  </a:lnTo>
                  <a:lnTo>
                    <a:pt x="928691" y="527134"/>
                  </a:lnTo>
                  <a:lnTo>
                    <a:pt x="902872" y="564411"/>
                  </a:lnTo>
                  <a:lnTo>
                    <a:pt x="880444" y="604023"/>
                  </a:lnTo>
                  <a:lnTo>
                    <a:pt x="861621" y="645760"/>
                  </a:lnTo>
                  <a:lnTo>
                    <a:pt x="846613" y="689409"/>
                  </a:lnTo>
                  <a:lnTo>
                    <a:pt x="835631" y="734761"/>
                  </a:lnTo>
                  <a:lnTo>
                    <a:pt x="828887" y="781602"/>
                  </a:lnTo>
                  <a:lnTo>
                    <a:pt x="826592" y="829723"/>
                  </a:lnTo>
                  <a:lnTo>
                    <a:pt x="826592" y="2126888"/>
                  </a:lnTo>
                  <a:lnTo>
                    <a:pt x="816333" y="2177581"/>
                  </a:lnTo>
                  <a:lnTo>
                    <a:pt x="788373" y="2219020"/>
                  </a:lnTo>
                  <a:lnTo>
                    <a:pt x="746937" y="2246981"/>
                  </a:lnTo>
                  <a:lnTo>
                    <a:pt x="696251" y="2257240"/>
                  </a:lnTo>
                  <a:lnTo>
                    <a:pt x="500382" y="2257240"/>
                  </a:lnTo>
                  <a:lnTo>
                    <a:pt x="449695" y="2246981"/>
                  </a:lnTo>
                  <a:lnTo>
                    <a:pt x="408259" y="2219020"/>
                  </a:lnTo>
                  <a:lnTo>
                    <a:pt x="380299" y="2177581"/>
                  </a:lnTo>
                  <a:lnTo>
                    <a:pt x="370041" y="2126888"/>
                  </a:lnTo>
                  <a:lnTo>
                    <a:pt x="370041" y="0"/>
                  </a:lnTo>
                  <a:close/>
                </a:path>
              </a:pathLst>
            </a:custGeom>
            <a:solidFill>
              <a:srgbClr val="2B2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52540" y="3181521"/>
              <a:ext cx="5417820" cy="4945380"/>
            </a:xfrm>
            <a:custGeom>
              <a:avLst/>
              <a:gdLst/>
              <a:ahLst/>
              <a:cxnLst/>
              <a:rect l="l" t="t" r="r" b="b"/>
              <a:pathLst>
                <a:path w="5417819" h="4945380">
                  <a:moveTo>
                    <a:pt x="1653044" y="1610448"/>
                  </a:moveTo>
                  <a:lnTo>
                    <a:pt x="970686" y="1610448"/>
                  </a:lnTo>
                  <a:lnTo>
                    <a:pt x="920000" y="1600187"/>
                  </a:lnTo>
                  <a:lnTo>
                    <a:pt x="878560" y="1572234"/>
                  </a:lnTo>
                  <a:lnTo>
                    <a:pt x="850595" y="1530807"/>
                  </a:lnTo>
                  <a:lnTo>
                    <a:pt x="840333" y="1480121"/>
                  </a:lnTo>
                  <a:lnTo>
                    <a:pt x="840333" y="500392"/>
                  </a:lnTo>
                  <a:lnTo>
                    <a:pt x="838034" y="452272"/>
                  </a:lnTo>
                  <a:lnTo>
                    <a:pt x="831291" y="405422"/>
                  </a:lnTo>
                  <a:lnTo>
                    <a:pt x="820318" y="360070"/>
                  </a:lnTo>
                  <a:lnTo>
                    <a:pt x="805307" y="316420"/>
                  </a:lnTo>
                  <a:lnTo>
                    <a:pt x="786485" y="274688"/>
                  </a:lnTo>
                  <a:lnTo>
                    <a:pt x="764057" y="235077"/>
                  </a:lnTo>
                  <a:lnTo>
                    <a:pt x="738238" y="197802"/>
                  </a:lnTo>
                  <a:lnTo>
                    <a:pt x="709231" y="163080"/>
                  </a:lnTo>
                  <a:lnTo>
                    <a:pt x="677265" y="131102"/>
                  </a:lnTo>
                  <a:lnTo>
                    <a:pt x="642531" y="102108"/>
                  </a:lnTo>
                  <a:lnTo>
                    <a:pt x="605256" y="76288"/>
                  </a:lnTo>
                  <a:lnTo>
                    <a:pt x="565645" y="53860"/>
                  </a:lnTo>
                  <a:lnTo>
                    <a:pt x="523913" y="35039"/>
                  </a:lnTo>
                  <a:lnTo>
                    <a:pt x="480263" y="20027"/>
                  </a:lnTo>
                  <a:lnTo>
                    <a:pt x="434898" y="9042"/>
                  </a:lnTo>
                  <a:lnTo>
                    <a:pt x="388061" y="2298"/>
                  </a:lnTo>
                  <a:lnTo>
                    <a:pt x="339940" y="0"/>
                  </a:lnTo>
                  <a:lnTo>
                    <a:pt x="0" y="0"/>
                  </a:lnTo>
                  <a:lnTo>
                    <a:pt x="0" y="370052"/>
                  </a:lnTo>
                  <a:lnTo>
                    <a:pt x="339940" y="370052"/>
                  </a:lnTo>
                  <a:lnTo>
                    <a:pt x="390626" y="380314"/>
                  </a:lnTo>
                  <a:lnTo>
                    <a:pt x="432066" y="408266"/>
                  </a:lnTo>
                  <a:lnTo>
                    <a:pt x="460019" y="449707"/>
                  </a:lnTo>
                  <a:lnTo>
                    <a:pt x="470281" y="500392"/>
                  </a:lnTo>
                  <a:lnTo>
                    <a:pt x="470281" y="1480121"/>
                  </a:lnTo>
                  <a:lnTo>
                    <a:pt x="472579" y="1528241"/>
                  </a:lnTo>
                  <a:lnTo>
                    <a:pt x="479323" y="1575079"/>
                  </a:lnTo>
                  <a:lnTo>
                    <a:pt x="490308" y="1620431"/>
                  </a:lnTo>
                  <a:lnTo>
                    <a:pt x="505307" y="1664081"/>
                  </a:lnTo>
                  <a:lnTo>
                    <a:pt x="524141" y="1705813"/>
                  </a:lnTo>
                  <a:lnTo>
                    <a:pt x="546569" y="1745424"/>
                  </a:lnTo>
                  <a:lnTo>
                    <a:pt x="572389" y="1782699"/>
                  </a:lnTo>
                  <a:lnTo>
                    <a:pt x="601383" y="1817433"/>
                  </a:lnTo>
                  <a:lnTo>
                    <a:pt x="633361" y="1849399"/>
                  </a:lnTo>
                  <a:lnTo>
                    <a:pt x="668083" y="1878406"/>
                  </a:lnTo>
                  <a:lnTo>
                    <a:pt x="705370" y="1904225"/>
                  </a:lnTo>
                  <a:lnTo>
                    <a:pt x="744982" y="1926653"/>
                  </a:lnTo>
                  <a:lnTo>
                    <a:pt x="786714" y="1945474"/>
                  </a:lnTo>
                  <a:lnTo>
                    <a:pt x="830364" y="1960473"/>
                  </a:lnTo>
                  <a:lnTo>
                    <a:pt x="875715" y="1971459"/>
                  </a:lnTo>
                  <a:lnTo>
                    <a:pt x="922566" y="1978202"/>
                  </a:lnTo>
                  <a:lnTo>
                    <a:pt x="970686" y="1980501"/>
                  </a:lnTo>
                  <a:lnTo>
                    <a:pt x="1653044" y="1980501"/>
                  </a:lnTo>
                  <a:lnTo>
                    <a:pt x="1653044" y="1610448"/>
                  </a:lnTo>
                  <a:close/>
                </a:path>
                <a:path w="5417819" h="4945380">
                  <a:moveTo>
                    <a:pt x="5417591" y="3047149"/>
                  </a:moveTo>
                  <a:lnTo>
                    <a:pt x="5415292" y="2999028"/>
                  </a:lnTo>
                  <a:lnTo>
                    <a:pt x="5408549" y="2952191"/>
                  </a:lnTo>
                  <a:lnTo>
                    <a:pt x="5397576" y="2906839"/>
                  </a:lnTo>
                  <a:lnTo>
                    <a:pt x="5382565" y="2863189"/>
                  </a:lnTo>
                  <a:lnTo>
                    <a:pt x="5363743" y="2821457"/>
                  </a:lnTo>
                  <a:lnTo>
                    <a:pt x="5341315" y="2781846"/>
                  </a:lnTo>
                  <a:lnTo>
                    <a:pt x="5315496" y="2744571"/>
                  </a:lnTo>
                  <a:lnTo>
                    <a:pt x="5286489" y="2709837"/>
                  </a:lnTo>
                  <a:lnTo>
                    <a:pt x="5254523" y="2677871"/>
                  </a:lnTo>
                  <a:lnTo>
                    <a:pt x="5219789" y="2648864"/>
                  </a:lnTo>
                  <a:lnTo>
                    <a:pt x="5182514" y="2623045"/>
                  </a:lnTo>
                  <a:lnTo>
                    <a:pt x="5142903" y="2600617"/>
                  </a:lnTo>
                  <a:lnTo>
                    <a:pt x="5101171" y="2581795"/>
                  </a:lnTo>
                  <a:lnTo>
                    <a:pt x="5057521" y="2566784"/>
                  </a:lnTo>
                  <a:lnTo>
                    <a:pt x="5012169" y="2555811"/>
                  </a:lnTo>
                  <a:lnTo>
                    <a:pt x="4965331" y="2549067"/>
                  </a:lnTo>
                  <a:lnTo>
                    <a:pt x="4917211" y="2546769"/>
                  </a:lnTo>
                  <a:lnTo>
                    <a:pt x="4438688" y="2546769"/>
                  </a:lnTo>
                  <a:lnTo>
                    <a:pt x="4438688" y="2916809"/>
                  </a:lnTo>
                  <a:lnTo>
                    <a:pt x="4917211" y="2916809"/>
                  </a:lnTo>
                  <a:lnTo>
                    <a:pt x="4967897" y="2927070"/>
                  </a:lnTo>
                  <a:lnTo>
                    <a:pt x="5009324" y="2955036"/>
                  </a:lnTo>
                  <a:lnTo>
                    <a:pt x="5037290" y="2996463"/>
                  </a:lnTo>
                  <a:lnTo>
                    <a:pt x="5047551" y="3047149"/>
                  </a:lnTo>
                  <a:lnTo>
                    <a:pt x="5047551" y="4444720"/>
                  </a:lnTo>
                  <a:lnTo>
                    <a:pt x="5037290" y="4495419"/>
                  </a:lnTo>
                  <a:lnTo>
                    <a:pt x="5009324" y="4536859"/>
                  </a:lnTo>
                  <a:lnTo>
                    <a:pt x="4967897" y="4564812"/>
                  </a:lnTo>
                  <a:lnTo>
                    <a:pt x="4917211" y="4575073"/>
                  </a:lnTo>
                  <a:lnTo>
                    <a:pt x="4307459" y="4575073"/>
                  </a:lnTo>
                  <a:lnTo>
                    <a:pt x="4256760" y="4564812"/>
                  </a:lnTo>
                  <a:lnTo>
                    <a:pt x="4215320" y="4536859"/>
                  </a:lnTo>
                  <a:lnTo>
                    <a:pt x="4187355" y="4495419"/>
                  </a:lnTo>
                  <a:lnTo>
                    <a:pt x="4177093" y="4444720"/>
                  </a:lnTo>
                  <a:lnTo>
                    <a:pt x="4177093" y="3757612"/>
                  </a:lnTo>
                  <a:lnTo>
                    <a:pt x="4174807" y="3709492"/>
                  </a:lnTo>
                  <a:lnTo>
                    <a:pt x="4168063" y="3662654"/>
                  </a:lnTo>
                  <a:lnTo>
                    <a:pt x="4157078" y="3617303"/>
                  </a:lnTo>
                  <a:lnTo>
                    <a:pt x="4142067" y="3573653"/>
                  </a:lnTo>
                  <a:lnTo>
                    <a:pt x="4123245" y="3531908"/>
                  </a:lnTo>
                  <a:lnTo>
                    <a:pt x="4100817" y="3492296"/>
                  </a:lnTo>
                  <a:lnTo>
                    <a:pt x="4074998" y="3455022"/>
                  </a:lnTo>
                  <a:lnTo>
                    <a:pt x="4045991" y="3420300"/>
                  </a:lnTo>
                  <a:lnTo>
                    <a:pt x="4014025" y="3388322"/>
                  </a:lnTo>
                  <a:lnTo>
                    <a:pt x="3979303" y="3359327"/>
                  </a:lnTo>
                  <a:lnTo>
                    <a:pt x="3942029" y="3333508"/>
                  </a:lnTo>
                  <a:lnTo>
                    <a:pt x="3902405" y="3311080"/>
                  </a:lnTo>
                  <a:lnTo>
                    <a:pt x="3860673" y="3292259"/>
                  </a:lnTo>
                  <a:lnTo>
                    <a:pt x="3817023" y="3277247"/>
                  </a:lnTo>
                  <a:lnTo>
                    <a:pt x="3771671" y="3266262"/>
                  </a:lnTo>
                  <a:lnTo>
                    <a:pt x="3724833" y="3259518"/>
                  </a:lnTo>
                  <a:lnTo>
                    <a:pt x="3676713" y="3257232"/>
                  </a:lnTo>
                  <a:lnTo>
                    <a:pt x="2716657" y="3257232"/>
                  </a:lnTo>
                  <a:lnTo>
                    <a:pt x="2716657" y="3627272"/>
                  </a:lnTo>
                  <a:lnTo>
                    <a:pt x="3676713" y="3627272"/>
                  </a:lnTo>
                  <a:lnTo>
                    <a:pt x="3727399" y="3637534"/>
                  </a:lnTo>
                  <a:lnTo>
                    <a:pt x="3768826" y="3665486"/>
                  </a:lnTo>
                  <a:lnTo>
                    <a:pt x="3796792" y="3706926"/>
                  </a:lnTo>
                  <a:lnTo>
                    <a:pt x="3807053" y="3757612"/>
                  </a:lnTo>
                  <a:lnTo>
                    <a:pt x="3807053" y="4444720"/>
                  </a:lnTo>
                  <a:lnTo>
                    <a:pt x="3809352" y="4492841"/>
                  </a:lnTo>
                  <a:lnTo>
                    <a:pt x="3816096" y="4539691"/>
                  </a:lnTo>
                  <a:lnTo>
                    <a:pt x="3827081" y="4585043"/>
                  </a:lnTo>
                  <a:lnTo>
                    <a:pt x="3842080" y="4628693"/>
                  </a:lnTo>
                  <a:lnTo>
                    <a:pt x="3860901" y="4670437"/>
                  </a:lnTo>
                  <a:lnTo>
                    <a:pt x="3883329" y="4710049"/>
                  </a:lnTo>
                  <a:lnTo>
                    <a:pt x="3909149" y="4747323"/>
                  </a:lnTo>
                  <a:lnTo>
                    <a:pt x="3938155" y="4782058"/>
                  </a:lnTo>
                  <a:lnTo>
                    <a:pt x="3970121" y="4814024"/>
                  </a:lnTo>
                  <a:lnTo>
                    <a:pt x="4004856" y="4843030"/>
                  </a:lnTo>
                  <a:lnTo>
                    <a:pt x="4042130" y="4868850"/>
                  </a:lnTo>
                  <a:lnTo>
                    <a:pt x="4081742" y="4891278"/>
                  </a:lnTo>
                  <a:lnTo>
                    <a:pt x="4123486" y="4910099"/>
                  </a:lnTo>
                  <a:lnTo>
                    <a:pt x="4167136" y="4925111"/>
                  </a:lnTo>
                  <a:lnTo>
                    <a:pt x="4212488" y="4936083"/>
                  </a:lnTo>
                  <a:lnTo>
                    <a:pt x="4259338" y="4942827"/>
                  </a:lnTo>
                  <a:lnTo>
                    <a:pt x="4307459" y="4945126"/>
                  </a:lnTo>
                  <a:lnTo>
                    <a:pt x="4917211" y="4945126"/>
                  </a:lnTo>
                  <a:lnTo>
                    <a:pt x="4965331" y="4942827"/>
                  </a:lnTo>
                  <a:lnTo>
                    <a:pt x="5012169" y="4936083"/>
                  </a:lnTo>
                  <a:lnTo>
                    <a:pt x="5057521" y="4925111"/>
                  </a:lnTo>
                  <a:lnTo>
                    <a:pt x="5101171" y="4910099"/>
                  </a:lnTo>
                  <a:lnTo>
                    <a:pt x="5142903" y="4891278"/>
                  </a:lnTo>
                  <a:lnTo>
                    <a:pt x="5182514" y="4868850"/>
                  </a:lnTo>
                  <a:lnTo>
                    <a:pt x="5219789" y="4843030"/>
                  </a:lnTo>
                  <a:lnTo>
                    <a:pt x="5254523" y="4814024"/>
                  </a:lnTo>
                  <a:lnTo>
                    <a:pt x="5286489" y="4782058"/>
                  </a:lnTo>
                  <a:lnTo>
                    <a:pt x="5315496" y="4747323"/>
                  </a:lnTo>
                  <a:lnTo>
                    <a:pt x="5341315" y="4710049"/>
                  </a:lnTo>
                  <a:lnTo>
                    <a:pt x="5363743" y="4670437"/>
                  </a:lnTo>
                  <a:lnTo>
                    <a:pt x="5382565" y="4628693"/>
                  </a:lnTo>
                  <a:lnTo>
                    <a:pt x="5397576" y="4585043"/>
                  </a:lnTo>
                  <a:lnTo>
                    <a:pt x="5408549" y="4539691"/>
                  </a:lnTo>
                  <a:lnTo>
                    <a:pt x="5415292" y="4492841"/>
                  </a:lnTo>
                  <a:lnTo>
                    <a:pt x="5417591" y="4444720"/>
                  </a:lnTo>
                  <a:lnTo>
                    <a:pt x="5417591" y="3047149"/>
                  </a:lnTo>
                  <a:close/>
                </a:path>
              </a:pathLst>
            </a:custGeom>
            <a:solidFill>
              <a:srgbClr val="579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10748" y="2480933"/>
              <a:ext cx="1038225" cy="3256915"/>
            </a:xfrm>
            <a:custGeom>
              <a:avLst/>
              <a:gdLst/>
              <a:ahLst/>
              <a:cxnLst/>
              <a:rect l="l" t="t" r="r" b="b"/>
              <a:pathLst>
                <a:path w="1038225" h="3256915">
                  <a:moveTo>
                    <a:pt x="1037790" y="0"/>
                  </a:moveTo>
                  <a:lnTo>
                    <a:pt x="500393" y="0"/>
                  </a:lnTo>
                  <a:lnTo>
                    <a:pt x="452270" y="2295"/>
                  </a:lnTo>
                  <a:lnTo>
                    <a:pt x="405428" y="9039"/>
                  </a:lnTo>
                  <a:lnTo>
                    <a:pt x="360075" y="20021"/>
                  </a:lnTo>
                  <a:lnTo>
                    <a:pt x="316425" y="35030"/>
                  </a:lnTo>
                  <a:lnTo>
                    <a:pt x="274688" y="53854"/>
                  </a:lnTo>
                  <a:lnTo>
                    <a:pt x="235076" y="76282"/>
                  </a:lnTo>
                  <a:lnTo>
                    <a:pt x="197799" y="102102"/>
                  </a:lnTo>
                  <a:lnTo>
                    <a:pt x="163070" y="131104"/>
                  </a:lnTo>
                  <a:lnTo>
                    <a:pt x="131099" y="163076"/>
                  </a:lnTo>
                  <a:lnTo>
                    <a:pt x="102099" y="197806"/>
                  </a:lnTo>
                  <a:lnTo>
                    <a:pt x="76279" y="235083"/>
                  </a:lnTo>
                  <a:lnTo>
                    <a:pt x="53852" y="274696"/>
                  </a:lnTo>
                  <a:lnTo>
                    <a:pt x="35028" y="316434"/>
                  </a:lnTo>
                  <a:lnTo>
                    <a:pt x="20020" y="360085"/>
                  </a:lnTo>
                  <a:lnTo>
                    <a:pt x="9039" y="405438"/>
                  </a:lnTo>
                  <a:lnTo>
                    <a:pt x="2294" y="452281"/>
                  </a:lnTo>
                  <a:lnTo>
                    <a:pt x="0" y="500403"/>
                  </a:lnTo>
                  <a:lnTo>
                    <a:pt x="0" y="3256351"/>
                  </a:lnTo>
                  <a:lnTo>
                    <a:pt x="370041" y="3256351"/>
                  </a:lnTo>
                  <a:lnTo>
                    <a:pt x="370041" y="500403"/>
                  </a:lnTo>
                  <a:lnTo>
                    <a:pt x="380301" y="449715"/>
                  </a:lnTo>
                  <a:lnTo>
                    <a:pt x="408265" y="408275"/>
                  </a:lnTo>
                  <a:lnTo>
                    <a:pt x="449704" y="380312"/>
                  </a:lnTo>
                  <a:lnTo>
                    <a:pt x="500393" y="370051"/>
                  </a:lnTo>
                  <a:lnTo>
                    <a:pt x="1037790" y="370051"/>
                  </a:lnTo>
                  <a:lnTo>
                    <a:pt x="1037790" y="0"/>
                  </a:lnTo>
                  <a:close/>
                </a:path>
              </a:pathLst>
            </a:custGeom>
            <a:solidFill>
              <a:srgbClr val="247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55205" y="3014572"/>
              <a:ext cx="1971675" cy="1718310"/>
            </a:xfrm>
            <a:custGeom>
              <a:avLst/>
              <a:gdLst/>
              <a:ahLst/>
              <a:cxnLst/>
              <a:rect l="l" t="t" r="r" b="b"/>
              <a:pathLst>
                <a:path w="1971675" h="1718310">
                  <a:moveTo>
                    <a:pt x="1971667" y="0"/>
                  </a:moveTo>
                  <a:lnTo>
                    <a:pt x="1601626" y="0"/>
                  </a:lnTo>
                  <a:lnTo>
                    <a:pt x="1601626" y="348680"/>
                  </a:lnTo>
                  <a:lnTo>
                    <a:pt x="1591366" y="399367"/>
                  </a:lnTo>
                  <a:lnTo>
                    <a:pt x="1563403" y="440803"/>
                  </a:lnTo>
                  <a:lnTo>
                    <a:pt x="1521967" y="468763"/>
                  </a:lnTo>
                  <a:lnTo>
                    <a:pt x="1471285" y="479022"/>
                  </a:lnTo>
                  <a:lnTo>
                    <a:pt x="1423164" y="481317"/>
                  </a:lnTo>
                  <a:lnTo>
                    <a:pt x="1376322" y="488061"/>
                  </a:lnTo>
                  <a:lnTo>
                    <a:pt x="1330971" y="499043"/>
                  </a:lnTo>
                  <a:lnTo>
                    <a:pt x="1287321" y="514052"/>
                  </a:lnTo>
                  <a:lnTo>
                    <a:pt x="1245585" y="532876"/>
                  </a:lnTo>
                  <a:lnTo>
                    <a:pt x="1205972" y="555304"/>
                  </a:lnTo>
                  <a:lnTo>
                    <a:pt x="1168696" y="581125"/>
                  </a:lnTo>
                  <a:lnTo>
                    <a:pt x="1133966" y="610126"/>
                  </a:lnTo>
                  <a:lnTo>
                    <a:pt x="1101995" y="642098"/>
                  </a:lnTo>
                  <a:lnTo>
                    <a:pt x="1072994" y="676828"/>
                  </a:lnTo>
                  <a:lnTo>
                    <a:pt x="1047173" y="714105"/>
                  </a:lnTo>
                  <a:lnTo>
                    <a:pt x="1024746" y="753718"/>
                  </a:lnTo>
                  <a:lnTo>
                    <a:pt x="1005922" y="795456"/>
                  </a:lnTo>
                  <a:lnTo>
                    <a:pt x="990913" y="839107"/>
                  </a:lnTo>
                  <a:lnTo>
                    <a:pt x="979931" y="884460"/>
                  </a:lnTo>
                  <a:lnTo>
                    <a:pt x="973186" y="931303"/>
                  </a:lnTo>
                  <a:lnTo>
                    <a:pt x="970891" y="979425"/>
                  </a:lnTo>
                  <a:lnTo>
                    <a:pt x="970891" y="1217397"/>
                  </a:lnTo>
                  <a:lnTo>
                    <a:pt x="960632" y="1268082"/>
                  </a:lnTo>
                  <a:lnTo>
                    <a:pt x="932671" y="1309515"/>
                  </a:lnTo>
                  <a:lnTo>
                    <a:pt x="891232" y="1337471"/>
                  </a:lnTo>
                  <a:lnTo>
                    <a:pt x="840539" y="1347728"/>
                  </a:lnTo>
                  <a:lnTo>
                    <a:pt x="0" y="1347728"/>
                  </a:lnTo>
                  <a:lnTo>
                    <a:pt x="0" y="1717780"/>
                  </a:lnTo>
                  <a:lnTo>
                    <a:pt x="840539" y="1717780"/>
                  </a:lnTo>
                  <a:lnTo>
                    <a:pt x="888663" y="1715485"/>
                  </a:lnTo>
                  <a:lnTo>
                    <a:pt x="935508" y="1708741"/>
                  </a:lnTo>
                  <a:lnTo>
                    <a:pt x="980861" y="1697759"/>
                  </a:lnTo>
                  <a:lnTo>
                    <a:pt x="1024513" y="1682751"/>
                  </a:lnTo>
                  <a:lnTo>
                    <a:pt x="1066251" y="1663928"/>
                  </a:lnTo>
                  <a:lnTo>
                    <a:pt x="1105864" y="1641501"/>
                  </a:lnTo>
                  <a:lnTo>
                    <a:pt x="1143141" y="1615681"/>
                  </a:lnTo>
                  <a:lnTo>
                    <a:pt x="1177871" y="1586681"/>
                  </a:lnTo>
                  <a:lnTo>
                    <a:pt x="1209842" y="1554711"/>
                  </a:lnTo>
                  <a:lnTo>
                    <a:pt x="1238843" y="1519982"/>
                  </a:lnTo>
                  <a:lnTo>
                    <a:pt x="1264663" y="1482706"/>
                  </a:lnTo>
                  <a:lnTo>
                    <a:pt x="1287090" y="1443095"/>
                  </a:lnTo>
                  <a:lnTo>
                    <a:pt x="1305914" y="1401359"/>
                  </a:lnTo>
                  <a:lnTo>
                    <a:pt x="1320922" y="1357710"/>
                  </a:lnTo>
                  <a:lnTo>
                    <a:pt x="1331904" y="1312359"/>
                  </a:lnTo>
                  <a:lnTo>
                    <a:pt x="1338648" y="1265517"/>
                  </a:lnTo>
                  <a:lnTo>
                    <a:pt x="1340943" y="1217397"/>
                  </a:lnTo>
                  <a:lnTo>
                    <a:pt x="1340943" y="979425"/>
                  </a:lnTo>
                  <a:lnTo>
                    <a:pt x="1351203" y="928732"/>
                  </a:lnTo>
                  <a:lnTo>
                    <a:pt x="1379166" y="887293"/>
                  </a:lnTo>
                  <a:lnTo>
                    <a:pt x="1420602" y="859332"/>
                  </a:lnTo>
                  <a:lnTo>
                    <a:pt x="1471285" y="849073"/>
                  </a:lnTo>
                  <a:lnTo>
                    <a:pt x="1519405" y="846778"/>
                  </a:lnTo>
                  <a:lnTo>
                    <a:pt x="1566246" y="840034"/>
                  </a:lnTo>
                  <a:lnTo>
                    <a:pt x="1611597" y="829052"/>
                  </a:lnTo>
                  <a:lnTo>
                    <a:pt x="1655246" y="814044"/>
                  </a:lnTo>
                  <a:lnTo>
                    <a:pt x="1696982" y="795221"/>
                  </a:lnTo>
                  <a:lnTo>
                    <a:pt x="1736594" y="772794"/>
                  </a:lnTo>
                  <a:lnTo>
                    <a:pt x="1773870" y="746974"/>
                  </a:lnTo>
                  <a:lnTo>
                    <a:pt x="1808598" y="717973"/>
                  </a:lnTo>
                  <a:lnTo>
                    <a:pt x="1840568" y="686003"/>
                  </a:lnTo>
                  <a:lnTo>
                    <a:pt x="1869569" y="651273"/>
                  </a:lnTo>
                  <a:lnTo>
                    <a:pt x="1895388" y="613997"/>
                  </a:lnTo>
                  <a:lnTo>
                    <a:pt x="1917815" y="574385"/>
                  </a:lnTo>
                  <a:lnTo>
                    <a:pt x="1936638" y="532648"/>
                  </a:lnTo>
                  <a:lnTo>
                    <a:pt x="1951646" y="488997"/>
                  </a:lnTo>
                  <a:lnTo>
                    <a:pt x="1962628" y="443645"/>
                  </a:lnTo>
                  <a:lnTo>
                    <a:pt x="1969372" y="396802"/>
                  </a:lnTo>
                  <a:lnTo>
                    <a:pt x="1971667" y="348680"/>
                  </a:lnTo>
                  <a:lnTo>
                    <a:pt x="1971667" y="0"/>
                  </a:lnTo>
                  <a:close/>
                </a:path>
              </a:pathLst>
            </a:custGeom>
            <a:solidFill>
              <a:srgbClr val="2B2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19433" y="4618006"/>
              <a:ext cx="2472055" cy="1466850"/>
            </a:xfrm>
            <a:custGeom>
              <a:avLst/>
              <a:gdLst/>
              <a:ahLst/>
              <a:cxnLst/>
              <a:rect l="l" t="t" r="r" b="b"/>
              <a:pathLst>
                <a:path w="2472055" h="1466850">
                  <a:moveTo>
                    <a:pt x="2471778" y="0"/>
                  </a:moveTo>
                  <a:lnTo>
                    <a:pt x="1378764" y="0"/>
                  </a:lnTo>
                  <a:lnTo>
                    <a:pt x="1330643" y="2294"/>
                  </a:lnTo>
                  <a:lnTo>
                    <a:pt x="1283802" y="9039"/>
                  </a:lnTo>
                  <a:lnTo>
                    <a:pt x="1238451" y="20020"/>
                  </a:lnTo>
                  <a:lnTo>
                    <a:pt x="1194802" y="35028"/>
                  </a:lnTo>
                  <a:lnTo>
                    <a:pt x="1153066" y="53852"/>
                  </a:lnTo>
                  <a:lnTo>
                    <a:pt x="1113455" y="76279"/>
                  </a:lnTo>
                  <a:lnTo>
                    <a:pt x="1076179" y="102099"/>
                  </a:lnTo>
                  <a:lnTo>
                    <a:pt x="1041450" y="131099"/>
                  </a:lnTo>
                  <a:lnTo>
                    <a:pt x="1009480" y="163070"/>
                  </a:lnTo>
                  <a:lnTo>
                    <a:pt x="980479" y="197799"/>
                  </a:lnTo>
                  <a:lnTo>
                    <a:pt x="954660" y="235076"/>
                  </a:lnTo>
                  <a:lnTo>
                    <a:pt x="932233" y="274688"/>
                  </a:lnTo>
                  <a:lnTo>
                    <a:pt x="913410" y="316425"/>
                  </a:lnTo>
                  <a:lnTo>
                    <a:pt x="898402" y="360075"/>
                  </a:lnTo>
                  <a:lnTo>
                    <a:pt x="887420" y="405428"/>
                  </a:lnTo>
                  <a:lnTo>
                    <a:pt x="880676" y="452270"/>
                  </a:lnTo>
                  <a:lnTo>
                    <a:pt x="878381" y="500393"/>
                  </a:lnTo>
                  <a:lnTo>
                    <a:pt x="878381" y="965928"/>
                  </a:lnTo>
                  <a:lnTo>
                    <a:pt x="868121" y="1016614"/>
                  </a:lnTo>
                  <a:lnTo>
                    <a:pt x="840158" y="1058046"/>
                  </a:lnTo>
                  <a:lnTo>
                    <a:pt x="798722" y="1086002"/>
                  </a:lnTo>
                  <a:lnTo>
                    <a:pt x="748040" y="1096259"/>
                  </a:lnTo>
                  <a:lnTo>
                    <a:pt x="0" y="1096259"/>
                  </a:lnTo>
                  <a:lnTo>
                    <a:pt x="0" y="1466311"/>
                  </a:lnTo>
                  <a:lnTo>
                    <a:pt x="748040" y="1466311"/>
                  </a:lnTo>
                  <a:lnTo>
                    <a:pt x="796160" y="1464016"/>
                  </a:lnTo>
                  <a:lnTo>
                    <a:pt x="843001" y="1457272"/>
                  </a:lnTo>
                  <a:lnTo>
                    <a:pt x="888352" y="1446290"/>
                  </a:lnTo>
                  <a:lnTo>
                    <a:pt x="932001" y="1431282"/>
                  </a:lnTo>
                  <a:lnTo>
                    <a:pt x="973737" y="1412459"/>
                  </a:lnTo>
                  <a:lnTo>
                    <a:pt x="1013349" y="1390032"/>
                  </a:lnTo>
                  <a:lnTo>
                    <a:pt x="1050625" y="1364213"/>
                  </a:lnTo>
                  <a:lnTo>
                    <a:pt x="1085353" y="1335212"/>
                  </a:lnTo>
                  <a:lnTo>
                    <a:pt x="1117323" y="1303242"/>
                  </a:lnTo>
                  <a:lnTo>
                    <a:pt x="1146324" y="1268513"/>
                  </a:lnTo>
                  <a:lnTo>
                    <a:pt x="1172143" y="1231237"/>
                  </a:lnTo>
                  <a:lnTo>
                    <a:pt x="1194570" y="1191626"/>
                  </a:lnTo>
                  <a:lnTo>
                    <a:pt x="1213393" y="1149890"/>
                  </a:lnTo>
                  <a:lnTo>
                    <a:pt x="1228401" y="1106241"/>
                  </a:lnTo>
                  <a:lnTo>
                    <a:pt x="1239383" y="1060890"/>
                  </a:lnTo>
                  <a:lnTo>
                    <a:pt x="1246127" y="1014049"/>
                  </a:lnTo>
                  <a:lnTo>
                    <a:pt x="1248422" y="965928"/>
                  </a:lnTo>
                  <a:lnTo>
                    <a:pt x="1248422" y="500393"/>
                  </a:lnTo>
                  <a:lnTo>
                    <a:pt x="1258683" y="449706"/>
                  </a:lnTo>
                  <a:lnTo>
                    <a:pt x="1286645" y="408270"/>
                  </a:lnTo>
                  <a:lnTo>
                    <a:pt x="1328081" y="380310"/>
                  </a:lnTo>
                  <a:lnTo>
                    <a:pt x="1378764" y="370051"/>
                  </a:lnTo>
                  <a:lnTo>
                    <a:pt x="2471778" y="370051"/>
                  </a:lnTo>
                  <a:lnTo>
                    <a:pt x="2471778" y="0"/>
                  </a:lnTo>
                  <a:close/>
                </a:path>
              </a:pathLst>
            </a:custGeom>
            <a:solidFill>
              <a:srgbClr val="247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11715" y="5064079"/>
              <a:ext cx="704215" cy="415925"/>
            </a:xfrm>
            <a:custGeom>
              <a:avLst/>
              <a:gdLst/>
              <a:ahLst/>
              <a:cxnLst/>
              <a:rect l="l" t="t" r="r" b="b"/>
              <a:pathLst>
                <a:path w="704215" h="415925">
                  <a:moveTo>
                    <a:pt x="351895" y="0"/>
                  </a:moveTo>
                  <a:lnTo>
                    <a:pt x="0" y="415861"/>
                  </a:lnTo>
                  <a:lnTo>
                    <a:pt x="703790" y="415872"/>
                  </a:lnTo>
                  <a:lnTo>
                    <a:pt x="351895" y="0"/>
                  </a:lnTo>
                  <a:close/>
                </a:path>
              </a:pathLst>
            </a:custGeom>
            <a:solidFill>
              <a:srgbClr val="2B2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96380" y="3047598"/>
              <a:ext cx="415925" cy="704215"/>
            </a:xfrm>
            <a:custGeom>
              <a:avLst/>
              <a:gdLst/>
              <a:ahLst/>
              <a:cxnLst/>
              <a:rect l="l" t="t" r="r" b="b"/>
              <a:pathLst>
                <a:path w="415925" h="704214">
                  <a:moveTo>
                    <a:pt x="415872" y="0"/>
                  </a:moveTo>
                  <a:lnTo>
                    <a:pt x="0" y="351895"/>
                  </a:lnTo>
                  <a:lnTo>
                    <a:pt x="415872" y="703790"/>
                  </a:lnTo>
                  <a:lnTo>
                    <a:pt x="415872" y="0"/>
                  </a:lnTo>
                  <a:close/>
                </a:path>
              </a:pathLst>
            </a:custGeom>
            <a:solidFill>
              <a:srgbClr val="579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74181" y="2314066"/>
              <a:ext cx="415925" cy="704215"/>
            </a:xfrm>
            <a:custGeom>
              <a:avLst/>
              <a:gdLst/>
              <a:ahLst/>
              <a:cxnLst/>
              <a:rect l="l" t="t" r="r" b="b"/>
              <a:pathLst>
                <a:path w="415925" h="704214">
                  <a:moveTo>
                    <a:pt x="0" y="0"/>
                  </a:moveTo>
                  <a:lnTo>
                    <a:pt x="0" y="703790"/>
                  </a:lnTo>
                  <a:lnTo>
                    <a:pt x="415872" y="351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7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89960" y="2725822"/>
              <a:ext cx="704215" cy="415925"/>
            </a:xfrm>
            <a:custGeom>
              <a:avLst/>
              <a:gdLst/>
              <a:ahLst/>
              <a:cxnLst/>
              <a:rect l="l" t="t" r="r" b="b"/>
              <a:pathLst>
                <a:path w="704215" h="415925">
                  <a:moveTo>
                    <a:pt x="351895" y="0"/>
                  </a:moveTo>
                  <a:lnTo>
                    <a:pt x="0" y="415861"/>
                  </a:lnTo>
                  <a:lnTo>
                    <a:pt x="703790" y="415861"/>
                  </a:lnTo>
                  <a:lnTo>
                    <a:pt x="351895" y="0"/>
                  </a:lnTo>
                  <a:close/>
                </a:path>
              </a:pathLst>
            </a:custGeom>
            <a:solidFill>
              <a:srgbClr val="2B2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03061" y="4451139"/>
              <a:ext cx="415925" cy="704215"/>
            </a:xfrm>
            <a:custGeom>
              <a:avLst/>
              <a:gdLst/>
              <a:ahLst/>
              <a:cxnLst/>
              <a:rect l="l" t="t" r="r" b="b"/>
              <a:pathLst>
                <a:path w="415925" h="704214">
                  <a:moveTo>
                    <a:pt x="0" y="0"/>
                  </a:moveTo>
                  <a:lnTo>
                    <a:pt x="0" y="703790"/>
                  </a:lnTo>
                  <a:lnTo>
                    <a:pt x="415872" y="351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7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05782" y="5561410"/>
              <a:ext cx="415925" cy="704215"/>
            </a:xfrm>
            <a:custGeom>
              <a:avLst/>
              <a:gdLst/>
              <a:ahLst/>
              <a:cxnLst/>
              <a:rect l="l" t="t" r="r" b="b"/>
              <a:pathLst>
                <a:path w="415925" h="704214">
                  <a:moveTo>
                    <a:pt x="415872" y="0"/>
                  </a:moveTo>
                  <a:lnTo>
                    <a:pt x="0" y="351895"/>
                  </a:lnTo>
                  <a:lnTo>
                    <a:pt x="415872" y="703790"/>
                  </a:lnTo>
                  <a:lnTo>
                    <a:pt x="415872" y="0"/>
                  </a:lnTo>
                  <a:close/>
                </a:path>
              </a:pathLst>
            </a:custGeom>
            <a:solidFill>
              <a:srgbClr val="579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52842" y="8772502"/>
              <a:ext cx="432434" cy="427355"/>
            </a:xfrm>
            <a:custGeom>
              <a:avLst/>
              <a:gdLst/>
              <a:ahLst/>
              <a:cxnLst/>
              <a:rect l="l" t="t" r="r" b="b"/>
              <a:pathLst>
                <a:path w="432434" h="427354">
                  <a:moveTo>
                    <a:pt x="351779" y="0"/>
                  </a:moveTo>
                  <a:lnTo>
                    <a:pt x="0" y="43213"/>
                  </a:lnTo>
                  <a:lnTo>
                    <a:pt x="71191" y="290556"/>
                  </a:lnTo>
                  <a:lnTo>
                    <a:pt x="132605" y="391130"/>
                  </a:lnTo>
                  <a:lnTo>
                    <a:pt x="190652" y="427272"/>
                  </a:lnTo>
                  <a:lnTo>
                    <a:pt x="279152" y="401339"/>
                  </a:lnTo>
                  <a:lnTo>
                    <a:pt x="431924" y="315686"/>
                  </a:lnTo>
                  <a:lnTo>
                    <a:pt x="351779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781266" y="9033017"/>
              <a:ext cx="835660" cy="338455"/>
            </a:xfrm>
            <a:custGeom>
              <a:avLst/>
              <a:gdLst/>
              <a:ahLst/>
              <a:cxnLst/>
              <a:rect l="l" t="t" r="r" b="b"/>
              <a:pathLst>
                <a:path w="835659" h="338454">
                  <a:moveTo>
                    <a:pt x="403374" y="0"/>
                  </a:moveTo>
                  <a:lnTo>
                    <a:pt x="321490" y="29855"/>
                  </a:lnTo>
                  <a:lnTo>
                    <a:pt x="257457" y="48900"/>
                  </a:lnTo>
                  <a:lnTo>
                    <a:pt x="193768" y="59160"/>
                  </a:lnTo>
                  <a:lnTo>
                    <a:pt x="126125" y="52681"/>
                  </a:lnTo>
                  <a:lnTo>
                    <a:pt x="82711" y="34125"/>
                  </a:lnTo>
                  <a:lnTo>
                    <a:pt x="55636" y="17158"/>
                  </a:lnTo>
                  <a:lnTo>
                    <a:pt x="37008" y="15444"/>
                  </a:lnTo>
                  <a:lnTo>
                    <a:pt x="24225" y="37396"/>
                  </a:lnTo>
                  <a:lnTo>
                    <a:pt x="12940" y="81054"/>
                  </a:lnTo>
                  <a:lnTo>
                    <a:pt x="4437" y="137296"/>
                  </a:lnTo>
                  <a:lnTo>
                    <a:pt x="0" y="196999"/>
                  </a:lnTo>
                  <a:lnTo>
                    <a:pt x="911" y="251039"/>
                  </a:lnTo>
                  <a:lnTo>
                    <a:pt x="8454" y="290294"/>
                  </a:lnTo>
                  <a:lnTo>
                    <a:pt x="44507" y="312263"/>
                  </a:lnTo>
                  <a:lnTo>
                    <a:pt x="124079" y="327185"/>
                  </a:lnTo>
                  <a:lnTo>
                    <a:pt x="176226" y="332202"/>
                  </a:lnTo>
                  <a:lnTo>
                    <a:pt x="234502" y="335695"/>
                  </a:lnTo>
                  <a:lnTo>
                    <a:pt x="297324" y="337744"/>
                  </a:lnTo>
                  <a:lnTo>
                    <a:pt x="363107" y="338427"/>
                  </a:lnTo>
                  <a:lnTo>
                    <a:pt x="430269" y="337823"/>
                  </a:lnTo>
                  <a:lnTo>
                    <a:pt x="497224" y="336012"/>
                  </a:lnTo>
                  <a:lnTo>
                    <a:pt x="562391" y="333074"/>
                  </a:lnTo>
                  <a:lnTo>
                    <a:pt x="624185" y="329086"/>
                  </a:lnTo>
                  <a:lnTo>
                    <a:pt x="681022" y="324129"/>
                  </a:lnTo>
                  <a:lnTo>
                    <a:pt x="731319" y="318282"/>
                  </a:lnTo>
                  <a:lnTo>
                    <a:pt x="773493" y="311623"/>
                  </a:lnTo>
                  <a:lnTo>
                    <a:pt x="827134" y="296189"/>
                  </a:lnTo>
                  <a:lnTo>
                    <a:pt x="835434" y="287572"/>
                  </a:lnTo>
                  <a:lnTo>
                    <a:pt x="828356" y="266739"/>
                  </a:lnTo>
                  <a:lnTo>
                    <a:pt x="767005" y="206716"/>
                  </a:lnTo>
                  <a:lnTo>
                    <a:pt x="719700" y="171319"/>
                  </a:lnTo>
                  <a:lnTo>
                    <a:pt x="665955" y="134861"/>
                  </a:lnTo>
                  <a:lnTo>
                    <a:pt x="609255" y="99236"/>
                  </a:lnTo>
                  <a:lnTo>
                    <a:pt x="553084" y="66343"/>
                  </a:lnTo>
                  <a:lnTo>
                    <a:pt x="500925" y="38076"/>
                  </a:lnTo>
                  <a:lnTo>
                    <a:pt x="456265" y="16332"/>
                  </a:lnTo>
                  <a:lnTo>
                    <a:pt x="422586" y="3008"/>
                  </a:lnTo>
                  <a:lnTo>
                    <a:pt x="403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96412" y="8772502"/>
              <a:ext cx="432434" cy="427355"/>
            </a:xfrm>
            <a:custGeom>
              <a:avLst/>
              <a:gdLst/>
              <a:ahLst/>
              <a:cxnLst/>
              <a:rect l="l" t="t" r="r" b="b"/>
              <a:pathLst>
                <a:path w="432434" h="427354">
                  <a:moveTo>
                    <a:pt x="80144" y="0"/>
                  </a:moveTo>
                  <a:lnTo>
                    <a:pt x="0" y="315686"/>
                  </a:lnTo>
                  <a:lnTo>
                    <a:pt x="152771" y="401339"/>
                  </a:lnTo>
                  <a:lnTo>
                    <a:pt x="241271" y="427272"/>
                  </a:lnTo>
                  <a:lnTo>
                    <a:pt x="299318" y="391130"/>
                  </a:lnTo>
                  <a:lnTo>
                    <a:pt x="360732" y="290556"/>
                  </a:lnTo>
                  <a:lnTo>
                    <a:pt x="431924" y="43213"/>
                  </a:lnTo>
                  <a:lnTo>
                    <a:pt x="80144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64476" y="9033017"/>
              <a:ext cx="835660" cy="338455"/>
            </a:xfrm>
            <a:custGeom>
              <a:avLst/>
              <a:gdLst/>
              <a:ahLst/>
              <a:cxnLst/>
              <a:rect l="l" t="t" r="r" b="b"/>
              <a:pathLst>
                <a:path w="835659" h="338454">
                  <a:moveTo>
                    <a:pt x="432060" y="0"/>
                  </a:moveTo>
                  <a:lnTo>
                    <a:pt x="379169" y="16332"/>
                  </a:lnTo>
                  <a:lnTo>
                    <a:pt x="334508" y="38076"/>
                  </a:lnTo>
                  <a:lnTo>
                    <a:pt x="282350" y="66343"/>
                  </a:lnTo>
                  <a:lnTo>
                    <a:pt x="226179" y="99236"/>
                  </a:lnTo>
                  <a:lnTo>
                    <a:pt x="169478" y="134861"/>
                  </a:lnTo>
                  <a:lnTo>
                    <a:pt x="115734" y="171319"/>
                  </a:lnTo>
                  <a:lnTo>
                    <a:pt x="68429" y="206716"/>
                  </a:lnTo>
                  <a:lnTo>
                    <a:pt x="31049" y="239155"/>
                  </a:lnTo>
                  <a:lnTo>
                    <a:pt x="0" y="287572"/>
                  </a:lnTo>
                  <a:lnTo>
                    <a:pt x="8300" y="296189"/>
                  </a:lnTo>
                  <a:lnTo>
                    <a:pt x="61941" y="311623"/>
                  </a:lnTo>
                  <a:lnTo>
                    <a:pt x="104114" y="318282"/>
                  </a:lnTo>
                  <a:lnTo>
                    <a:pt x="154411" y="324129"/>
                  </a:lnTo>
                  <a:lnTo>
                    <a:pt x="211249" y="329086"/>
                  </a:lnTo>
                  <a:lnTo>
                    <a:pt x="273043" y="333074"/>
                  </a:lnTo>
                  <a:lnTo>
                    <a:pt x="338209" y="336012"/>
                  </a:lnTo>
                  <a:lnTo>
                    <a:pt x="405165" y="337823"/>
                  </a:lnTo>
                  <a:lnTo>
                    <a:pt x="472327" y="338427"/>
                  </a:lnTo>
                  <a:lnTo>
                    <a:pt x="538110" y="337744"/>
                  </a:lnTo>
                  <a:lnTo>
                    <a:pt x="600931" y="335695"/>
                  </a:lnTo>
                  <a:lnTo>
                    <a:pt x="659207" y="332202"/>
                  </a:lnTo>
                  <a:lnTo>
                    <a:pt x="711355" y="327185"/>
                  </a:lnTo>
                  <a:lnTo>
                    <a:pt x="755789" y="320565"/>
                  </a:lnTo>
                  <a:lnTo>
                    <a:pt x="815185" y="302199"/>
                  </a:lnTo>
                  <a:lnTo>
                    <a:pt x="834523" y="251039"/>
                  </a:lnTo>
                  <a:lnTo>
                    <a:pt x="835434" y="196999"/>
                  </a:lnTo>
                  <a:lnTo>
                    <a:pt x="830996" y="137296"/>
                  </a:lnTo>
                  <a:lnTo>
                    <a:pt x="822493" y="81054"/>
                  </a:lnTo>
                  <a:lnTo>
                    <a:pt x="811209" y="37396"/>
                  </a:lnTo>
                  <a:lnTo>
                    <a:pt x="752727" y="34125"/>
                  </a:lnTo>
                  <a:lnTo>
                    <a:pt x="709310" y="52681"/>
                  </a:lnTo>
                  <a:lnTo>
                    <a:pt x="641666" y="59160"/>
                  </a:lnTo>
                  <a:lnTo>
                    <a:pt x="577977" y="48900"/>
                  </a:lnTo>
                  <a:lnTo>
                    <a:pt x="513943" y="29855"/>
                  </a:lnTo>
                  <a:lnTo>
                    <a:pt x="432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82289" y="5970101"/>
              <a:ext cx="2331876" cy="30172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266992" y="4474304"/>
              <a:ext cx="3848735" cy="1674495"/>
            </a:xfrm>
            <a:custGeom>
              <a:avLst/>
              <a:gdLst/>
              <a:ahLst/>
              <a:cxnLst/>
              <a:rect l="l" t="t" r="r" b="b"/>
              <a:pathLst>
                <a:path w="3848734" h="1674495">
                  <a:moveTo>
                    <a:pt x="1034084" y="622236"/>
                  </a:moveTo>
                  <a:lnTo>
                    <a:pt x="813790" y="174129"/>
                  </a:lnTo>
                  <a:lnTo>
                    <a:pt x="750062" y="218630"/>
                  </a:lnTo>
                  <a:lnTo>
                    <a:pt x="589089" y="366102"/>
                  </a:lnTo>
                  <a:lnTo>
                    <a:pt x="376224" y="637451"/>
                  </a:lnTo>
                  <a:lnTo>
                    <a:pt x="156806" y="1053630"/>
                  </a:lnTo>
                  <a:lnTo>
                    <a:pt x="131914" y="1115644"/>
                  </a:lnTo>
                  <a:lnTo>
                    <a:pt x="108191" y="1179461"/>
                  </a:lnTo>
                  <a:lnTo>
                    <a:pt x="85979" y="1243533"/>
                  </a:lnTo>
                  <a:lnTo>
                    <a:pt x="65595" y="1306283"/>
                  </a:lnTo>
                  <a:lnTo>
                    <a:pt x="47358" y="1366164"/>
                  </a:lnTo>
                  <a:lnTo>
                    <a:pt x="31610" y="1421612"/>
                  </a:lnTo>
                  <a:lnTo>
                    <a:pt x="18681" y="1471053"/>
                  </a:lnTo>
                  <a:lnTo>
                    <a:pt x="8877" y="1512938"/>
                  </a:lnTo>
                  <a:lnTo>
                    <a:pt x="0" y="1567776"/>
                  </a:lnTo>
                  <a:lnTo>
                    <a:pt x="1574" y="1577619"/>
                  </a:lnTo>
                  <a:lnTo>
                    <a:pt x="13817" y="1586090"/>
                  </a:lnTo>
                  <a:lnTo>
                    <a:pt x="23139" y="1580222"/>
                  </a:lnTo>
                  <a:lnTo>
                    <a:pt x="34264" y="1552168"/>
                  </a:lnTo>
                  <a:lnTo>
                    <a:pt x="51917" y="1494116"/>
                  </a:lnTo>
                  <a:lnTo>
                    <a:pt x="45910" y="1518983"/>
                  </a:lnTo>
                  <a:lnTo>
                    <a:pt x="34505" y="1574380"/>
                  </a:lnTo>
                  <a:lnTo>
                    <a:pt x="27559" y="1631492"/>
                  </a:lnTo>
                  <a:lnTo>
                    <a:pt x="34975" y="1661464"/>
                  </a:lnTo>
                  <a:lnTo>
                    <a:pt x="49466" y="1664538"/>
                  </a:lnTo>
                  <a:lnTo>
                    <a:pt x="61468" y="1652016"/>
                  </a:lnTo>
                  <a:lnTo>
                    <a:pt x="77457" y="1611693"/>
                  </a:lnTo>
                  <a:lnTo>
                    <a:pt x="103886" y="1531378"/>
                  </a:lnTo>
                  <a:lnTo>
                    <a:pt x="99136" y="1552943"/>
                  </a:lnTo>
                  <a:lnTo>
                    <a:pt x="90182" y="1600720"/>
                  </a:lnTo>
                  <a:lnTo>
                    <a:pt x="84937" y="1649323"/>
                  </a:lnTo>
                  <a:lnTo>
                    <a:pt x="91363" y="1673390"/>
                  </a:lnTo>
                  <a:lnTo>
                    <a:pt x="103644" y="1673999"/>
                  </a:lnTo>
                  <a:lnTo>
                    <a:pt x="115023" y="1661693"/>
                  </a:lnTo>
                  <a:lnTo>
                    <a:pt x="132092" y="1625180"/>
                  </a:lnTo>
                  <a:lnTo>
                    <a:pt x="161404" y="1553197"/>
                  </a:lnTo>
                  <a:lnTo>
                    <a:pt x="157657" y="1569389"/>
                  </a:lnTo>
                  <a:lnTo>
                    <a:pt x="150710" y="1605470"/>
                  </a:lnTo>
                  <a:lnTo>
                    <a:pt x="146977" y="1642694"/>
                  </a:lnTo>
                  <a:lnTo>
                    <a:pt x="152895" y="1662303"/>
                  </a:lnTo>
                  <a:lnTo>
                    <a:pt x="174345" y="1639620"/>
                  </a:lnTo>
                  <a:lnTo>
                    <a:pt x="198183" y="1580654"/>
                  </a:lnTo>
                  <a:lnTo>
                    <a:pt x="220091" y="1519085"/>
                  </a:lnTo>
                  <a:lnTo>
                    <a:pt x="235775" y="1488592"/>
                  </a:lnTo>
                  <a:lnTo>
                    <a:pt x="237972" y="1499387"/>
                  </a:lnTo>
                  <a:lnTo>
                    <a:pt x="244208" y="1522755"/>
                  </a:lnTo>
                  <a:lnTo>
                    <a:pt x="253961" y="1545234"/>
                  </a:lnTo>
                  <a:lnTo>
                    <a:pt x="266687" y="1553311"/>
                  </a:lnTo>
                  <a:lnTo>
                    <a:pt x="271792" y="1547812"/>
                  </a:lnTo>
                  <a:lnTo>
                    <a:pt x="277291" y="1534071"/>
                  </a:lnTo>
                  <a:lnTo>
                    <a:pt x="294487" y="1481658"/>
                  </a:lnTo>
                  <a:lnTo>
                    <a:pt x="308648" y="1442910"/>
                  </a:lnTo>
                  <a:lnTo>
                    <a:pt x="328206" y="1395780"/>
                  </a:lnTo>
                  <a:lnTo>
                    <a:pt x="354380" y="1340205"/>
                  </a:lnTo>
                  <a:lnTo>
                    <a:pt x="388429" y="1276146"/>
                  </a:lnTo>
                  <a:lnTo>
                    <a:pt x="431596" y="1203591"/>
                  </a:lnTo>
                  <a:lnTo>
                    <a:pt x="485127" y="1122489"/>
                  </a:lnTo>
                  <a:lnTo>
                    <a:pt x="636219" y="908875"/>
                  </a:lnTo>
                  <a:lnTo>
                    <a:pt x="743762" y="785558"/>
                  </a:lnTo>
                  <a:lnTo>
                    <a:pt x="859231" y="705637"/>
                  </a:lnTo>
                  <a:lnTo>
                    <a:pt x="1034084" y="622236"/>
                  </a:lnTo>
                  <a:close/>
                </a:path>
                <a:path w="3848734" h="1674495">
                  <a:moveTo>
                    <a:pt x="3848303" y="76860"/>
                  </a:moveTo>
                  <a:lnTo>
                    <a:pt x="3838460" y="65798"/>
                  </a:lnTo>
                  <a:lnTo>
                    <a:pt x="3821366" y="68757"/>
                  </a:lnTo>
                  <a:lnTo>
                    <a:pt x="3784574" y="91732"/>
                  </a:lnTo>
                  <a:lnTo>
                    <a:pt x="3715651" y="140703"/>
                  </a:lnTo>
                  <a:lnTo>
                    <a:pt x="3732276" y="126161"/>
                  </a:lnTo>
                  <a:lnTo>
                    <a:pt x="3767823" y="93014"/>
                  </a:lnTo>
                  <a:lnTo>
                    <a:pt x="3800881" y="56997"/>
                  </a:lnTo>
                  <a:lnTo>
                    <a:pt x="3809974" y="33807"/>
                  </a:lnTo>
                  <a:lnTo>
                    <a:pt x="3800462" y="26035"/>
                  </a:lnTo>
                  <a:lnTo>
                    <a:pt x="3783990" y="29197"/>
                  </a:lnTo>
                  <a:lnTo>
                    <a:pt x="3748595" y="48463"/>
                  </a:lnTo>
                  <a:lnTo>
                    <a:pt x="3682288" y="89027"/>
                  </a:lnTo>
                  <a:lnTo>
                    <a:pt x="3695039" y="77012"/>
                  </a:lnTo>
                  <a:lnTo>
                    <a:pt x="3722166" y="49568"/>
                  </a:lnTo>
                  <a:lnTo>
                    <a:pt x="3746995" y="19596"/>
                  </a:lnTo>
                  <a:lnTo>
                    <a:pt x="3752850" y="0"/>
                  </a:lnTo>
                  <a:lnTo>
                    <a:pt x="3719080" y="5524"/>
                  </a:lnTo>
                  <a:lnTo>
                    <a:pt x="3663353" y="38608"/>
                  </a:lnTo>
                  <a:lnTo>
                    <a:pt x="3609390" y="74917"/>
                  </a:lnTo>
                  <a:lnTo>
                    <a:pt x="3580955" y="90144"/>
                  </a:lnTo>
                  <a:lnTo>
                    <a:pt x="3586124" y="81076"/>
                  </a:lnTo>
                  <a:lnTo>
                    <a:pt x="3596132" y="60655"/>
                  </a:lnTo>
                  <a:lnTo>
                    <a:pt x="3602710" y="39065"/>
                  </a:lnTo>
                  <a:lnTo>
                    <a:pt x="3597605" y="26492"/>
                  </a:lnTo>
                  <a:lnTo>
                    <a:pt x="3533165" y="57619"/>
                  </a:lnTo>
                  <a:lnTo>
                    <a:pt x="3493478" y="80784"/>
                  </a:lnTo>
                  <a:lnTo>
                    <a:pt x="3395548" y="138963"/>
                  </a:lnTo>
                  <a:lnTo>
                    <a:pt x="3340239" y="171538"/>
                  </a:lnTo>
                  <a:lnTo>
                    <a:pt x="3282658" y="204800"/>
                  </a:lnTo>
                  <a:lnTo>
                    <a:pt x="3224263" y="237515"/>
                  </a:lnTo>
                  <a:lnTo>
                    <a:pt x="3166503" y="268478"/>
                  </a:lnTo>
                  <a:lnTo>
                    <a:pt x="3110865" y="296456"/>
                  </a:lnTo>
                  <a:lnTo>
                    <a:pt x="3058807" y="320230"/>
                  </a:lnTo>
                  <a:lnTo>
                    <a:pt x="3011779" y="338582"/>
                  </a:lnTo>
                  <a:lnTo>
                    <a:pt x="2971254" y="350278"/>
                  </a:lnTo>
                  <a:lnTo>
                    <a:pt x="2938691" y="354088"/>
                  </a:lnTo>
                  <a:lnTo>
                    <a:pt x="2908046" y="351853"/>
                  </a:lnTo>
                  <a:lnTo>
                    <a:pt x="2871800" y="339547"/>
                  </a:lnTo>
                  <a:lnTo>
                    <a:pt x="2806535" y="306743"/>
                  </a:lnTo>
                  <a:lnTo>
                    <a:pt x="2688818" y="243039"/>
                  </a:lnTo>
                  <a:lnTo>
                    <a:pt x="2467635" y="714590"/>
                  </a:lnTo>
                  <a:lnTo>
                    <a:pt x="2517178" y="738403"/>
                  </a:lnTo>
                  <a:lnTo>
                    <a:pt x="2641473" y="788631"/>
                  </a:lnTo>
                  <a:lnTo>
                    <a:pt x="2804096" y="833462"/>
                  </a:lnTo>
                  <a:lnTo>
                    <a:pt x="2968561" y="841057"/>
                  </a:lnTo>
                  <a:lnTo>
                    <a:pt x="3011868" y="832027"/>
                  </a:lnTo>
                  <a:lnTo>
                    <a:pt x="3057283" y="817232"/>
                  </a:lnTo>
                  <a:lnTo>
                    <a:pt x="3104426" y="797217"/>
                  </a:lnTo>
                  <a:lnTo>
                    <a:pt x="3152914" y="772553"/>
                  </a:lnTo>
                  <a:lnTo>
                    <a:pt x="3202381" y="743813"/>
                  </a:lnTo>
                  <a:lnTo>
                    <a:pt x="3252457" y="711555"/>
                  </a:lnTo>
                  <a:lnTo>
                    <a:pt x="3302736" y="676338"/>
                  </a:lnTo>
                  <a:lnTo>
                    <a:pt x="3352863" y="638746"/>
                  </a:lnTo>
                  <a:lnTo>
                    <a:pt x="3402469" y="599338"/>
                  </a:lnTo>
                  <a:lnTo>
                    <a:pt x="3451148" y="558673"/>
                  </a:lnTo>
                  <a:lnTo>
                    <a:pt x="3498545" y="517309"/>
                  </a:lnTo>
                  <a:lnTo>
                    <a:pt x="3544265" y="475830"/>
                  </a:lnTo>
                  <a:lnTo>
                    <a:pt x="3587953" y="434784"/>
                  </a:lnTo>
                  <a:lnTo>
                    <a:pt x="3629215" y="394754"/>
                  </a:lnTo>
                  <a:lnTo>
                    <a:pt x="3667671" y="356298"/>
                  </a:lnTo>
                  <a:lnTo>
                    <a:pt x="3702964" y="319963"/>
                  </a:lnTo>
                  <a:lnTo>
                    <a:pt x="3734701" y="286346"/>
                  </a:lnTo>
                  <a:lnTo>
                    <a:pt x="3762502" y="255993"/>
                  </a:lnTo>
                  <a:lnTo>
                    <a:pt x="3804818" y="207365"/>
                  </a:lnTo>
                  <a:lnTo>
                    <a:pt x="3829393" y="173050"/>
                  </a:lnTo>
                  <a:lnTo>
                    <a:pt x="3824503" y="158838"/>
                  </a:lnTo>
                  <a:lnTo>
                    <a:pt x="3813086" y="157060"/>
                  </a:lnTo>
                  <a:lnTo>
                    <a:pt x="3786314" y="170408"/>
                  </a:lnTo>
                  <a:lnTo>
                    <a:pt x="3735387" y="201549"/>
                  </a:lnTo>
                  <a:lnTo>
                    <a:pt x="3754971" y="185077"/>
                  </a:lnTo>
                  <a:lnTo>
                    <a:pt x="3797020" y="147256"/>
                  </a:lnTo>
                  <a:lnTo>
                    <a:pt x="3836479" y="105397"/>
                  </a:lnTo>
                  <a:lnTo>
                    <a:pt x="3848303" y="7686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03864" y="4440655"/>
              <a:ext cx="1993264" cy="1810385"/>
            </a:xfrm>
            <a:custGeom>
              <a:avLst/>
              <a:gdLst/>
              <a:ahLst/>
              <a:cxnLst/>
              <a:rect l="l" t="t" r="r" b="b"/>
              <a:pathLst>
                <a:path w="1993265" h="1810385">
                  <a:moveTo>
                    <a:pt x="993837" y="0"/>
                  </a:moveTo>
                  <a:lnTo>
                    <a:pt x="937952" y="781"/>
                  </a:lnTo>
                  <a:lnTo>
                    <a:pt x="881527" y="2686"/>
                  </a:lnTo>
                  <a:lnTo>
                    <a:pt x="824726" y="5749"/>
                  </a:lnTo>
                  <a:lnTo>
                    <a:pt x="767714" y="10005"/>
                  </a:lnTo>
                  <a:lnTo>
                    <a:pt x="710654" y="15486"/>
                  </a:lnTo>
                  <a:lnTo>
                    <a:pt x="653710" y="22228"/>
                  </a:lnTo>
                  <a:lnTo>
                    <a:pt x="597046" y="30264"/>
                  </a:lnTo>
                  <a:lnTo>
                    <a:pt x="540826" y="39629"/>
                  </a:lnTo>
                  <a:lnTo>
                    <a:pt x="485214" y="50357"/>
                  </a:lnTo>
                  <a:lnTo>
                    <a:pt x="430374" y="62483"/>
                  </a:lnTo>
                  <a:lnTo>
                    <a:pt x="312466" y="91347"/>
                  </a:lnTo>
                  <a:lnTo>
                    <a:pt x="228333" y="118543"/>
                  </a:lnTo>
                  <a:lnTo>
                    <a:pt x="137627" y="159888"/>
                  </a:lnTo>
                  <a:lnTo>
                    <a:pt x="0" y="231200"/>
                  </a:lnTo>
                  <a:lnTo>
                    <a:pt x="45802" y="398882"/>
                  </a:lnTo>
                  <a:lnTo>
                    <a:pt x="89560" y="504509"/>
                  </a:lnTo>
                  <a:lnTo>
                    <a:pt x="156912" y="592838"/>
                  </a:lnTo>
                  <a:lnTo>
                    <a:pt x="273499" y="708631"/>
                  </a:lnTo>
                  <a:lnTo>
                    <a:pt x="306539" y="692105"/>
                  </a:lnTo>
                  <a:lnTo>
                    <a:pt x="341214" y="675714"/>
                  </a:lnTo>
                  <a:lnTo>
                    <a:pt x="376934" y="659643"/>
                  </a:lnTo>
                  <a:lnTo>
                    <a:pt x="413107" y="644078"/>
                  </a:lnTo>
                  <a:lnTo>
                    <a:pt x="404912" y="731758"/>
                  </a:lnTo>
                  <a:lnTo>
                    <a:pt x="381595" y="961635"/>
                  </a:lnTo>
                  <a:lnTo>
                    <a:pt x="345062" y="1283961"/>
                  </a:lnTo>
                  <a:lnTo>
                    <a:pt x="297216" y="1648989"/>
                  </a:lnTo>
                  <a:lnTo>
                    <a:pt x="351918" y="1674230"/>
                  </a:lnTo>
                  <a:lnTo>
                    <a:pt x="408139" y="1696984"/>
                  </a:lnTo>
                  <a:lnTo>
                    <a:pt x="465663" y="1717344"/>
                  </a:lnTo>
                  <a:lnTo>
                    <a:pt x="524274" y="1735405"/>
                  </a:lnTo>
                  <a:lnTo>
                    <a:pt x="583755" y="1751257"/>
                  </a:lnTo>
                  <a:lnTo>
                    <a:pt x="643891" y="1764996"/>
                  </a:lnTo>
                  <a:lnTo>
                    <a:pt x="704466" y="1776712"/>
                  </a:lnTo>
                  <a:lnTo>
                    <a:pt x="765265" y="1786500"/>
                  </a:lnTo>
                  <a:lnTo>
                    <a:pt x="826071" y="1794452"/>
                  </a:lnTo>
                  <a:lnTo>
                    <a:pt x="886669" y="1800661"/>
                  </a:lnTo>
                  <a:lnTo>
                    <a:pt x="946843" y="1805221"/>
                  </a:lnTo>
                  <a:lnTo>
                    <a:pt x="1006377" y="1808223"/>
                  </a:lnTo>
                  <a:lnTo>
                    <a:pt x="1065055" y="1809761"/>
                  </a:lnTo>
                  <a:lnTo>
                    <a:pt x="1122662" y="1809928"/>
                  </a:lnTo>
                  <a:lnTo>
                    <a:pt x="1178981" y="1808817"/>
                  </a:lnTo>
                  <a:lnTo>
                    <a:pt x="1233796" y="1806521"/>
                  </a:lnTo>
                  <a:lnTo>
                    <a:pt x="1286893" y="1803132"/>
                  </a:lnTo>
                  <a:lnTo>
                    <a:pt x="1338054" y="1798743"/>
                  </a:lnTo>
                  <a:lnTo>
                    <a:pt x="1387065" y="1793449"/>
                  </a:lnTo>
                  <a:lnTo>
                    <a:pt x="1433709" y="1787340"/>
                  </a:lnTo>
                  <a:lnTo>
                    <a:pt x="1477771" y="1780511"/>
                  </a:lnTo>
                  <a:lnTo>
                    <a:pt x="1519034" y="1773054"/>
                  </a:lnTo>
                  <a:lnTo>
                    <a:pt x="1557283" y="1765062"/>
                  </a:lnTo>
                  <a:lnTo>
                    <a:pt x="1623876" y="1747846"/>
                  </a:lnTo>
                  <a:lnTo>
                    <a:pt x="1675822" y="1729606"/>
                  </a:lnTo>
                  <a:lnTo>
                    <a:pt x="1711395" y="1711085"/>
                  </a:lnTo>
                  <a:lnTo>
                    <a:pt x="1722502" y="1701951"/>
                  </a:lnTo>
                  <a:lnTo>
                    <a:pt x="1704413" y="1398035"/>
                  </a:lnTo>
                  <a:lnTo>
                    <a:pt x="1693588" y="1198850"/>
                  </a:lnTo>
                  <a:lnTo>
                    <a:pt x="1685709" y="1016304"/>
                  </a:lnTo>
                  <a:lnTo>
                    <a:pt x="1676462" y="762304"/>
                  </a:lnTo>
                  <a:lnTo>
                    <a:pt x="1679124" y="762258"/>
                  </a:lnTo>
                  <a:lnTo>
                    <a:pt x="1689377" y="763944"/>
                  </a:lnTo>
                  <a:lnTo>
                    <a:pt x="1710617" y="770101"/>
                  </a:lnTo>
                  <a:lnTo>
                    <a:pt x="1746240" y="783466"/>
                  </a:lnTo>
                  <a:lnTo>
                    <a:pt x="1863575" y="615405"/>
                  </a:lnTo>
                  <a:lnTo>
                    <a:pt x="1928392" y="505630"/>
                  </a:lnTo>
                  <a:lnTo>
                    <a:pt x="1963825" y="405765"/>
                  </a:lnTo>
                  <a:lnTo>
                    <a:pt x="1993007" y="267429"/>
                  </a:lnTo>
                  <a:lnTo>
                    <a:pt x="1971166" y="251188"/>
                  </a:lnTo>
                  <a:lnTo>
                    <a:pt x="1901739" y="208211"/>
                  </a:lnTo>
                  <a:lnTo>
                    <a:pt x="1778864" y="147117"/>
                  </a:lnTo>
                  <a:lnTo>
                    <a:pt x="1596684" y="76524"/>
                  </a:lnTo>
                  <a:lnTo>
                    <a:pt x="1526098" y="55778"/>
                  </a:lnTo>
                  <a:lnTo>
                    <a:pt x="1486964" y="46457"/>
                  </a:lnTo>
                  <a:lnTo>
                    <a:pt x="1445488" y="37884"/>
                  </a:lnTo>
                  <a:lnTo>
                    <a:pt x="1401833" y="30092"/>
                  </a:lnTo>
                  <a:lnTo>
                    <a:pt x="1356163" y="23116"/>
                  </a:lnTo>
                  <a:lnTo>
                    <a:pt x="1308643" y="16990"/>
                  </a:lnTo>
                  <a:lnTo>
                    <a:pt x="1259436" y="11748"/>
                  </a:lnTo>
                  <a:lnTo>
                    <a:pt x="1208706" y="7425"/>
                  </a:lnTo>
                  <a:lnTo>
                    <a:pt x="1156618" y="4054"/>
                  </a:lnTo>
                  <a:lnTo>
                    <a:pt x="1103334" y="1670"/>
                  </a:lnTo>
                  <a:lnTo>
                    <a:pt x="1049019" y="307"/>
                  </a:lnTo>
                  <a:lnTo>
                    <a:pt x="99383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96153" y="3733499"/>
              <a:ext cx="574675" cy="855344"/>
            </a:xfrm>
            <a:custGeom>
              <a:avLst/>
              <a:gdLst/>
              <a:ahLst/>
              <a:cxnLst/>
              <a:rect l="l" t="t" r="r" b="b"/>
              <a:pathLst>
                <a:path w="574675" h="855345">
                  <a:moveTo>
                    <a:pt x="314231" y="0"/>
                  </a:moveTo>
                  <a:lnTo>
                    <a:pt x="262542" y="7740"/>
                  </a:lnTo>
                  <a:lnTo>
                    <a:pt x="213295" y="22761"/>
                  </a:lnTo>
                  <a:lnTo>
                    <a:pt x="167505" y="43952"/>
                  </a:lnTo>
                  <a:lnTo>
                    <a:pt x="126188" y="70206"/>
                  </a:lnTo>
                  <a:lnTo>
                    <a:pt x="90357" y="100413"/>
                  </a:lnTo>
                  <a:lnTo>
                    <a:pt x="61027" y="133465"/>
                  </a:lnTo>
                  <a:lnTo>
                    <a:pt x="39214" y="168253"/>
                  </a:lnTo>
                  <a:lnTo>
                    <a:pt x="9393" y="231574"/>
                  </a:lnTo>
                  <a:lnTo>
                    <a:pt x="0" y="277884"/>
                  </a:lnTo>
                  <a:lnTo>
                    <a:pt x="11525" y="329863"/>
                  </a:lnTo>
                  <a:lnTo>
                    <a:pt x="44460" y="410194"/>
                  </a:lnTo>
                  <a:lnTo>
                    <a:pt x="41308" y="712352"/>
                  </a:lnTo>
                  <a:lnTo>
                    <a:pt x="160521" y="818892"/>
                  </a:lnTo>
                  <a:lnTo>
                    <a:pt x="241695" y="854825"/>
                  </a:lnTo>
                  <a:lnTo>
                    <a:pt x="322123" y="820530"/>
                  </a:lnTo>
                  <a:lnTo>
                    <a:pt x="439097" y="716383"/>
                  </a:lnTo>
                  <a:lnTo>
                    <a:pt x="433291" y="680858"/>
                  </a:lnTo>
                  <a:lnTo>
                    <a:pt x="427989" y="650463"/>
                  </a:lnTo>
                  <a:lnTo>
                    <a:pt x="406774" y="538263"/>
                  </a:lnTo>
                  <a:lnTo>
                    <a:pt x="426989" y="527727"/>
                  </a:lnTo>
                  <a:lnTo>
                    <a:pt x="472613" y="500646"/>
                  </a:lnTo>
                  <a:lnTo>
                    <a:pt x="521118" y="463812"/>
                  </a:lnTo>
                  <a:lnTo>
                    <a:pt x="549974" y="424015"/>
                  </a:lnTo>
                  <a:lnTo>
                    <a:pt x="560239" y="367166"/>
                  </a:lnTo>
                  <a:lnTo>
                    <a:pt x="553285" y="338129"/>
                  </a:lnTo>
                  <a:lnTo>
                    <a:pt x="536602" y="292208"/>
                  </a:lnTo>
                  <a:lnTo>
                    <a:pt x="544691" y="287273"/>
                  </a:lnTo>
                  <a:lnTo>
                    <a:pt x="561162" y="274318"/>
                  </a:lnTo>
                  <a:lnTo>
                    <a:pt x="574318" y="256118"/>
                  </a:lnTo>
                  <a:lnTo>
                    <a:pt x="572465" y="235445"/>
                  </a:lnTo>
                  <a:lnTo>
                    <a:pt x="561555" y="218995"/>
                  </a:lnTo>
                  <a:lnTo>
                    <a:pt x="551463" y="208721"/>
                  </a:lnTo>
                  <a:lnTo>
                    <a:pt x="536381" y="200312"/>
                  </a:lnTo>
                  <a:lnTo>
                    <a:pt x="510498" y="189457"/>
                  </a:lnTo>
                  <a:lnTo>
                    <a:pt x="494462" y="151880"/>
                  </a:lnTo>
                  <a:lnTo>
                    <a:pt x="479781" y="120743"/>
                  </a:lnTo>
                  <a:lnTo>
                    <a:pt x="458053" y="79297"/>
                  </a:lnTo>
                  <a:lnTo>
                    <a:pt x="420878" y="10792"/>
                  </a:lnTo>
                  <a:lnTo>
                    <a:pt x="367348" y="647"/>
                  </a:lnTo>
                  <a:lnTo>
                    <a:pt x="314231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36190" y="3538229"/>
              <a:ext cx="642620" cy="664210"/>
            </a:xfrm>
            <a:custGeom>
              <a:avLst/>
              <a:gdLst/>
              <a:ahLst/>
              <a:cxnLst/>
              <a:rect l="l" t="t" r="r" b="b"/>
              <a:pathLst>
                <a:path w="642619" h="664210">
                  <a:moveTo>
                    <a:pt x="529554" y="0"/>
                  </a:moveTo>
                  <a:lnTo>
                    <a:pt x="437760" y="30658"/>
                  </a:lnTo>
                  <a:lnTo>
                    <a:pt x="360197" y="74619"/>
                  </a:lnTo>
                  <a:lnTo>
                    <a:pt x="327528" y="97019"/>
                  </a:lnTo>
                  <a:lnTo>
                    <a:pt x="353526" y="62754"/>
                  </a:lnTo>
                  <a:lnTo>
                    <a:pt x="361875" y="43022"/>
                  </a:lnTo>
                  <a:lnTo>
                    <a:pt x="352292" y="30344"/>
                  </a:lnTo>
                  <a:lnTo>
                    <a:pt x="324492" y="17241"/>
                  </a:lnTo>
                  <a:lnTo>
                    <a:pt x="276277" y="30099"/>
                  </a:lnTo>
                  <a:lnTo>
                    <a:pt x="218312" y="78925"/>
                  </a:lnTo>
                  <a:lnTo>
                    <a:pt x="169597" y="131702"/>
                  </a:lnTo>
                  <a:lnTo>
                    <a:pt x="149136" y="156410"/>
                  </a:lnTo>
                  <a:lnTo>
                    <a:pt x="161604" y="123254"/>
                  </a:lnTo>
                  <a:lnTo>
                    <a:pt x="163208" y="105596"/>
                  </a:lnTo>
                  <a:lnTo>
                    <a:pt x="151651" y="97489"/>
                  </a:lnTo>
                  <a:lnTo>
                    <a:pt x="124634" y="92988"/>
                  </a:lnTo>
                  <a:lnTo>
                    <a:pt x="102004" y="101118"/>
                  </a:lnTo>
                  <a:lnTo>
                    <a:pt x="50863" y="169299"/>
                  </a:lnTo>
                  <a:lnTo>
                    <a:pt x="27758" y="220727"/>
                  </a:lnTo>
                  <a:lnTo>
                    <a:pt x="9903" y="277965"/>
                  </a:lnTo>
                  <a:lnTo>
                    <a:pt x="0" y="336700"/>
                  </a:lnTo>
                  <a:lnTo>
                    <a:pt x="753" y="392623"/>
                  </a:lnTo>
                  <a:lnTo>
                    <a:pt x="25038" y="500195"/>
                  </a:lnTo>
                  <a:lnTo>
                    <a:pt x="57731" y="579134"/>
                  </a:lnTo>
                  <a:lnTo>
                    <a:pt x="86437" y="627742"/>
                  </a:lnTo>
                  <a:lnTo>
                    <a:pt x="124315" y="660326"/>
                  </a:lnTo>
                  <a:lnTo>
                    <a:pt x="158684" y="663861"/>
                  </a:lnTo>
                  <a:lnTo>
                    <a:pt x="196618" y="654820"/>
                  </a:lnTo>
                  <a:lnTo>
                    <a:pt x="232869" y="633096"/>
                  </a:lnTo>
                  <a:lnTo>
                    <a:pt x="262186" y="598583"/>
                  </a:lnTo>
                  <a:lnTo>
                    <a:pt x="279320" y="551173"/>
                  </a:lnTo>
                  <a:lnTo>
                    <a:pt x="276989" y="534198"/>
                  </a:lnTo>
                  <a:lnTo>
                    <a:pt x="266992" y="520942"/>
                  </a:lnTo>
                  <a:lnTo>
                    <a:pt x="255403" y="506585"/>
                  </a:lnTo>
                  <a:lnTo>
                    <a:pt x="248295" y="486306"/>
                  </a:lnTo>
                  <a:lnTo>
                    <a:pt x="251940" y="465305"/>
                  </a:lnTo>
                  <a:lnTo>
                    <a:pt x="263623" y="451190"/>
                  </a:lnTo>
                  <a:lnTo>
                    <a:pt x="276011" y="443246"/>
                  </a:lnTo>
                  <a:lnTo>
                    <a:pt x="281770" y="440757"/>
                  </a:lnTo>
                  <a:lnTo>
                    <a:pt x="319674" y="465478"/>
                  </a:lnTo>
                  <a:lnTo>
                    <a:pt x="340686" y="476633"/>
                  </a:lnTo>
                  <a:lnTo>
                    <a:pt x="352347" y="476844"/>
                  </a:lnTo>
                  <a:lnTo>
                    <a:pt x="362197" y="468735"/>
                  </a:lnTo>
                  <a:lnTo>
                    <a:pt x="364013" y="455223"/>
                  </a:lnTo>
                  <a:lnTo>
                    <a:pt x="358166" y="435285"/>
                  </a:lnTo>
                  <a:lnTo>
                    <a:pt x="350426" y="417230"/>
                  </a:lnTo>
                  <a:lnTo>
                    <a:pt x="346564" y="409365"/>
                  </a:lnTo>
                  <a:lnTo>
                    <a:pt x="332215" y="377245"/>
                  </a:lnTo>
                  <a:lnTo>
                    <a:pt x="351783" y="338420"/>
                  </a:lnTo>
                  <a:lnTo>
                    <a:pt x="394730" y="313798"/>
                  </a:lnTo>
                  <a:lnTo>
                    <a:pt x="438639" y="295619"/>
                  </a:lnTo>
                  <a:lnTo>
                    <a:pt x="501511" y="286706"/>
                  </a:lnTo>
                  <a:lnTo>
                    <a:pt x="530223" y="276249"/>
                  </a:lnTo>
                  <a:lnTo>
                    <a:pt x="584488" y="228288"/>
                  </a:lnTo>
                  <a:lnTo>
                    <a:pt x="611980" y="191146"/>
                  </a:lnTo>
                  <a:lnTo>
                    <a:pt x="632887" y="148810"/>
                  </a:lnTo>
                  <a:lnTo>
                    <a:pt x="642091" y="103967"/>
                  </a:lnTo>
                  <a:lnTo>
                    <a:pt x="634472" y="59303"/>
                  </a:lnTo>
                  <a:lnTo>
                    <a:pt x="604912" y="17503"/>
                  </a:lnTo>
                  <a:lnTo>
                    <a:pt x="529554" y="0"/>
                  </a:lnTo>
                  <a:close/>
                </a:path>
              </a:pathLst>
            </a:custGeom>
            <a:solidFill>
              <a:srgbClr val="1B1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842003" y="4491283"/>
              <a:ext cx="53975" cy="84455"/>
            </a:xfrm>
            <a:custGeom>
              <a:avLst/>
              <a:gdLst/>
              <a:ahLst/>
              <a:cxnLst/>
              <a:rect l="l" t="t" r="r" b="b"/>
              <a:pathLst>
                <a:path w="53975" h="84454">
                  <a:moveTo>
                    <a:pt x="44721" y="0"/>
                  </a:moveTo>
                  <a:lnTo>
                    <a:pt x="2397" y="16533"/>
                  </a:lnTo>
                  <a:lnTo>
                    <a:pt x="0" y="84049"/>
                  </a:lnTo>
                  <a:lnTo>
                    <a:pt x="33701" y="59459"/>
                  </a:lnTo>
                  <a:lnTo>
                    <a:pt x="50789" y="31120"/>
                  </a:lnTo>
                  <a:lnTo>
                    <a:pt x="53662" y="8233"/>
                  </a:lnTo>
                  <a:lnTo>
                    <a:pt x="44721" y="0"/>
                  </a:lnTo>
                  <a:close/>
                </a:path>
              </a:pathLst>
            </a:custGeom>
            <a:solidFill>
              <a:srgbClr val="FF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59472" y="2486643"/>
            <a:ext cx="8775263" cy="8297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00" dirty="0">
                <a:solidFill>
                  <a:srgbClr val="172C53"/>
                </a:solidFill>
                <a:latin typeface="Oswald" pitchFamily="2" charset="0"/>
                <a:cs typeface="Arial Narrow"/>
              </a:rPr>
              <a:t>CREATE SPACE BEFORE REACTING</a:t>
            </a:r>
          </a:p>
        </p:txBody>
      </p:sp>
      <p:sp>
        <p:nvSpPr>
          <p:cNvPr id="28" name="object 28"/>
          <p:cNvSpPr/>
          <p:nvPr/>
        </p:nvSpPr>
        <p:spPr>
          <a:xfrm>
            <a:off x="1591572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44112" y="3905695"/>
            <a:ext cx="3091815" cy="286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Concept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spc="-50" dirty="0">
                <a:solidFill>
                  <a:srgbClr val="FFFFFF"/>
                </a:solidFill>
                <a:latin typeface="Satoshi Light"/>
                <a:cs typeface="Satoshi Light"/>
              </a:rPr>
              <a:t>Self-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awareness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under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stress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prevents</a:t>
            </a:r>
            <a:r>
              <a:rPr sz="3300" b="0" spc="-22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reactive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decision-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making.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38667" y="8530056"/>
            <a:ext cx="6892925" cy="16668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20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Reflection</a:t>
            </a:r>
            <a:r>
              <a:rPr sz="3300" b="1" spc="-17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Question</a:t>
            </a:r>
            <a:endParaRPr sz="3300" dirty="0">
              <a:latin typeface="Satoshi"/>
              <a:cs typeface="Satoshi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How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does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stress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show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up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in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your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body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before</a:t>
            </a:r>
            <a:r>
              <a:rPr sz="3300" b="0" spc="-1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</a:t>
            </a:r>
            <a:r>
              <a:rPr sz="3300" b="0" spc="-1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even</a:t>
            </a:r>
            <a:r>
              <a:rPr sz="3300" b="0" spc="-17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realize</a:t>
            </a:r>
            <a:r>
              <a:rPr sz="3300" b="0" spc="-1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it?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89344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41884" y="3905695"/>
            <a:ext cx="2860040" cy="3369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Daily</a:t>
            </a:r>
            <a:r>
              <a:rPr sz="33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Practice</a:t>
            </a:r>
            <a:endParaRPr sz="330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The</a:t>
            </a:r>
            <a:r>
              <a:rPr sz="3300" b="0" spc="-4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55" dirty="0">
                <a:solidFill>
                  <a:srgbClr val="FFFFFF"/>
                </a:solidFill>
                <a:latin typeface="Satoshi Light"/>
                <a:cs typeface="Satoshi Light"/>
              </a:rPr>
              <a:t>10-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Second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Reset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–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Before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reacting,</a:t>
            </a:r>
            <a:r>
              <a:rPr sz="3300" b="0" spc="-204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pause,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breathe,</a:t>
            </a:r>
            <a:r>
              <a:rPr sz="3300" b="0" spc="-204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and </a:t>
            </a:r>
            <a:r>
              <a:rPr sz="3300" b="0" spc="-50" dirty="0">
                <a:solidFill>
                  <a:srgbClr val="FFFFFF"/>
                </a:solidFill>
                <a:latin typeface="Satoshi Light"/>
                <a:cs typeface="Satoshi Light"/>
              </a:rPr>
              <a:t>check-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in.</a:t>
            </a:r>
            <a:endParaRPr sz="3300">
              <a:latin typeface="Satoshi Light"/>
              <a:cs typeface="Satosh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172C53"/>
                </a:solidFill>
                <a:latin typeface="Oswald" pitchFamily="2" charset="0"/>
              </a:rPr>
              <a:t>O - OWN IT</a:t>
            </a:r>
          </a:p>
        </p:txBody>
      </p:sp>
      <p:sp>
        <p:nvSpPr>
          <p:cNvPr id="3" name="object 3"/>
          <p:cNvSpPr/>
          <p:nvPr/>
        </p:nvSpPr>
        <p:spPr>
          <a:xfrm>
            <a:off x="1573805" y="2168054"/>
            <a:ext cx="6855459" cy="0"/>
          </a:xfrm>
          <a:custGeom>
            <a:avLst/>
            <a:gdLst/>
            <a:ahLst/>
            <a:cxnLst/>
            <a:rect l="l" t="t" r="r" b="b"/>
            <a:pathLst>
              <a:path w="6855459">
                <a:moveTo>
                  <a:pt x="0" y="0"/>
                </a:moveTo>
                <a:lnTo>
                  <a:pt x="6855257" y="0"/>
                </a:lnTo>
              </a:path>
            </a:pathLst>
          </a:custGeom>
          <a:ln w="199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716916" y="1277448"/>
            <a:ext cx="6691630" cy="8754110"/>
            <a:chOff x="11716916" y="1277448"/>
            <a:chExt cx="6691630" cy="8754110"/>
          </a:xfrm>
        </p:grpSpPr>
        <p:sp>
          <p:nvSpPr>
            <p:cNvPr id="5" name="object 5"/>
            <p:cNvSpPr/>
            <p:nvPr/>
          </p:nvSpPr>
          <p:spPr>
            <a:xfrm>
              <a:off x="11716916" y="1277448"/>
              <a:ext cx="6690995" cy="8754110"/>
            </a:xfrm>
            <a:custGeom>
              <a:avLst/>
              <a:gdLst/>
              <a:ahLst/>
              <a:cxnLst/>
              <a:rect l="l" t="t" r="r" b="b"/>
              <a:pathLst>
                <a:path w="6690994" h="8754110">
                  <a:moveTo>
                    <a:pt x="5796210" y="0"/>
                  </a:moveTo>
                  <a:lnTo>
                    <a:pt x="894695" y="0"/>
                  </a:lnTo>
                  <a:lnTo>
                    <a:pt x="847364" y="1246"/>
                  </a:lnTo>
                  <a:lnTo>
                    <a:pt x="800655" y="4943"/>
                  </a:lnTo>
                  <a:lnTo>
                    <a:pt x="754630" y="11027"/>
                  </a:lnTo>
                  <a:lnTo>
                    <a:pt x="709354" y="19436"/>
                  </a:lnTo>
                  <a:lnTo>
                    <a:pt x="664888" y="30106"/>
                  </a:lnTo>
                  <a:lnTo>
                    <a:pt x="621296" y="42975"/>
                  </a:lnTo>
                  <a:lnTo>
                    <a:pt x="578641" y="57979"/>
                  </a:lnTo>
                  <a:lnTo>
                    <a:pt x="536986" y="75055"/>
                  </a:lnTo>
                  <a:lnTo>
                    <a:pt x="496394" y="94140"/>
                  </a:lnTo>
                  <a:lnTo>
                    <a:pt x="456929" y="115172"/>
                  </a:lnTo>
                  <a:lnTo>
                    <a:pt x="418653" y="138086"/>
                  </a:lnTo>
                  <a:lnTo>
                    <a:pt x="381629" y="162821"/>
                  </a:lnTo>
                  <a:lnTo>
                    <a:pt x="345920" y="189312"/>
                  </a:lnTo>
                  <a:lnTo>
                    <a:pt x="311590" y="217497"/>
                  </a:lnTo>
                  <a:lnTo>
                    <a:pt x="278701" y="247312"/>
                  </a:lnTo>
                  <a:lnTo>
                    <a:pt x="247317" y="278696"/>
                  </a:lnTo>
                  <a:lnTo>
                    <a:pt x="217501" y="311584"/>
                  </a:lnTo>
                  <a:lnTo>
                    <a:pt x="189316" y="345914"/>
                  </a:lnTo>
                  <a:lnTo>
                    <a:pt x="162824" y="381622"/>
                  </a:lnTo>
                  <a:lnTo>
                    <a:pt x="138089" y="418645"/>
                  </a:lnTo>
                  <a:lnTo>
                    <a:pt x="115174" y="456921"/>
                  </a:lnTo>
                  <a:lnTo>
                    <a:pt x="94143" y="496386"/>
                  </a:lnTo>
                  <a:lnTo>
                    <a:pt x="75057" y="536977"/>
                  </a:lnTo>
                  <a:lnTo>
                    <a:pt x="57980" y="578632"/>
                  </a:lnTo>
                  <a:lnTo>
                    <a:pt x="42976" y="621287"/>
                  </a:lnTo>
                  <a:lnTo>
                    <a:pt x="30107" y="664878"/>
                  </a:lnTo>
                  <a:lnTo>
                    <a:pt x="19437" y="709344"/>
                  </a:lnTo>
                  <a:lnTo>
                    <a:pt x="11027" y="754620"/>
                  </a:lnTo>
                  <a:lnTo>
                    <a:pt x="4943" y="800644"/>
                  </a:lnTo>
                  <a:lnTo>
                    <a:pt x="1246" y="847354"/>
                  </a:lnTo>
                  <a:lnTo>
                    <a:pt x="0" y="894684"/>
                  </a:lnTo>
                  <a:lnTo>
                    <a:pt x="0" y="7858975"/>
                  </a:lnTo>
                  <a:lnTo>
                    <a:pt x="1246" y="7906306"/>
                  </a:lnTo>
                  <a:lnTo>
                    <a:pt x="4943" y="7953015"/>
                  </a:lnTo>
                  <a:lnTo>
                    <a:pt x="11027" y="7999039"/>
                  </a:lnTo>
                  <a:lnTo>
                    <a:pt x="19437" y="8044315"/>
                  </a:lnTo>
                  <a:lnTo>
                    <a:pt x="30107" y="8088781"/>
                  </a:lnTo>
                  <a:lnTo>
                    <a:pt x="42976" y="8132373"/>
                  </a:lnTo>
                  <a:lnTo>
                    <a:pt x="57980" y="8175027"/>
                  </a:lnTo>
                  <a:lnTo>
                    <a:pt x="75057" y="8216682"/>
                  </a:lnTo>
                  <a:lnTo>
                    <a:pt x="94143" y="8257273"/>
                  </a:lnTo>
                  <a:lnTo>
                    <a:pt x="115174" y="8296738"/>
                  </a:lnTo>
                  <a:lnTo>
                    <a:pt x="138089" y="8335014"/>
                  </a:lnTo>
                  <a:lnTo>
                    <a:pt x="162824" y="8372038"/>
                  </a:lnTo>
                  <a:lnTo>
                    <a:pt x="189316" y="8407746"/>
                  </a:lnTo>
                  <a:lnTo>
                    <a:pt x="217501" y="8442075"/>
                  </a:lnTo>
                  <a:lnTo>
                    <a:pt x="247317" y="8474963"/>
                  </a:lnTo>
                  <a:lnTo>
                    <a:pt x="278701" y="8506347"/>
                  </a:lnTo>
                  <a:lnTo>
                    <a:pt x="311590" y="8536162"/>
                  </a:lnTo>
                  <a:lnTo>
                    <a:pt x="345920" y="8564347"/>
                  </a:lnTo>
                  <a:lnTo>
                    <a:pt x="381629" y="8590839"/>
                  </a:lnTo>
                  <a:lnTo>
                    <a:pt x="418653" y="8615573"/>
                  </a:lnTo>
                  <a:lnTo>
                    <a:pt x="456929" y="8638487"/>
                  </a:lnTo>
                  <a:lnTo>
                    <a:pt x="496394" y="8659519"/>
                  </a:lnTo>
                  <a:lnTo>
                    <a:pt x="536986" y="8678604"/>
                  </a:lnTo>
                  <a:lnTo>
                    <a:pt x="578641" y="8695680"/>
                  </a:lnTo>
                  <a:lnTo>
                    <a:pt x="621296" y="8710684"/>
                  </a:lnTo>
                  <a:lnTo>
                    <a:pt x="664888" y="8723553"/>
                  </a:lnTo>
                  <a:lnTo>
                    <a:pt x="709354" y="8734223"/>
                  </a:lnTo>
                  <a:lnTo>
                    <a:pt x="754630" y="8742632"/>
                  </a:lnTo>
                  <a:lnTo>
                    <a:pt x="800655" y="8748716"/>
                  </a:lnTo>
                  <a:lnTo>
                    <a:pt x="847364" y="8752413"/>
                  </a:lnTo>
                  <a:lnTo>
                    <a:pt x="894695" y="8753660"/>
                  </a:lnTo>
                  <a:lnTo>
                    <a:pt x="5796210" y="8753660"/>
                  </a:lnTo>
                  <a:lnTo>
                    <a:pt x="5843541" y="8752413"/>
                  </a:lnTo>
                  <a:lnTo>
                    <a:pt x="5890250" y="8748716"/>
                  </a:lnTo>
                  <a:lnTo>
                    <a:pt x="5936275" y="8742632"/>
                  </a:lnTo>
                  <a:lnTo>
                    <a:pt x="5981551" y="8734223"/>
                  </a:lnTo>
                  <a:lnTo>
                    <a:pt x="6026017" y="8723553"/>
                  </a:lnTo>
                  <a:lnTo>
                    <a:pt x="6069608" y="8710684"/>
                  </a:lnTo>
                  <a:lnTo>
                    <a:pt x="6112263" y="8695680"/>
                  </a:lnTo>
                  <a:lnTo>
                    <a:pt x="6153917" y="8678604"/>
                  </a:lnTo>
                  <a:lnTo>
                    <a:pt x="6194509" y="8659519"/>
                  </a:lnTo>
                  <a:lnTo>
                    <a:pt x="6233974" y="8638487"/>
                  </a:lnTo>
                  <a:lnTo>
                    <a:pt x="6272250" y="8615573"/>
                  </a:lnTo>
                  <a:lnTo>
                    <a:pt x="6309273" y="8590839"/>
                  </a:lnTo>
                  <a:lnTo>
                    <a:pt x="6344981" y="8564347"/>
                  </a:lnTo>
                  <a:lnTo>
                    <a:pt x="6379311" y="8536162"/>
                  </a:lnTo>
                  <a:lnTo>
                    <a:pt x="6412199" y="8506347"/>
                  </a:lnTo>
                  <a:lnTo>
                    <a:pt x="6443582" y="8474963"/>
                  </a:lnTo>
                  <a:lnTo>
                    <a:pt x="6473398" y="8442075"/>
                  </a:lnTo>
                  <a:lnTo>
                    <a:pt x="6501583" y="8407746"/>
                  </a:lnTo>
                  <a:lnTo>
                    <a:pt x="6528074" y="8372038"/>
                  </a:lnTo>
                  <a:lnTo>
                    <a:pt x="6552809" y="8335014"/>
                  </a:lnTo>
                  <a:lnTo>
                    <a:pt x="6575723" y="8296738"/>
                  </a:lnTo>
                  <a:lnTo>
                    <a:pt x="6596754" y="8257273"/>
                  </a:lnTo>
                  <a:lnTo>
                    <a:pt x="6615840" y="8216682"/>
                  </a:lnTo>
                  <a:lnTo>
                    <a:pt x="6632916" y="8175027"/>
                  </a:lnTo>
                  <a:lnTo>
                    <a:pt x="6647920" y="8132373"/>
                  </a:lnTo>
                  <a:lnTo>
                    <a:pt x="6660788" y="8088781"/>
                  </a:lnTo>
                  <a:lnTo>
                    <a:pt x="6671459" y="8044315"/>
                  </a:lnTo>
                  <a:lnTo>
                    <a:pt x="6679868" y="7999039"/>
                  </a:lnTo>
                  <a:lnTo>
                    <a:pt x="6685952" y="7953015"/>
                  </a:lnTo>
                  <a:lnTo>
                    <a:pt x="6689649" y="7906306"/>
                  </a:lnTo>
                  <a:lnTo>
                    <a:pt x="6690895" y="7858975"/>
                  </a:lnTo>
                  <a:lnTo>
                    <a:pt x="6690895" y="894684"/>
                  </a:lnTo>
                  <a:lnTo>
                    <a:pt x="6689649" y="847354"/>
                  </a:lnTo>
                  <a:lnTo>
                    <a:pt x="6685952" y="800644"/>
                  </a:lnTo>
                  <a:lnTo>
                    <a:pt x="6679868" y="754620"/>
                  </a:lnTo>
                  <a:lnTo>
                    <a:pt x="6671459" y="709344"/>
                  </a:lnTo>
                  <a:lnTo>
                    <a:pt x="6660788" y="664878"/>
                  </a:lnTo>
                  <a:lnTo>
                    <a:pt x="6647920" y="621287"/>
                  </a:lnTo>
                  <a:lnTo>
                    <a:pt x="6632916" y="578632"/>
                  </a:lnTo>
                  <a:lnTo>
                    <a:pt x="6615840" y="536977"/>
                  </a:lnTo>
                  <a:lnTo>
                    <a:pt x="6596754" y="496386"/>
                  </a:lnTo>
                  <a:lnTo>
                    <a:pt x="6575723" y="456921"/>
                  </a:lnTo>
                  <a:lnTo>
                    <a:pt x="6552809" y="418645"/>
                  </a:lnTo>
                  <a:lnTo>
                    <a:pt x="6528074" y="381622"/>
                  </a:lnTo>
                  <a:lnTo>
                    <a:pt x="6501583" y="345914"/>
                  </a:lnTo>
                  <a:lnTo>
                    <a:pt x="6473398" y="311584"/>
                  </a:lnTo>
                  <a:lnTo>
                    <a:pt x="6443582" y="278696"/>
                  </a:lnTo>
                  <a:lnTo>
                    <a:pt x="6412199" y="247312"/>
                  </a:lnTo>
                  <a:lnTo>
                    <a:pt x="6379311" y="217497"/>
                  </a:lnTo>
                  <a:lnTo>
                    <a:pt x="6344981" y="189312"/>
                  </a:lnTo>
                  <a:lnTo>
                    <a:pt x="6309273" y="162821"/>
                  </a:lnTo>
                  <a:lnTo>
                    <a:pt x="6272250" y="138086"/>
                  </a:lnTo>
                  <a:lnTo>
                    <a:pt x="6233974" y="115172"/>
                  </a:lnTo>
                  <a:lnTo>
                    <a:pt x="6194509" y="94140"/>
                  </a:lnTo>
                  <a:lnTo>
                    <a:pt x="6153917" y="75055"/>
                  </a:lnTo>
                  <a:lnTo>
                    <a:pt x="6112263" y="57979"/>
                  </a:lnTo>
                  <a:lnTo>
                    <a:pt x="6069608" y="42975"/>
                  </a:lnTo>
                  <a:lnTo>
                    <a:pt x="6026017" y="30106"/>
                  </a:lnTo>
                  <a:lnTo>
                    <a:pt x="5981551" y="19436"/>
                  </a:lnTo>
                  <a:lnTo>
                    <a:pt x="5936275" y="11027"/>
                  </a:lnTo>
                  <a:lnTo>
                    <a:pt x="5890250" y="4943"/>
                  </a:lnTo>
                  <a:lnTo>
                    <a:pt x="5843541" y="1246"/>
                  </a:lnTo>
                  <a:lnTo>
                    <a:pt x="5796210" y="0"/>
                  </a:lnTo>
                  <a:close/>
                </a:path>
              </a:pathLst>
            </a:custGeom>
            <a:solidFill>
              <a:srgbClr val="172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13575" y="2753842"/>
              <a:ext cx="1784008" cy="2137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6545" y="4790326"/>
              <a:ext cx="3971271" cy="48763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806720" y="6111113"/>
              <a:ext cx="1410335" cy="3246755"/>
            </a:xfrm>
            <a:custGeom>
              <a:avLst/>
              <a:gdLst/>
              <a:ahLst/>
              <a:cxnLst/>
              <a:rect l="l" t="t" r="r" b="b"/>
              <a:pathLst>
                <a:path w="1410334" h="3246754">
                  <a:moveTo>
                    <a:pt x="1327680" y="0"/>
                  </a:moveTo>
                  <a:lnTo>
                    <a:pt x="1284470" y="27792"/>
                  </a:lnTo>
                  <a:lnTo>
                    <a:pt x="1239639" y="59494"/>
                  </a:lnTo>
                  <a:lnTo>
                    <a:pt x="1181776" y="103713"/>
                  </a:lnTo>
                  <a:lnTo>
                    <a:pt x="1148532" y="130667"/>
                  </a:lnTo>
                  <a:lnTo>
                    <a:pt x="1112720" y="160933"/>
                  </a:lnTo>
                  <a:lnTo>
                    <a:pt x="1074569" y="194570"/>
                  </a:lnTo>
                  <a:lnTo>
                    <a:pt x="1034310" y="231640"/>
                  </a:lnTo>
                  <a:lnTo>
                    <a:pt x="992171" y="272202"/>
                  </a:lnTo>
                  <a:lnTo>
                    <a:pt x="948385" y="316317"/>
                  </a:lnTo>
                  <a:lnTo>
                    <a:pt x="903179" y="364046"/>
                  </a:lnTo>
                  <a:lnTo>
                    <a:pt x="856784" y="415450"/>
                  </a:lnTo>
                  <a:lnTo>
                    <a:pt x="809430" y="470589"/>
                  </a:lnTo>
                  <a:lnTo>
                    <a:pt x="761347" y="529523"/>
                  </a:lnTo>
                  <a:lnTo>
                    <a:pt x="712764" y="592313"/>
                  </a:lnTo>
                  <a:lnTo>
                    <a:pt x="663912" y="659021"/>
                  </a:lnTo>
                  <a:lnTo>
                    <a:pt x="615021" y="729705"/>
                  </a:lnTo>
                  <a:lnTo>
                    <a:pt x="579419" y="783931"/>
                  </a:lnTo>
                  <a:lnTo>
                    <a:pt x="543572" y="841162"/>
                  </a:lnTo>
                  <a:lnTo>
                    <a:pt x="507632" y="901420"/>
                  </a:lnTo>
                  <a:lnTo>
                    <a:pt x="471750" y="964729"/>
                  </a:lnTo>
                  <a:lnTo>
                    <a:pt x="436079" y="1031112"/>
                  </a:lnTo>
                  <a:lnTo>
                    <a:pt x="418370" y="1065464"/>
                  </a:lnTo>
                  <a:lnTo>
                    <a:pt x="400770" y="1100593"/>
                  </a:lnTo>
                  <a:lnTo>
                    <a:pt x="383299" y="1136502"/>
                  </a:lnTo>
                  <a:lnTo>
                    <a:pt x="365975" y="1173195"/>
                  </a:lnTo>
                  <a:lnTo>
                    <a:pt x="348818" y="1210674"/>
                  </a:lnTo>
                  <a:lnTo>
                    <a:pt x="331846" y="1248941"/>
                  </a:lnTo>
                  <a:lnTo>
                    <a:pt x="315078" y="1288000"/>
                  </a:lnTo>
                  <a:lnTo>
                    <a:pt x="298534" y="1327855"/>
                  </a:lnTo>
                  <a:lnTo>
                    <a:pt x="282233" y="1368507"/>
                  </a:lnTo>
                  <a:lnTo>
                    <a:pt x="266192" y="1409959"/>
                  </a:lnTo>
                  <a:lnTo>
                    <a:pt x="250432" y="1452215"/>
                  </a:lnTo>
                  <a:lnTo>
                    <a:pt x="234971" y="1495278"/>
                  </a:lnTo>
                  <a:lnTo>
                    <a:pt x="219829" y="1539150"/>
                  </a:lnTo>
                  <a:lnTo>
                    <a:pt x="205023" y="1583834"/>
                  </a:lnTo>
                  <a:lnTo>
                    <a:pt x="190574" y="1629334"/>
                  </a:lnTo>
                  <a:lnTo>
                    <a:pt x="176500" y="1675651"/>
                  </a:lnTo>
                  <a:lnTo>
                    <a:pt x="162821" y="1722790"/>
                  </a:lnTo>
                  <a:lnTo>
                    <a:pt x="149554" y="1770753"/>
                  </a:lnTo>
                  <a:lnTo>
                    <a:pt x="136720" y="1819542"/>
                  </a:lnTo>
                  <a:lnTo>
                    <a:pt x="124336" y="1869161"/>
                  </a:lnTo>
                  <a:lnTo>
                    <a:pt x="112423" y="1919613"/>
                  </a:lnTo>
                  <a:lnTo>
                    <a:pt x="100999" y="1970901"/>
                  </a:lnTo>
                  <a:lnTo>
                    <a:pt x="90083" y="2023027"/>
                  </a:lnTo>
                  <a:lnTo>
                    <a:pt x="79693" y="2075995"/>
                  </a:lnTo>
                  <a:lnTo>
                    <a:pt x="69850" y="2129807"/>
                  </a:lnTo>
                  <a:lnTo>
                    <a:pt x="60559" y="2184549"/>
                  </a:lnTo>
                  <a:lnTo>
                    <a:pt x="51988" y="2239267"/>
                  </a:lnTo>
                  <a:lnTo>
                    <a:pt x="43786" y="2296338"/>
                  </a:lnTo>
                  <a:lnTo>
                    <a:pt x="36317" y="2353556"/>
                  </a:lnTo>
                  <a:lnTo>
                    <a:pt x="29488" y="2411634"/>
                  </a:lnTo>
                  <a:lnTo>
                    <a:pt x="23319" y="2470573"/>
                  </a:lnTo>
                  <a:lnTo>
                    <a:pt x="17829" y="2530377"/>
                  </a:lnTo>
                  <a:lnTo>
                    <a:pt x="13037" y="2591049"/>
                  </a:lnTo>
                  <a:lnTo>
                    <a:pt x="8961" y="2652592"/>
                  </a:lnTo>
                  <a:lnTo>
                    <a:pt x="5622" y="2715007"/>
                  </a:lnTo>
                  <a:lnTo>
                    <a:pt x="3037" y="2778300"/>
                  </a:lnTo>
                  <a:lnTo>
                    <a:pt x="1225" y="2842471"/>
                  </a:lnTo>
                  <a:lnTo>
                    <a:pt x="318" y="2900414"/>
                  </a:lnTo>
                  <a:lnTo>
                    <a:pt x="207" y="2907525"/>
                  </a:lnTo>
                  <a:lnTo>
                    <a:pt x="23" y="2965989"/>
                  </a:lnTo>
                  <a:lnTo>
                    <a:pt x="0" y="2973465"/>
                  </a:lnTo>
                  <a:lnTo>
                    <a:pt x="550" y="3032491"/>
                  </a:lnTo>
                  <a:lnTo>
                    <a:pt x="623" y="3040292"/>
                  </a:lnTo>
                  <a:lnTo>
                    <a:pt x="2096" y="3108010"/>
                  </a:lnTo>
                  <a:lnTo>
                    <a:pt x="4438" y="3176622"/>
                  </a:lnTo>
                  <a:lnTo>
                    <a:pt x="7667" y="3246131"/>
                  </a:lnTo>
                  <a:lnTo>
                    <a:pt x="169778" y="3237587"/>
                  </a:lnTo>
                  <a:lnTo>
                    <a:pt x="166570" y="3168287"/>
                  </a:lnTo>
                  <a:lnTo>
                    <a:pt x="164271" y="3099922"/>
                  </a:lnTo>
                  <a:lnTo>
                    <a:pt x="162861" y="3032491"/>
                  </a:lnTo>
                  <a:lnTo>
                    <a:pt x="162381" y="2973465"/>
                  </a:lnTo>
                  <a:lnTo>
                    <a:pt x="162320" y="2965989"/>
                  </a:lnTo>
                  <a:lnTo>
                    <a:pt x="162594" y="2907525"/>
                  </a:lnTo>
                  <a:lnTo>
                    <a:pt x="162627" y="2900414"/>
                  </a:lnTo>
                  <a:lnTo>
                    <a:pt x="163644" y="2842471"/>
                  </a:lnTo>
                  <a:lnTo>
                    <a:pt x="163762" y="2835761"/>
                  </a:lnTo>
                  <a:lnTo>
                    <a:pt x="165706" y="2772028"/>
                  </a:lnTo>
                  <a:lnTo>
                    <a:pt x="168437" y="2709211"/>
                  </a:lnTo>
                  <a:lnTo>
                    <a:pt x="171936" y="2647307"/>
                  </a:lnTo>
                  <a:lnTo>
                    <a:pt x="176182" y="2586313"/>
                  </a:lnTo>
                  <a:lnTo>
                    <a:pt x="181156" y="2526225"/>
                  </a:lnTo>
                  <a:lnTo>
                    <a:pt x="186836" y="2467041"/>
                  </a:lnTo>
                  <a:lnTo>
                    <a:pt x="193204" y="2408756"/>
                  </a:lnTo>
                  <a:lnTo>
                    <a:pt x="200237" y="2351368"/>
                  </a:lnTo>
                  <a:lnTo>
                    <a:pt x="207918" y="2294872"/>
                  </a:lnTo>
                  <a:lnTo>
                    <a:pt x="216119" y="2239975"/>
                  </a:lnTo>
                  <a:lnTo>
                    <a:pt x="225137" y="2184549"/>
                  </a:lnTo>
                  <a:lnTo>
                    <a:pt x="234635" y="2130714"/>
                  </a:lnTo>
                  <a:lnTo>
                    <a:pt x="244699" y="2077759"/>
                  </a:lnTo>
                  <a:lnTo>
                    <a:pt x="255308" y="2025680"/>
                  </a:lnTo>
                  <a:lnTo>
                    <a:pt x="266443" y="1974475"/>
                  </a:lnTo>
                  <a:lnTo>
                    <a:pt x="278082" y="1924140"/>
                  </a:lnTo>
                  <a:lnTo>
                    <a:pt x="290206" y="1874672"/>
                  </a:lnTo>
                  <a:lnTo>
                    <a:pt x="302795" y="1826068"/>
                  </a:lnTo>
                  <a:lnTo>
                    <a:pt x="315828" y="1778324"/>
                  </a:lnTo>
                  <a:lnTo>
                    <a:pt x="329285" y="1731437"/>
                  </a:lnTo>
                  <a:lnTo>
                    <a:pt x="343146" y="1685403"/>
                  </a:lnTo>
                  <a:lnTo>
                    <a:pt x="357391" y="1640220"/>
                  </a:lnTo>
                  <a:lnTo>
                    <a:pt x="371999" y="1595884"/>
                  </a:lnTo>
                  <a:lnTo>
                    <a:pt x="386951" y="1552391"/>
                  </a:lnTo>
                  <a:lnTo>
                    <a:pt x="402226" y="1509739"/>
                  </a:lnTo>
                  <a:lnTo>
                    <a:pt x="417804" y="1467925"/>
                  </a:lnTo>
                  <a:lnTo>
                    <a:pt x="433664" y="1426944"/>
                  </a:lnTo>
                  <a:lnTo>
                    <a:pt x="449787" y="1386793"/>
                  </a:lnTo>
                  <a:lnTo>
                    <a:pt x="466152" y="1347470"/>
                  </a:lnTo>
                  <a:lnTo>
                    <a:pt x="482740" y="1308971"/>
                  </a:lnTo>
                  <a:lnTo>
                    <a:pt x="499529" y="1271293"/>
                  </a:lnTo>
                  <a:lnTo>
                    <a:pt x="516500" y="1234432"/>
                  </a:lnTo>
                  <a:lnTo>
                    <a:pt x="533632" y="1198385"/>
                  </a:lnTo>
                  <a:lnTo>
                    <a:pt x="550906" y="1163149"/>
                  </a:lnTo>
                  <a:lnTo>
                    <a:pt x="568300" y="1128720"/>
                  </a:lnTo>
                  <a:lnTo>
                    <a:pt x="603372" y="1062272"/>
                  </a:lnTo>
                  <a:lnTo>
                    <a:pt x="638686" y="999015"/>
                  </a:lnTo>
                  <a:lnTo>
                    <a:pt x="674080" y="938921"/>
                  </a:lnTo>
                  <a:lnTo>
                    <a:pt x="709392" y="881965"/>
                  </a:lnTo>
                  <a:lnTo>
                    <a:pt x="744462" y="828121"/>
                  </a:lnTo>
                  <a:lnTo>
                    <a:pt x="795296" y="754389"/>
                  </a:lnTo>
                  <a:lnTo>
                    <a:pt x="846143" y="685193"/>
                  </a:lnTo>
                  <a:lnTo>
                    <a:pt x="896689" y="620468"/>
                  </a:lnTo>
                  <a:lnTo>
                    <a:pt x="946623" y="560149"/>
                  </a:lnTo>
                  <a:lnTo>
                    <a:pt x="995632" y="504172"/>
                  </a:lnTo>
                  <a:lnTo>
                    <a:pt x="1043404" y="452471"/>
                  </a:lnTo>
                  <a:lnTo>
                    <a:pt x="1089627" y="404982"/>
                  </a:lnTo>
                  <a:lnTo>
                    <a:pt x="1133989" y="361640"/>
                  </a:lnTo>
                  <a:lnTo>
                    <a:pt x="1176178" y="322380"/>
                  </a:lnTo>
                  <a:lnTo>
                    <a:pt x="1215882" y="287136"/>
                  </a:lnTo>
                  <a:lnTo>
                    <a:pt x="1252788" y="255845"/>
                  </a:lnTo>
                  <a:lnTo>
                    <a:pt x="1286585" y="228440"/>
                  </a:lnTo>
                  <a:lnTo>
                    <a:pt x="1316960" y="204858"/>
                  </a:lnTo>
                  <a:lnTo>
                    <a:pt x="1366197" y="168900"/>
                  </a:lnTo>
                  <a:lnTo>
                    <a:pt x="1398001" y="147452"/>
                  </a:lnTo>
                  <a:lnTo>
                    <a:pt x="1409756" y="140068"/>
                  </a:lnTo>
                  <a:lnTo>
                    <a:pt x="1327680" y="0"/>
                  </a:lnTo>
                  <a:close/>
                </a:path>
                <a:path w="1410334" h="3246754">
                  <a:moveTo>
                    <a:pt x="1388573" y="103713"/>
                  </a:moveTo>
                  <a:lnTo>
                    <a:pt x="1404248" y="130667"/>
                  </a:lnTo>
                  <a:lnTo>
                    <a:pt x="1409756" y="140068"/>
                  </a:lnTo>
                  <a:lnTo>
                    <a:pt x="1409919" y="140068"/>
                  </a:lnTo>
                  <a:lnTo>
                    <a:pt x="1388573" y="103713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06721" y="6111113"/>
              <a:ext cx="1410335" cy="3246755"/>
            </a:xfrm>
            <a:custGeom>
              <a:avLst/>
              <a:gdLst/>
              <a:ahLst/>
              <a:cxnLst/>
              <a:rect l="l" t="t" r="r" b="b"/>
              <a:pathLst>
                <a:path w="1410334" h="3246754">
                  <a:moveTo>
                    <a:pt x="1327680" y="0"/>
                  </a:moveTo>
                  <a:lnTo>
                    <a:pt x="1284470" y="27792"/>
                  </a:lnTo>
                  <a:lnTo>
                    <a:pt x="1239639" y="59494"/>
                  </a:lnTo>
                  <a:lnTo>
                    <a:pt x="1181776" y="103713"/>
                  </a:lnTo>
                  <a:lnTo>
                    <a:pt x="1148532" y="130667"/>
                  </a:lnTo>
                  <a:lnTo>
                    <a:pt x="1112720" y="160933"/>
                  </a:lnTo>
                  <a:lnTo>
                    <a:pt x="1074569" y="194570"/>
                  </a:lnTo>
                  <a:lnTo>
                    <a:pt x="1034310" y="231640"/>
                  </a:lnTo>
                  <a:lnTo>
                    <a:pt x="992171" y="272202"/>
                  </a:lnTo>
                  <a:lnTo>
                    <a:pt x="948385" y="316317"/>
                  </a:lnTo>
                  <a:lnTo>
                    <a:pt x="903179" y="364046"/>
                  </a:lnTo>
                  <a:lnTo>
                    <a:pt x="856784" y="415450"/>
                  </a:lnTo>
                  <a:lnTo>
                    <a:pt x="809430" y="470589"/>
                  </a:lnTo>
                  <a:lnTo>
                    <a:pt x="761347" y="529523"/>
                  </a:lnTo>
                  <a:lnTo>
                    <a:pt x="712764" y="592313"/>
                  </a:lnTo>
                  <a:lnTo>
                    <a:pt x="663912" y="659021"/>
                  </a:lnTo>
                  <a:lnTo>
                    <a:pt x="615021" y="729705"/>
                  </a:lnTo>
                  <a:lnTo>
                    <a:pt x="579419" y="783931"/>
                  </a:lnTo>
                  <a:lnTo>
                    <a:pt x="543572" y="841162"/>
                  </a:lnTo>
                  <a:lnTo>
                    <a:pt x="507632" y="901420"/>
                  </a:lnTo>
                  <a:lnTo>
                    <a:pt x="471750" y="964729"/>
                  </a:lnTo>
                  <a:lnTo>
                    <a:pt x="436079" y="1031112"/>
                  </a:lnTo>
                  <a:lnTo>
                    <a:pt x="418370" y="1065464"/>
                  </a:lnTo>
                  <a:lnTo>
                    <a:pt x="400770" y="1100593"/>
                  </a:lnTo>
                  <a:lnTo>
                    <a:pt x="383299" y="1136502"/>
                  </a:lnTo>
                  <a:lnTo>
                    <a:pt x="365975" y="1173195"/>
                  </a:lnTo>
                  <a:lnTo>
                    <a:pt x="348818" y="1210674"/>
                  </a:lnTo>
                  <a:lnTo>
                    <a:pt x="331846" y="1248941"/>
                  </a:lnTo>
                  <a:lnTo>
                    <a:pt x="315078" y="1288000"/>
                  </a:lnTo>
                  <a:lnTo>
                    <a:pt x="298534" y="1327855"/>
                  </a:lnTo>
                  <a:lnTo>
                    <a:pt x="282233" y="1368507"/>
                  </a:lnTo>
                  <a:lnTo>
                    <a:pt x="266192" y="1409959"/>
                  </a:lnTo>
                  <a:lnTo>
                    <a:pt x="250432" y="1452215"/>
                  </a:lnTo>
                  <a:lnTo>
                    <a:pt x="234971" y="1495278"/>
                  </a:lnTo>
                  <a:lnTo>
                    <a:pt x="219829" y="1539150"/>
                  </a:lnTo>
                  <a:lnTo>
                    <a:pt x="205023" y="1583834"/>
                  </a:lnTo>
                  <a:lnTo>
                    <a:pt x="190574" y="1629334"/>
                  </a:lnTo>
                  <a:lnTo>
                    <a:pt x="176500" y="1675651"/>
                  </a:lnTo>
                  <a:lnTo>
                    <a:pt x="162821" y="1722790"/>
                  </a:lnTo>
                  <a:lnTo>
                    <a:pt x="149554" y="1770753"/>
                  </a:lnTo>
                  <a:lnTo>
                    <a:pt x="136720" y="1819542"/>
                  </a:lnTo>
                  <a:lnTo>
                    <a:pt x="124336" y="1869161"/>
                  </a:lnTo>
                  <a:lnTo>
                    <a:pt x="112423" y="1919613"/>
                  </a:lnTo>
                  <a:lnTo>
                    <a:pt x="100999" y="1970901"/>
                  </a:lnTo>
                  <a:lnTo>
                    <a:pt x="90083" y="2023027"/>
                  </a:lnTo>
                  <a:lnTo>
                    <a:pt x="79693" y="2075995"/>
                  </a:lnTo>
                  <a:lnTo>
                    <a:pt x="69850" y="2129807"/>
                  </a:lnTo>
                  <a:lnTo>
                    <a:pt x="60572" y="2184466"/>
                  </a:lnTo>
                  <a:lnTo>
                    <a:pt x="51878" y="2239975"/>
                  </a:lnTo>
                  <a:lnTo>
                    <a:pt x="43786" y="2296338"/>
                  </a:lnTo>
                  <a:lnTo>
                    <a:pt x="36317" y="2353556"/>
                  </a:lnTo>
                  <a:lnTo>
                    <a:pt x="29488" y="2411634"/>
                  </a:lnTo>
                  <a:lnTo>
                    <a:pt x="23319" y="2470573"/>
                  </a:lnTo>
                  <a:lnTo>
                    <a:pt x="17829" y="2530377"/>
                  </a:lnTo>
                  <a:lnTo>
                    <a:pt x="13037" y="2591049"/>
                  </a:lnTo>
                  <a:lnTo>
                    <a:pt x="8961" y="2652592"/>
                  </a:lnTo>
                  <a:lnTo>
                    <a:pt x="5622" y="2715007"/>
                  </a:lnTo>
                  <a:lnTo>
                    <a:pt x="3037" y="2778300"/>
                  </a:lnTo>
                  <a:lnTo>
                    <a:pt x="1225" y="2842471"/>
                  </a:lnTo>
                  <a:lnTo>
                    <a:pt x="207" y="2907525"/>
                  </a:lnTo>
                  <a:lnTo>
                    <a:pt x="0" y="2973465"/>
                  </a:lnTo>
                  <a:lnTo>
                    <a:pt x="623" y="3040292"/>
                  </a:lnTo>
                  <a:lnTo>
                    <a:pt x="2096" y="3108010"/>
                  </a:lnTo>
                  <a:lnTo>
                    <a:pt x="4438" y="3176622"/>
                  </a:lnTo>
                  <a:lnTo>
                    <a:pt x="7667" y="3246131"/>
                  </a:lnTo>
                  <a:lnTo>
                    <a:pt x="169778" y="3237587"/>
                  </a:lnTo>
                  <a:lnTo>
                    <a:pt x="166570" y="3168287"/>
                  </a:lnTo>
                  <a:lnTo>
                    <a:pt x="164271" y="3099922"/>
                  </a:lnTo>
                  <a:lnTo>
                    <a:pt x="162861" y="3032491"/>
                  </a:lnTo>
                  <a:lnTo>
                    <a:pt x="162320" y="2965989"/>
                  </a:lnTo>
                  <a:lnTo>
                    <a:pt x="162627" y="2900414"/>
                  </a:lnTo>
                  <a:lnTo>
                    <a:pt x="163762" y="2835761"/>
                  </a:lnTo>
                  <a:lnTo>
                    <a:pt x="165706" y="2772028"/>
                  </a:lnTo>
                  <a:lnTo>
                    <a:pt x="168437" y="2709211"/>
                  </a:lnTo>
                  <a:lnTo>
                    <a:pt x="171936" y="2647307"/>
                  </a:lnTo>
                  <a:lnTo>
                    <a:pt x="176182" y="2586313"/>
                  </a:lnTo>
                  <a:lnTo>
                    <a:pt x="181156" y="2526225"/>
                  </a:lnTo>
                  <a:lnTo>
                    <a:pt x="186836" y="2467041"/>
                  </a:lnTo>
                  <a:lnTo>
                    <a:pt x="193204" y="2408756"/>
                  </a:lnTo>
                  <a:lnTo>
                    <a:pt x="200237" y="2351368"/>
                  </a:lnTo>
                  <a:lnTo>
                    <a:pt x="207918" y="2294872"/>
                  </a:lnTo>
                  <a:lnTo>
                    <a:pt x="216224" y="2239267"/>
                  </a:lnTo>
                  <a:lnTo>
                    <a:pt x="225137" y="2184549"/>
                  </a:lnTo>
                  <a:lnTo>
                    <a:pt x="234635" y="2130714"/>
                  </a:lnTo>
                  <a:lnTo>
                    <a:pt x="244699" y="2077759"/>
                  </a:lnTo>
                  <a:lnTo>
                    <a:pt x="255308" y="2025680"/>
                  </a:lnTo>
                  <a:lnTo>
                    <a:pt x="266443" y="1974475"/>
                  </a:lnTo>
                  <a:lnTo>
                    <a:pt x="278082" y="1924140"/>
                  </a:lnTo>
                  <a:lnTo>
                    <a:pt x="290206" y="1874672"/>
                  </a:lnTo>
                  <a:lnTo>
                    <a:pt x="302795" y="1826068"/>
                  </a:lnTo>
                  <a:lnTo>
                    <a:pt x="315828" y="1778324"/>
                  </a:lnTo>
                  <a:lnTo>
                    <a:pt x="329285" y="1731437"/>
                  </a:lnTo>
                  <a:lnTo>
                    <a:pt x="343146" y="1685403"/>
                  </a:lnTo>
                  <a:lnTo>
                    <a:pt x="357391" y="1640220"/>
                  </a:lnTo>
                  <a:lnTo>
                    <a:pt x="371999" y="1595884"/>
                  </a:lnTo>
                  <a:lnTo>
                    <a:pt x="386951" y="1552391"/>
                  </a:lnTo>
                  <a:lnTo>
                    <a:pt x="402226" y="1509739"/>
                  </a:lnTo>
                  <a:lnTo>
                    <a:pt x="417804" y="1467925"/>
                  </a:lnTo>
                  <a:lnTo>
                    <a:pt x="433664" y="1426944"/>
                  </a:lnTo>
                  <a:lnTo>
                    <a:pt x="449787" y="1386793"/>
                  </a:lnTo>
                  <a:lnTo>
                    <a:pt x="466152" y="1347470"/>
                  </a:lnTo>
                  <a:lnTo>
                    <a:pt x="482740" y="1308971"/>
                  </a:lnTo>
                  <a:lnTo>
                    <a:pt x="499529" y="1271293"/>
                  </a:lnTo>
                  <a:lnTo>
                    <a:pt x="516500" y="1234432"/>
                  </a:lnTo>
                  <a:lnTo>
                    <a:pt x="533632" y="1198385"/>
                  </a:lnTo>
                  <a:lnTo>
                    <a:pt x="550906" y="1163149"/>
                  </a:lnTo>
                  <a:lnTo>
                    <a:pt x="568300" y="1128720"/>
                  </a:lnTo>
                  <a:lnTo>
                    <a:pt x="603372" y="1062272"/>
                  </a:lnTo>
                  <a:lnTo>
                    <a:pt x="638686" y="999015"/>
                  </a:lnTo>
                  <a:lnTo>
                    <a:pt x="674080" y="938921"/>
                  </a:lnTo>
                  <a:lnTo>
                    <a:pt x="709392" y="881965"/>
                  </a:lnTo>
                  <a:lnTo>
                    <a:pt x="744462" y="828121"/>
                  </a:lnTo>
                  <a:lnTo>
                    <a:pt x="795296" y="754389"/>
                  </a:lnTo>
                  <a:lnTo>
                    <a:pt x="846143" y="685193"/>
                  </a:lnTo>
                  <a:lnTo>
                    <a:pt x="896689" y="620468"/>
                  </a:lnTo>
                  <a:lnTo>
                    <a:pt x="946623" y="560149"/>
                  </a:lnTo>
                  <a:lnTo>
                    <a:pt x="995632" y="504172"/>
                  </a:lnTo>
                  <a:lnTo>
                    <a:pt x="1043404" y="452471"/>
                  </a:lnTo>
                  <a:lnTo>
                    <a:pt x="1089627" y="404982"/>
                  </a:lnTo>
                  <a:lnTo>
                    <a:pt x="1133989" y="361640"/>
                  </a:lnTo>
                  <a:lnTo>
                    <a:pt x="1176178" y="322380"/>
                  </a:lnTo>
                  <a:lnTo>
                    <a:pt x="1215882" y="287136"/>
                  </a:lnTo>
                  <a:lnTo>
                    <a:pt x="1252788" y="255845"/>
                  </a:lnTo>
                  <a:lnTo>
                    <a:pt x="1286585" y="228440"/>
                  </a:lnTo>
                  <a:lnTo>
                    <a:pt x="1316960" y="204858"/>
                  </a:lnTo>
                  <a:lnTo>
                    <a:pt x="1366197" y="168900"/>
                  </a:lnTo>
                  <a:lnTo>
                    <a:pt x="1398001" y="147452"/>
                  </a:lnTo>
                  <a:lnTo>
                    <a:pt x="1409876" y="139995"/>
                  </a:lnTo>
                  <a:lnTo>
                    <a:pt x="1368715" y="70029"/>
                  </a:lnTo>
                  <a:lnTo>
                    <a:pt x="1409750" y="140058"/>
                  </a:lnTo>
                  <a:lnTo>
                    <a:pt x="132768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2278" y="6110925"/>
              <a:ext cx="94080" cy="1448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806631" y="6204019"/>
              <a:ext cx="1296035" cy="3153410"/>
            </a:xfrm>
            <a:custGeom>
              <a:avLst/>
              <a:gdLst/>
              <a:ahLst/>
              <a:cxnLst/>
              <a:rect l="l" t="t" r="r" b="b"/>
              <a:pathLst>
                <a:path w="1296034" h="3153409">
                  <a:moveTo>
                    <a:pt x="162496" y="2812719"/>
                  </a:moveTo>
                  <a:lnTo>
                    <a:pt x="165" y="2811322"/>
                  </a:lnTo>
                  <a:lnTo>
                    <a:pt x="0" y="2834843"/>
                  </a:lnTo>
                  <a:lnTo>
                    <a:pt x="162344" y="2835554"/>
                  </a:lnTo>
                  <a:lnTo>
                    <a:pt x="162496" y="2812719"/>
                  </a:lnTo>
                  <a:close/>
                </a:path>
                <a:path w="1296034" h="3153409">
                  <a:moveTo>
                    <a:pt x="164020" y="2995422"/>
                  </a:moveTo>
                  <a:lnTo>
                    <a:pt x="163550" y="2976067"/>
                  </a:lnTo>
                  <a:lnTo>
                    <a:pt x="163474" y="2972701"/>
                  </a:lnTo>
                  <a:lnTo>
                    <a:pt x="1168" y="2976067"/>
                  </a:lnTo>
                  <a:lnTo>
                    <a:pt x="1638" y="2995422"/>
                  </a:lnTo>
                  <a:lnTo>
                    <a:pt x="1739" y="2999689"/>
                  </a:lnTo>
                  <a:lnTo>
                    <a:pt x="164020" y="2995422"/>
                  </a:lnTo>
                  <a:close/>
                </a:path>
                <a:path w="1296034" h="3153409">
                  <a:moveTo>
                    <a:pt x="166471" y="2653030"/>
                  </a:moveTo>
                  <a:lnTo>
                    <a:pt x="4267" y="2646400"/>
                  </a:lnTo>
                  <a:lnTo>
                    <a:pt x="3378" y="2670035"/>
                  </a:lnTo>
                  <a:lnTo>
                    <a:pt x="165595" y="2675737"/>
                  </a:lnTo>
                  <a:lnTo>
                    <a:pt x="166471" y="2653030"/>
                  </a:lnTo>
                  <a:close/>
                </a:path>
                <a:path w="1296034" h="3153409">
                  <a:moveTo>
                    <a:pt x="169824" y="3143821"/>
                  </a:moveTo>
                  <a:lnTo>
                    <a:pt x="169291" y="3133560"/>
                  </a:lnTo>
                  <a:lnTo>
                    <a:pt x="7150" y="3141192"/>
                  </a:lnTo>
                  <a:lnTo>
                    <a:pt x="7747" y="3153206"/>
                  </a:lnTo>
                  <a:lnTo>
                    <a:pt x="169824" y="3143821"/>
                  </a:lnTo>
                  <a:close/>
                </a:path>
                <a:path w="1296034" h="3153409">
                  <a:moveTo>
                    <a:pt x="175679" y="2493734"/>
                  </a:moveTo>
                  <a:lnTo>
                    <a:pt x="13792" y="2481618"/>
                  </a:lnTo>
                  <a:lnTo>
                    <a:pt x="12090" y="2505151"/>
                  </a:lnTo>
                  <a:lnTo>
                    <a:pt x="174028" y="2516505"/>
                  </a:lnTo>
                  <a:lnTo>
                    <a:pt x="175679" y="2493734"/>
                  </a:lnTo>
                  <a:close/>
                </a:path>
                <a:path w="1296034" h="3153409">
                  <a:moveTo>
                    <a:pt x="190334" y="2335009"/>
                  </a:moveTo>
                  <a:lnTo>
                    <a:pt x="28968" y="2317153"/>
                  </a:lnTo>
                  <a:lnTo>
                    <a:pt x="26454" y="2340749"/>
                  </a:lnTo>
                  <a:lnTo>
                    <a:pt x="187896" y="2357513"/>
                  </a:lnTo>
                  <a:lnTo>
                    <a:pt x="190334" y="2335009"/>
                  </a:lnTo>
                  <a:close/>
                </a:path>
                <a:path w="1296034" h="3153409">
                  <a:moveTo>
                    <a:pt x="210616" y="2176970"/>
                  </a:moveTo>
                  <a:lnTo>
                    <a:pt x="50050" y="2153208"/>
                  </a:lnTo>
                  <a:lnTo>
                    <a:pt x="46647" y="2176678"/>
                  </a:lnTo>
                  <a:lnTo>
                    <a:pt x="207391" y="2199411"/>
                  </a:lnTo>
                  <a:lnTo>
                    <a:pt x="210616" y="2176970"/>
                  </a:lnTo>
                  <a:close/>
                </a:path>
                <a:path w="1296034" h="3153409">
                  <a:moveTo>
                    <a:pt x="236829" y="2019871"/>
                  </a:moveTo>
                  <a:lnTo>
                    <a:pt x="77241" y="1990153"/>
                  </a:lnTo>
                  <a:lnTo>
                    <a:pt x="72974" y="2013407"/>
                  </a:lnTo>
                  <a:lnTo>
                    <a:pt x="232714" y="2042223"/>
                  </a:lnTo>
                  <a:lnTo>
                    <a:pt x="236829" y="2019871"/>
                  </a:lnTo>
                  <a:close/>
                </a:path>
                <a:path w="1296034" h="3153409">
                  <a:moveTo>
                    <a:pt x="269138" y="1864169"/>
                  </a:moveTo>
                  <a:lnTo>
                    <a:pt x="110871" y="1828050"/>
                  </a:lnTo>
                  <a:lnTo>
                    <a:pt x="105664" y="1851215"/>
                  </a:lnTo>
                  <a:lnTo>
                    <a:pt x="264160" y="1886254"/>
                  </a:lnTo>
                  <a:lnTo>
                    <a:pt x="269138" y="1864169"/>
                  </a:lnTo>
                  <a:close/>
                </a:path>
                <a:path w="1296034" h="3153409">
                  <a:moveTo>
                    <a:pt x="307682" y="1710004"/>
                  </a:moveTo>
                  <a:lnTo>
                    <a:pt x="151079" y="1667268"/>
                  </a:lnTo>
                  <a:lnTo>
                    <a:pt x="144881" y="1690293"/>
                  </a:lnTo>
                  <a:lnTo>
                    <a:pt x="301815" y="1731822"/>
                  </a:lnTo>
                  <a:lnTo>
                    <a:pt x="307682" y="1710004"/>
                  </a:lnTo>
                  <a:close/>
                </a:path>
                <a:path w="1296034" h="3153409">
                  <a:moveTo>
                    <a:pt x="352717" y="1557705"/>
                  </a:moveTo>
                  <a:lnTo>
                    <a:pt x="198094" y="1508340"/>
                  </a:lnTo>
                  <a:lnTo>
                    <a:pt x="190931" y="1530959"/>
                  </a:lnTo>
                  <a:lnTo>
                    <a:pt x="345897" y="1579308"/>
                  </a:lnTo>
                  <a:lnTo>
                    <a:pt x="352717" y="1557705"/>
                  </a:lnTo>
                  <a:close/>
                </a:path>
                <a:path w="1296034" h="3153409">
                  <a:moveTo>
                    <a:pt x="404380" y="1407668"/>
                  </a:moveTo>
                  <a:lnTo>
                    <a:pt x="252107" y="1351394"/>
                  </a:lnTo>
                  <a:lnTo>
                    <a:pt x="243979" y="1373581"/>
                  </a:lnTo>
                  <a:lnTo>
                    <a:pt x="396544" y="1429029"/>
                  </a:lnTo>
                  <a:lnTo>
                    <a:pt x="404380" y="1407668"/>
                  </a:lnTo>
                  <a:close/>
                </a:path>
                <a:path w="1296034" h="3153409">
                  <a:moveTo>
                    <a:pt x="462737" y="1260322"/>
                  </a:moveTo>
                  <a:lnTo>
                    <a:pt x="313258" y="1197000"/>
                  </a:lnTo>
                  <a:lnTo>
                    <a:pt x="304050" y="1218933"/>
                  </a:lnTo>
                  <a:lnTo>
                    <a:pt x="454012" y="1281137"/>
                  </a:lnTo>
                  <a:lnTo>
                    <a:pt x="462737" y="1260322"/>
                  </a:lnTo>
                  <a:close/>
                </a:path>
                <a:path w="1296034" h="3153409">
                  <a:moveTo>
                    <a:pt x="527939" y="1115885"/>
                  </a:moveTo>
                  <a:lnTo>
                    <a:pt x="381647" y="1045540"/>
                  </a:lnTo>
                  <a:lnTo>
                    <a:pt x="371398" y="1067041"/>
                  </a:lnTo>
                  <a:lnTo>
                    <a:pt x="518236" y="1136269"/>
                  </a:lnTo>
                  <a:lnTo>
                    <a:pt x="527939" y="1115885"/>
                  </a:lnTo>
                  <a:close/>
                </a:path>
                <a:path w="1296034" h="3153409">
                  <a:moveTo>
                    <a:pt x="600011" y="974979"/>
                  </a:moveTo>
                  <a:lnTo>
                    <a:pt x="457415" y="897407"/>
                  </a:lnTo>
                  <a:lnTo>
                    <a:pt x="446100" y="918400"/>
                  </a:lnTo>
                  <a:lnTo>
                    <a:pt x="589318" y="994816"/>
                  </a:lnTo>
                  <a:lnTo>
                    <a:pt x="600011" y="974979"/>
                  </a:lnTo>
                  <a:close/>
                </a:path>
                <a:path w="1296034" h="3153409">
                  <a:moveTo>
                    <a:pt x="679043" y="837844"/>
                  </a:moveTo>
                  <a:lnTo>
                    <a:pt x="540499" y="753224"/>
                  </a:lnTo>
                  <a:lnTo>
                    <a:pt x="528180" y="773557"/>
                  </a:lnTo>
                  <a:lnTo>
                    <a:pt x="667321" y="857186"/>
                  </a:lnTo>
                  <a:lnTo>
                    <a:pt x="679043" y="837844"/>
                  </a:lnTo>
                  <a:close/>
                </a:path>
                <a:path w="1296034" h="3153409">
                  <a:moveTo>
                    <a:pt x="764959" y="705015"/>
                  </a:moveTo>
                  <a:lnTo>
                    <a:pt x="630961" y="613435"/>
                  </a:lnTo>
                  <a:lnTo>
                    <a:pt x="617715" y="632904"/>
                  </a:lnTo>
                  <a:lnTo>
                    <a:pt x="752144" y="723887"/>
                  </a:lnTo>
                  <a:lnTo>
                    <a:pt x="764959" y="705015"/>
                  </a:lnTo>
                  <a:close/>
                </a:path>
                <a:path w="1296034" h="3153409">
                  <a:moveTo>
                    <a:pt x="857669" y="577215"/>
                  </a:moveTo>
                  <a:lnTo>
                    <a:pt x="728878" y="478383"/>
                  </a:lnTo>
                  <a:lnTo>
                    <a:pt x="714540" y="497192"/>
                  </a:lnTo>
                  <a:lnTo>
                    <a:pt x="843902" y="595274"/>
                  </a:lnTo>
                  <a:lnTo>
                    <a:pt x="857669" y="577215"/>
                  </a:lnTo>
                  <a:close/>
                </a:path>
                <a:path w="1296034" h="3153409">
                  <a:moveTo>
                    <a:pt x="957173" y="454761"/>
                  </a:moveTo>
                  <a:lnTo>
                    <a:pt x="834186" y="348805"/>
                  </a:lnTo>
                  <a:lnTo>
                    <a:pt x="818667" y="367004"/>
                  </a:lnTo>
                  <a:lnTo>
                    <a:pt x="942568" y="471843"/>
                  </a:lnTo>
                  <a:lnTo>
                    <a:pt x="957173" y="454761"/>
                  </a:lnTo>
                  <a:close/>
                </a:path>
                <a:path w="1296034" h="3153409">
                  <a:moveTo>
                    <a:pt x="1063409" y="338378"/>
                  </a:moveTo>
                  <a:lnTo>
                    <a:pt x="946937" y="225310"/>
                  </a:lnTo>
                  <a:lnTo>
                    <a:pt x="935863" y="236766"/>
                  </a:lnTo>
                  <a:lnTo>
                    <a:pt x="930287" y="242620"/>
                  </a:lnTo>
                  <a:lnTo>
                    <a:pt x="1047902" y="354495"/>
                  </a:lnTo>
                  <a:lnTo>
                    <a:pt x="1063409" y="338378"/>
                  </a:lnTo>
                  <a:close/>
                </a:path>
                <a:path w="1296034" h="3153409">
                  <a:moveTo>
                    <a:pt x="1176375" y="228892"/>
                  </a:moveTo>
                  <a:lnTo>
                    <a:pt x="1067231" y="108699"/>
                  </a:lnTo>
                  <a:lnTo>
                    <a:pt x="1049604" y="124866"/>
                  </a:lnTo>
                  <a:lnTo>
                    <a:pt x="1159789" y="244081"/>
                  </a:lnTo>
                  <a:lnTo>
                    <a:pt x="1176375" y="228892"/>
                  </a:lnTo>
                  <a:close/>
                </a:path>
                <a:path w="1296034" h="3153409">
                  <a:moveTo>
                    <a:pt x="1295857" y="127927"/>
                  </a:moveTo>
                  <a:lnTo>
                    <a:pt x="1195946" y="0"/>
                  </a:lnTo>
                  <a:lnTo>
                    <a:pt x="1183462" y="9791"/>
                  </a:lnTo>
                  <a:lnTo>
                    <a:pt x="1176985" y="14973"/>
                  </a:lnTo>
                  <a:lnTo>
                    <a:pt x="1278407" y="141744"/>
                  </a:lnTo>
                  <a:lnTo>
                    <a:pt x="1290193" y="132346"/>
                  </a:lnTo>
                  <a:lnTo>
                    <a:pt x="1295857" y="127927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72255" y="5684875"/>
              <a:ext cx="714375" cy="716280"/>
            </a:xfrm>
            <a:custGeom>
              <a:avLst/>
              <a:gdLst/>
              <a:ahLst/>
              <a:cxnLst/>
              <a:rect l="l" t="t" r="r" b="b"/>
              <a:pathLst>
                <a:path w="714375" h="716279">
                  <a:moveTo>
                    <a:pt x="301210" y="0"/>
                  </a:moveTo>
                  <a:lnTo>
                    <a:pt x="239814" y="20619"/>
                  </a:lnTo>
                  <a:lnTo>
                    <a:pt x="148225" y="75625"/>
                  </a:lnTo>
                  <a:lnTo>
                    <a:pt x="59842" y="156863"/>
                  </a:lnTo>
                  <a:lnTo>
                    <a:pt x="16136" y="240834"/>
                  </a:lnTo>
                  <a:lnTo>
                    <a:pt x="1419" y="306584"/>
                  </a:lnTo>
                  <a:lnTo>
                    <a:pt x="0" y="333157"/>
                  </a:lnTo>
                  <a:lnTo>
                    <a:pt x="174256" y="716056"/>
                  </a:lnTo>
                  <a:lnTo>
                    <a:pt x="714051" y="376726"/>
                  </a:lnTo>
                  <a:lnTo>
                    <a:pt x="444551" y="53699"/>
                  </a:lnTo>
                  <a:lnTo>
                    <a:pt x="360196" y="11712"/>
                  </a:lnTo>
                  <a:lnTo>
                    <a:pt x="301210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72170" y="5710789"/>
              <a:ext cx="714375" cy="690245"/>
            </a:xfrm>
            <a:custGeom>
              <a:avLst/>
              <a:gdLst/>
              <a:ahLst/>
              <a:cxnLst/>
              <a:rect l="l" t="t" r="r" b="b"/>
              <a:pathLst>
                <a:path w="714375" h="690245">
                  <a:moveTo>
                    <a:pt x="388812" y="0"/>
                  </a:moveTo>
                  <a:lnTo>
                    <a:pt x="231085" y="0"/>
                  </a:lnTo>
                  <a:lnTo>
                    <a:pt x="148311" y="49712"/>
                  </a:lnTo>
                  <a:lnTo>
                    <a:pt x="59928" y="130950"/>
                  </a:lnTo>
                  <a:lnTo>
                    <a:pt x="16222" y="214921"/>
                  </a:lnTo>
                  <a:lnTo>
                    <a:pt x="1505" y="280671"/>
                  </a:lnTo>
                  <a:lnTo>
                    <a:pt x="0" y="307244"/>
                  </a:lnTo>
                  <a:lnTo>
                    <a:pt x="174342" y="690136"/>
                  </a:lnTo>
                  <a:lnTo>
                    <a:pt x="714113" y="350813"/>
                  </a:lnTo>
                  <a:lnTo>
                    <a:pt x="444637" y="27786"/>
                  </a:lnTo>
                  <a:lnTo>
                    <a:pt x="38881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89679" y="6018942"/>
              <a:ext cx="874394" cy="720090"/>
            </a:xfrm>
            <a:custGeom>
              <a:avLst/>
              <a:gdLst/>
              <a:ahLst/>
              <a:cxnLst/>
              <a:rect l="l" t="t" r="r" b="b"/>
              <a:pathLst>
                <a:path w="874394" h="720090">
                  <a:moveTo>
                    <a:pt x="567898" y="0"/>
                  </a:moveTo>
                  <a:lnTo>
                    <a:pt x="524941" y="4068"/>
                  </a:lnTo>
                  <a:lnTo>
                    <a:pt x="477622" y="14100"/>
                  </a:lnTo>
                  <a:lnTo>
                    <a:pt x="426852" y="29946"/>
                  </a:lnTo>
                  <a:lnTo>
                    <a:pt x="373543" y="51456"/>
                  </a:lnTo>
                  <a:lnTo>
                    <a:pt x="318606" y="78480"/>
                  </a:lnTo>
                  <a:lnTo>
                    <a:pt x="262952" y="110868"/>
                  </a:lnTo>
                  <a:lnTo>
                    <a:pt x="209640" y="146980"/>
                  </a:lnTo>
                  <a:lnTo>
                    <a:pt x="161474" y="184771"/>
                  </a:lnTo>
                  <a:lnTo>
                    <a:pt x="118982" y="223484"/>
                  </a:lnTo>
                  <a:lnTo>
                    <a:pt x="82694" y="262364"/>
                  </a:lnTo>
                  <a:lnTo>
                    <a:pt x="53140" y="300654"/>
                  </a:lnTo>
                  <a:lnTo>
                    <a:pt x="30850" y="337599"/>
                  </a:lnTo>
                  <a:lnTo>
                    <a:pt x="16352" y="372442"/>
                  </a:lnTo>
                  <a:lnTo>
                    <a:pt x="15881" y="372955"/>
                  </a:lnTo>
                  <a:lnTo>
                    <a:pt x="13148" y="383070"/>
                  </a:lnTo>
                  <a:lnTo>
                    <a:pt x="7461" y="409525"/>
                  </a:lnTo>
                  <a:lnTo>
                    <a:pt x="2001" y="449164"/>
                  </a:lnTo>
                  <a:lnTo>
                    <a:pt x="0" y="498536"/>
                  </a:lnTo>
                  <a:lnTo>
                    <a:pt x="4691" y="554186"/>
                  </a:lnTo>
                  <a:lnTo>
                    <a:pt x="19308" y="612660"/>
                  </a:lnTo>
                  <a:lnTo>
                    <a:pt x="47084" y="670506"/>
                  </a:lnTo>
                  <a:lnTo>
                    <a:pt x="89572" y="705829"/>
                  </a:lnTo>
                  <a:lnTo>
                    <a:pt x="155688" y="719976"/>
                  </a:lnTo>
                  <a:lnTo>
                    <a:pt x="196090" y="719381"/>
                  </a:lnTo>
                  <a:lnTo>
                    <a:pt x="240575" y="713813"/>
                  </a:lnTo>
                  <a:lnTo>
                    <a:pt x="288532" y="703380"/>
                  </a:lnTo>
                  <a:lnTo>
                    <a:pt x="339352" y="688185"/>
                  </a:lnTo>
                  <a:lnTo>
                    <a:pt x="392424" y="668336"/>
                  </a:lnTo>
                  <a:lnTo>
                    <a:pt x="447140" y="643937"/>
                  </a:lnTo>
                  <a:lnTo>
                    <a:pt x="502888" y="615093"/>
                  </a:lnTo>
                  <a:lnTo>
                    <a:pt x="559058" y="581912"/>
                  </a:lnTo>
                  <a:lnTo>
                    <a:pt x="613311" y="545678"/>
                  </a:lnTo>
                  <a:lnTo>
                    <a:pt x="663471" y="507944"/>
                  </a:lnTo>
                  <a:lnTo>
                    <a:pt x="709179" y="469215"/>
                  </a:lnTo>
                  <a:lnTo>
                    <a:pt x="750075" y="429993"/>
                  </a:lnTo>
                  <a:lnTo>
                    <a:pt x="785800" y="390784"/>
                  </a:lnTo>
                  <a:lnTo>
                    <a:pt x="815994" y="352090"/>
                  </a:lnTo>
                  <a:lnTo>
                    <a:pt x="840298" y="314416"/>
                  </a:lnTo>
                  <a:lnTo>
                    <a:pt x="858351" y="278266"/>
                  </a:lnTo>
                  <a:lnTo>
                    <a:pt x="874269" y="212553"/>
                  </a:lnTo>
                  <a:lnTo>
                    <a:pt x="871414" y="183998"/>
                  </a:lnTo>
                  <a:lnTo>
                    <a:pt x="820772" y="108847"/>
                  </a:lnTo>
                  <a:lnTo>
                    <a:pt x="774413" y="70321"/>
                  </a:lnTo>
                  <a:lnTo>
                    <a:pt x="726298" y="41966"/>
                  </a:lnTo>
                  <a:lnTo>
                    <a:pt x="680939" y="22366"/>
                  </a:lnTo>
                  <a:lnTo>
                    <a:pt x="642850" y="10103"/>
                  </a:lnTo>
                  <a:lnTo>
                    <a:pt x="606240" y="1835"/>
                  </a:lnTo>
                  <a:lnTo>
                    <a:pt x="605581" y="2044"/>
                  </a:lnTo>
                  <a:lnTo>
                    <a:pt x="56789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123386" y="6128474"/>
              <a:ext cx="840740" cy="610870"/>
            </a:xfrm>
            <a:custGeom>
              <a:avLst/>
              <a:gdLst/>
              <a:ahLst/>
              <a:cxnLst/>
              <a:rect l="l" t="t" r="r" b="b"/>
              <a:pathLst>
                <a:path w="840740" h="610870">
                  <a:moveTo>
                    <a:pt x="718584" y="0"/>
                  </a:moveTo>
                  <a:lnTo>
                    <a:pt x="678181" y="596"/>
                  </a:lnTo>
                  <a:lnTo>
                    <a:pt x="633695" y="6165"/>
                  </a:lnTo>
                  <a:lnTo>
                    <a:pt x="585738" y="16600"/>
                  </a:lnTo>
                  <a:lnTo>
                    <a:pt x="534917" y="31795"/>
                  </a:lnTo>
                  <a:lnTo>
                    <a:pt x="481845" y="51646"/>
                  </a:lnTo>
                  <a:lnTo>
                    <a:pt x="427129" y="76046"/>
                  </a:lnTo>
                  <a:lnTo>
                    <a:pt x="371381" y="104890"/>
                  </a:lnTo>
                  <a:lnTo>
                    <a:pt x="315210" y="138072"/>
                  </a:lnTo>
                  <a:lnTo>
                    <a:pt x="260958" y="174305"/>
                  </a:lnTo>
                  <a:lnTo>
                    <a:pt x="210798" y="212039"/>
                  </a:lnTo>
                  <a:lnTo>
                    <a:pt x="165090" y="250768"/>
                  </a:lnTo>
                  <a:lnTo>
                    <a:pt x="124193" y="289990"/>
                  </a:lnTo>
                  <a:lnTo>
                    <a:pt x="88468" y="329200"/>
                  </a:lnTo>
                  <a:lnTo>
                    <a:pt x="58274" y="367893"/>
                  </a:lnTo>
                  <a:lnTo>
                    <a:pt x="33971" y="405567"/>
                  </a:lnTo>
                  <a:lnTo>
                    <a:pt x="15917" y="441717"/>
                  </a:lnTo>
                  <a:lnTo>
                    <a:pt x="0" y="507430"/>
                  </a:lnTo>
                  <a:lnTo>
                    <a:pt x="2854" y="535986"/>
                  </a:lnTo>
                  <a:lnTo>
                    <a:pt x="31370" y="581347"/>
                  </a:lnTo>
                  <a:lnTo>
                    <a:pt x="86272" y="605962"/>
                  </a:lnTo>
                  <a:lnTo>
                    <a:pt x="121983" y="610443"/>
                  </a:lnTo>
                  <a:lnTo>
                    <a:pt x="162386" y="609847"/>
                  </a:lnTo>
                  <a:lnTo>
                    <a:pt x="206872" y="604279"/>
                  </a:lnTo>
                  <a:lnTo>
                    <a:pt x="254830" y="593844"/>
                  </a:lnTo>
                  <a:lnTo>
                    <a:pt x="305651" y="578650"/>
                  </a:lnTo>
                  <a:lnTo>
                    <a:pt x="358725" y="558800"/>
                  </a:lnTo>
                  <a:lnTo>
                    <a:pt x="413441" y="534401"/>
                  </a:lnTo>
                  <a:lnTo>
                    <a:pt x="469190" y="505557"/>
                  </a:lnTo>
                  <a:lnTo>
                    <a:pt x="525361" y="472376"/>
                  </a:lnTo>
                  <a:lnTo>
                    <a:pt x="579613" y="436142"/>
                  </a:lnTo>
                  <a:lnTo>
                    <a:pt x="629774" y="398408"/>
                  </a:lnTo>
                  <a:lnTo>
                    <a:pt x="675481" y="359679"/>
                  </a:lnTo>
                  <a:lnTo>
                    <a:pt x="716378" y="320457"/>
                  </a:lnTo>
                  <a:lnTo>
                    <a:pt x="752103" y="281248"/>
                  </a:lnTo>
                  <a:lnTo>
                    <a:pt x="782297" y="242554"/>
                  </a:lnTo>
                  <a:lnTo>
                    <a:pt x="806600" y="204880"/>
                  </a:lnTo>
                  <a:lnTo>
                    <a:pt x="824654" y="168730"/>
                  </a:lnTo>
                  <a:lnTo>
                    <a:pt x="840572" y="103017"/>
                  </a:lnTo>
                  <a:lnTo>
                    <a:pt x="837717" y="74462"/>
                  </a:lnTo>
                  <a:lnTo>
                    <a:pt x="809199" y="29098"/>
                  </a:lnTo>
                  <a:lnTo>
                    <a:pt x="754294" y="4481"/>
                  </a:lnTo>
                  <a:lnTo>
                    <a:pt x="71858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44857" y="6150358"/>
              <a:ext cx="797560" cy="567055"/>
            </a:xfrm>
            <a:custGeom>
              <a:avLst/>
              <a:gdLst/>
              <a:ahLst/>
              <a:cxnLst/>
              <a:rect l="l" t="t" r="r" b="b"/>
              <a:pathLst>
                <a:path w="797559" h="567054">
                  <a:moveTo>
                    <a:pt x="676328" y="0"/>
                  </a:moveTo>
                  <a:lnTo>
                    <a:pt x="618670" y="7047"/>
                  </a:lnTo>
                  <a:lnTo>
                    <a:pt x="553549" y="23519"/>
                  </a:lnTo>
                  <a:lnTo>
                    <a:pt x="507472" y="39238"/>
                  </a:lnTo>
                  <a:lnTo>
                    <a:pt x="459422" y="58776"/>
                  </a:lnTo>
                  <a:lnTo>
                    <a:pt x="409888" y="82034"/>
                  </a:lnTo>
                  <a:lnTo>
                    <a:pt x="359358" y="108917"/>
                  </a:lnTo>
                  <a:lnTo>
                    <a:pt x="308321" y="139327"/>
                  </a:lnTo>
                  <a:lnTo>
                    <a:pt x="258792" y="172133"/>
                  </a:lnTo>
                  <a:lnTo>
                    <a:pt x="212660" y="206014"/>
                  </a:lnTo>
                  <a:lnTo>
                    <a:pt x="170226" y="240568"/>
                  </a:lnTo>
                  <a:lnTo>
                    <a:pt x="131791" y="275396"/>
                  </a:lnTo>
                  <a:lnTo>
                    <a:pt x="97657" y="310097"/>
                  </a:lnTo>
                  <a:lnTo>
                    <a:pt x="54582" y="361640"/>
                  </a:lnTo>
                  <a:lnTo>
                    <a:pt x="23236" y="410546"/>
                  </a:lnTo>
                  <a:lnTo>
                    <a:pt x="4685" y="455419"/>
                  </a:lnTo>
                  <a:lnTo>
                    <a:pt x="0" y="494863"/>
                  </a:lnTo>
                  <a:lnTo>
                    <a:pt x="10246" y="527483"/>
                  </a:lnTo>
                  <a:lnTo>
                    <a:pt x="27862" y="546158"/>
                  </a:lnTo>
                  <a:lnTo>
                    <a:pt x="52886" y="558808"/>
                  </a:lnTo>
                  <a:lnTo>
                    <a:pt x="84580" y="565589"/>
                  </a:lnTo>
                  <a:lnTo>
                    <a:pt x="122202" y="566657"/>
                  </a:lnTo>
                  <a:lnTo>
                    <a:pt x="165012" y="562170"/>
                  </a:lnTo>
                  <a:lnTo>
                    <a:pt x="212271" y="552283"/>
                  </a:lnTo>
                  <a:lnTo>
                    <a:pt x="263238" y="537155"/>
                  </a:lnTo>
                  <a:lnTo>
                    <a:pt x="317173" y="516940"/>
                  </a:lnTo>
                  <a:lnTo>
                    <a:pt x="373335" y="491797"/>
                  </a:lnTo>
                  <a:lnTo>
                    <a:pt x="430985" y="461881"/>
                  </a:lnTo>
                  <a:lnTo>
                    <a:pt x="489383" y="427350"/>
                  </a:lnTo>
                  <a:lnTo>
                    <a:pt x="545820" y="389694"/>
                  </a:lnTo>
                  <a:lnTo>
                    <a:pt x="597772" y="350711"/>
                  </a:lnTo>
                  <a:lnTo>
                    <a:pt x="644778" y="311001"/>
                  </a:lnTo>
                  <a:lnTo>
                    <a:pt x="686376" y="271161"/>
                  </a:lnTo>
                  <a:lnTo>
                    <a:pt x="722103" y="231792"/>
                  </a:lnTo>
                  <a:lnTo>
                    <a:pt x="751499" y="193491"/>
                  </a:lnTo>
                  <a:lnTo>
                    <a:pt x="774101" y="156858"/>
                  </a:lnTo>
                  <a:lnTo>
                    <a:pt x="797076" y="90992"/>
                  </a:lnTo>
                  <a:lnTo>
                    <a:pt x="796525" y="62956"/>
                  </a:lnTo>
                  <a:lnTo>
                    <a:pt x="787332" y="38985"/>
                  </a:lnTo>
                  <a:lnTo>
                    <a:pt x="762379" y="15611"/>
                  </a:lnTo>
                  <a:lnTo>
                    <a:pt x="724805" y="2735"/>
                  </a:lnTo>
                  <a:lnTo>
                    <a:pt x="676328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42516" y="6173877"/>
              <a:ext cx="502284" cy="420370"/>
            </a:xfrm>
            <a:custGeom>
              <a:avLst/>
              <a:gdLst/>
              <a:ahLst/>
              <a:cxnLst/>
              <a:rect l="l" t="t" r="r" b="b"/>
              <a:pathLst>
                <a:path w="502284" h="420370">
                  <a:moveTo>
                    <a:pt x="455891" y="0"/>
                  </a:moveTo>
                  <a:lnTo>
                    <a:pt x="409815" y="15719"/>
                  </a:lnTo>
                  <a:lnTo>
                    <a:pt x="361765" y="35256"/>
                  </a:lnTo>
                  <a:lnTo>
                    <a:pt x="312230" y="58514"/>
                  </a:lnTo>
                  <a:lnTo>
                    <a:pt x="261700" y="85397"/>
                  </a:lnTo>
                  <a:lnTo>
                    <a:pt x="210663" y="115807"/>
                  </a:lnTo>
                  <a:lnTo>
                    <a:pt x="161134" y="148613"/>
                  </a:lnTo>
                  <a:lnTo>
                    <a:pt x="115002" y="182494"/>
                  </a:lnTo>
                  <a:lnTo>
                    <a:pt x="72568" y="217048"/>
                  </a:lnTo>
                  <a:lnTo>
                    <a:pt x="34134" y="251876"/>
                  </a:lnTo>
                  <a:lnTo>
                    <a:pt x="0" y="286577"/>
                  </a:lnTo>
                  <a:lnTo>
                    <a:pt x="1287" y="289059"/>
                  </a:lnTo>
                  <a:lnTo>
                    <a:pt x="33829" y="332682"/>
                  </a:lnTo>
                  <a:lnTo>
                    <a:pt x="68691" y="364627"/>
                  </a:lnTo>
                  <a:lnTo>
                    <a:pt x="107905" y="389565"/>
                  </a:lnTo>
                  <a:lnTo>
                    <a:pt x="150423" y="407259"/>
                  </a:lnTo>
                  <a:lnTo>
                    <a:pt x="195198" y="417469"/>
                  </a:lnTo>
                  <a:lnTo>
                    <a:pt x="241183" y="419955"/>
                  </a:lnTo>
                  <a:lnTo>
                    <a:pt x="287331" y="414480"/>
                  </a:lnTo>
                  <a:lnTo>
                    <a:pt x="332594" y="400805"/>
                  </a:lnTo>
                  <a:lnTo>
                    <a:pt x="375925" y="378690"/>
                  </a:lnTo>
                  <a:lnTo>
                    <a:pt x="414585" y="349263"/>
                  </a:lnTo>
                  <a:lnTo>
                    <a:pt x="446501" y="314421"/>
                  </a:lnTo>
                  <a:lnTo>
                    <a:pt x="471430" y="275214"/>
                  </a:lnTo>
                  <a:lnTo>
                    <a:pt x="489129" y="232693"/>
                  </a:lnTo>
                  <a:lnTo>
                    <a:pt x="499354" y="187908"/>
                  </a:lnTo>
                  <a:lnTo>
                    <a:pt x="501862" y="141910"/>
                  </a:lnTo>
                  <a:lnTo>
                    <a:pt x="496409" y="95749"/>
                  </a:lnTo>
                  <a:lnTo>
                    <a:pt x="482751" y="50476"/>
                  </a:lnTo>
                  <a:lnTo>
                    <a:pt x="460645" y="7141"/>
                  </a:lnTo>
                  <a:lnTo>
                    <a:pt x="457556" y="2230"/>
                  </a:lnTo>
                  <a:lnTo>
                    <a:pt x="455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37491" y="9326490"/>
              <a:ext cx="767080" cy="303530"/>
            </a:xfrm>
            <a:custGeom>
              <a:avLst/>
              <a:gdLst/>
              <a:ahLst/>
              <a:cxnLst/>
              <a:rect l="l" t="t" r="r" b="b"/>
              <a:pathLst>
                <a:path w="767079" h="303529">
                  <a:moveTo>
                    <a:pt x="618139" y="0"/>
                  </a:moveTo>
                  <a:lnTo>
                    <a:pt x="0" y="0"/>
                  </a:lnTo>
                  <a:lnTo>
                    <a:pt x="9536" y="39739"/>
                  </a:lnTo>
                  <a:lnTo>
                    <a:pt x="22404" y="83331"/>
                  </a:lnTo>
                  <a:lnTo>
                    <a:pt x="37408" y="125985"/>
                  </a:lnTo>
                  <a:lnTo>
                    <a:pt x="54485" y="167640"/>
                  </a:lnTo>
                  <a:lnTo>
                    <a:pt x="73570" y="208231"/>
                  </a:lnTo>
                  <a:lnTo>
                    <a:pt x="94601" y="247696"/>
                  </a:lnTo>
                  <a:lnTo>
                    <a:pt x="117516" y="285972"/>
                  </a:lnTo>
                  <a:lnTo>
                    <a:pt x="129127" y="303352"/>
                  </a:lnTo>
                  <a:lnTo>
                    <a:pt x="766784" y="303352"/>
                  </a:lnTo>
                  <a:lnTo>
                    <a:pt x="766784" y="148644"/>
                  </a:lnTo>
                  <a:lnTo>
                    <a:pt x="759206" y="101662"/>
                  </a:lnTo>
                  <a:lnTo>
                    <a:pt x="738103" y="60858"/>
                  </a:lnTo>
                  <a:lnTo>
                    <a:pt x="705926" y="28680"/>
                  </a:lnTo>
                  <a:lnTo>
                    <a:pt x="665122" y="7578"/>
                  </a:lnTo>
                  <a:lnTo>
                    <a:pt x="61813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19155" y="9549908"/>
              <a:ext cx="685165" cy="80010"/>
            </a:xfrm>
            <a:custGeom>
              <a:avLst/>
              <a:gdLst/>
              <a:ahLst/>
              <a:cxnLst/>
              <a:rect l="l" t="t" r="r" b="b"/>
              <a:pathLst>
                <a:path w="685165" h="80009">
                  <a:moveTo>
                    <a:pt x="685123" y="0"/>
                  </a:moveTo>
                  <a:lnTo>
                    <a:pt x="0" y="0"/>
                  </a:lnTo>
                  <a:lnTo>
                    <a:pt x="12938" y="24278"/>
                  </a:lnTo>
                  <a:lnTo>
                    <a:pt x="35852" y="62554"/>
                  </a:lnTo>
                  <a:lnTo>
                    <a:pt x="47464" y="79934"/>
                  </a:lnTo>
                  <a:lnTo>
                    <a:pt x="685123" y="79934"/>
                  </a:lnTo>
                  <a:lnTo>
                    <a:pt x="685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774111" y="9450239"/>
              <a:ext cx="730250" cy="179705"/>
            </a:xfrm>
            <a:custGeom>
              <a:avLst/>
              <a:gdLst/>
              <a:ahLst/>
              <a:cxnLst/>
              <a:rect l="l" t="t" r="r" b="b"/>
              <a:pathLst>
                <a:path w="730250" h="179704">
                  <a:moveTo>
                    <a:pt x="690541" y="0"/>
                  </a:moveTo>
                  <a:lnTo>
                    <a:pt x="0" y="0"/>
                  </a:lnTo>
                  <a:lnTo>
                    <a:pt x="787" y="2236"/>
                  </a:lnTo>
                  <a:lnTo>
                    <a:pt x="17864" y="43891"/>
                  </a:lnTo>
                  <a:lnTo>
                    <a:pt x="36949" y="84482"/>
                  </a:lnTo>
                  <a:lnTo>
                    <a:pt x="57980" y="123947"/>
                  </a:lnTo>
                  <a:lnTo>
                    <a:pt x="80895" y="162223"/>
                  </a:lnTo>
                  <a:lnTo>
                    <a:pt x="92510" y="179603"/>
                  </a:lnTo>
                  <a:lnTo>
                    <a:pt x="730168" y="179603"/>
                  </a:lnTo>
                  <a:lnTo>
                    <a:pt x="730125" y="39634"/>
                  </a:lnTo>
                  <a:lnTo>
                    <a:pt x="705956" y="3115"/>
                  </a:lnTo>
                  <a:lnTo>
                    <a:pt x="690541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16920" y="8492443"/>
              <a:ext cx="388620" cy="455930"/>
            </a:xfrm>
            <a:custGeom>
              <a:avLst/>
              <a:gdLst/>
              <a:ahLst/>
              <a:cxnLst/>
              <a:rect l="l" t="t" r="r" b="b"/>
              <a:pathLst>
                <a:path w="388620" h="455929">
                  <a:moveTo>
                    <a:pt x="0" y="0"/>
                  </a:moveTo>
                  <a:lnTo>
                    <a:pt x="0" y="443417"/>
                  </a:lnTo>
                  <a:lnTo>
                    <a:pt x="173818" y="455334"/>
                  </a:lnTo>
                  <a:lnTo>
                    <a:pt x="229645" y="434814"/>
                  </a:lnTo>
                  <a:lnTo>
                    <a:pt x="256578" y="407205"/>
                  </a:lnTo>
                  <a:lnTo>
                    <a:pt x="282339" y="369075"/>
                  </a:lnTo>
                  <a:lnTo>
                    <a:pt x="308026" y="319209"/>
                  </a:lnTo>
                  <a:lnTo>
                    <a:pt x="331971" y="259612"/>
                  </a:lnTo>
                  <a:lnTo>
                    <a:pt x="344922" y="219675"/>
                  </a:lnTo>
                  <a:lnTo>
                    <a:pt x="357004" y="176778"/>
                  </a:lnTo>
                  <a:lnTo>
                    <a:pt x="368128" y="131078"/>
                  </a:lnTo>
                  <a:lnTo>
                    <a:pt x="378207" y="82730"/>
                  </a:lnTo>
                  <a:lnTo>
                    <a:pt x="388084" y="26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16920" y="8492444"/>
              <a:ext cx="388620" cy="455930"/>
            </a:xfrm>
            <a:custGeom>
              <a:avLst/>
              <a:gdLst/>
              <a:ahLst/>
              <a:cxnLst/>
              <a:rect l="l" t="t" r="r" b="b"/>
              <a:pathLst>
                <a:path w="388620" h="455929">
                  <a:moveTo>
                    <a:pt x="0" y="0"/>
                  </a:moveTo>
                  <a:lnTo>
                    <a:pt x="0" y="443416"/>
                  </a:lnTo>
                  <a:lnTo>
                    <a:pt x="173818" y="455333"/>
                  </a:lnTo>
                  <a:lnTo>
                    <a:pt x="229645" y="434813"/>
                  </a:lnTo>
                  <a:lnTo>
                    <a:pt x="256578" y="407204"/>
                  </a:lnTo>
                  <a:lnTo>
                    <a:pt x="282339" y="369074"/>
                  </a:lnTo>
                  <a:lnTo>
                    <a:pt x="308026" y="319208"/>
                  </a:lnTo>
                  <a:lnTo>
                    <a:pt x="331971" y="259611"/>
                  </a:lnTo>
                  <a:lnTo>
                    <a:pt x="344922" y="219674"/>
                  </a:lnTo>
                  <a:lnTo>
                    <a:pt x="357004" y="176777"/>
                  </a:lnTo>
                  <a:lnTo>
                    <a:pt x="368128" y="131077"/>
                  </a:lnTo>
                  <a:lnTo>
                    <a:pt x="378207" y="82729"/>
                  </a:lnTo>
                  <a:lnTo>
                    <a:pt x="388051" y="26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16920" y="8752052"/>
              <a:ext cx="332105" cy="158115"/>
            </a:xfrm>
            <a:custGeom>
              <a:avLst/>
              <a:gdLst/>
              <a:ahLst/>
              <a:cxnLst/>
              <a:rect l="l" t="t" r="r" b="b"/>
              <a:pathLst>
                <a:path w="332104" h="158115">
                  <a:moveTo>
                    <a:pt x="331926" y="0"/>
                  </a:moveTo>
                  <a:lnTo>
                    <a:pt x="259322" y="8895"/>
                  </a:lnTo>
                  <a:lnTo>
                    <a:pt x="212911" y="15534"/>
                  </a:lnTo>
                  <a:lnTo>
                    <a:pt x="161764" y="23734"/>
                  </a:lnTo>
                  <a:lnTo>
                    <a:pt x="107372" y="33569"/>
                  </a:lnTo>
                  <a:lnTo>
                    <a:pt x="51226" y="45116"/>
                  </a:lnTo>
                  <a:lnTo>
                    <a:pt x="0" y="57225"/>
                  </a:lnTo>
                  <a:lnTo>
                    <a:pt x="0" y="157646"/>
                  </a:lnTo>
                  <a:lnTo>
                    <a:pt x="76297" y="145927"/>
                  </a:lnTo>
                  <a:lnTo>
                    <a:pt x="129785" y="137026"/>
                  </a:lnTo>
                  <a:lnTo>
                    <a:pt x="182708" y="127804"/>
                  </a:lnTo>
                  <a:lnTo>
                    <a:pt x="233935" y="118527"/>
                  </a:lnTo>
                  <a:lnTo>
                    <a:pt x="282338" y="109462"/>
                  </a:lnTo>
                  <a:lnTo>
                    <a:pt x="308025" y="59600"/>
                  </a:lnTo>
                  <a:lnTo>
                    <a:pt x="331926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10668" y="8802642"/>
              <a:ext cx="252729" cy="386715"/>
            </a:xfrm>
            <a:custGeom>
              <a:avLst/>
              <a:gdLst/>
              <a:ahLst/>
              <a:cxnLst/>
              <a:rect l="l" t="t" r="r" b="b"/>
              <a:pathLst>
                <a:path w="252729" h="386715">
                  <a:moveTo>
                    <a:pt x="134508" y="0"/>
                  </a:moveTo>
                  <a:lnTo>
                    <a:pt x="0" y="20973"/>
                  </a:lnTo>
                  <a:lnTo>
                    <a:pt x="9298" y="80583"/>
                  </a:lnTo>
                  <a:lnTo>
                    <a:pt x="143796" y="59610"/>
                  </a:lnTo>
                  <a:lnTo>
                    <a:pt x="157150" y="60203"/>
                  </a:lnTo>
                  <a:lnTo>
                    <a:pt x="168848" y="65681"/>
                  </a:lnTo>
                  <a:lnTo>
                    <a:pt x="177639" y="75136"/>
                  </a:lnTo>
                  <a:lnTo>
                    <a:pt x="182277" y="87662"/>
                  </a:lnTo>
                  <a:lnTo>
                    <a:pt x="190894" y="142938"/>
                  </a:lnTo>
                  <a:lnTo>
                    <a:pt x="190616" y="192192"/>
                  </a:lnTo>
                  <a:lnTo>
                    <a:pt x="175499" y="237327"/>
                  </a:lnTo>
                  <a:lnTo>
                    <a:pt x="147674" y="275422"/>
                  </a:lnTo>
                  <a:lnTo>
                    <a:pt x="109276" y="303558"/>
                  </a:lnTo>
                  <a:lnTo>
                    <a:pt x="62437" y="318817"/>
                  </a:lnTo>
                  <a:lnTo>
                    <a:pt x="9989" y="326995"/>
                  </a:lnTo>
                  <a:lnTo>
                    <a:pt x="19287" y="386606"/>
                  </a:lnTo>
                  <a:lnTo>
                    <a:pt x="71736" y="378428"/>
                  </a:lnTo>
                  <a:lnTo>
                    <a:pt x="119355" y="365265"/>
                  </a:lnTo>
                  <a:lnTo>
                    <a:pt x="161413" y="342365"/>
                  </a:lnTo>
                  <a:lnTo>
                    <a:pt x="196829" y="311208"/>
                  </a:lnTo>
                  <a:lnTo>
                    <a:pt x="224523" y="273276"/>
                  </a:lnTo>
                  <a:lnTo>
                    <a:pt x="243413" y="230051"/>
                  </a:lnTo>
                  <a:lnTo>
                    <a:pt x="252420" y="183015"/>
                  </a:lnTo>
                  <a:lnTo>
                    <a:pt x="250463" y="133650"/>
                  </a:lnTo>
                  <a:lnTo>
                    <a:pt x="241846" y="78374"/>
                  </a:lnTo>
                  <a:lnTo>
                    <a:pt x="228907" y="43408"/>
                  </a:lnTo>
                  <a:lnTo>
                    <a:pt x="204382" y="16994"/>
                  </a:lnTo>
                  <a:lnTo>
                    <a:pt x="171755" y="1676"/>
                  </a:lnTo>
                  <a:lnTo>
                    <a:pt x="134508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010810" y="8802827"/>
              <a:ext cx="252729" cy="386715"/>
            </a:xfrm>
            <a:custGeom>
              <a:avLst/>
              <a:gdLst/>
              <a:ahLst/>
              <a:cxnLst/>
              <a:rect l="l" t="t" r="r" b="b"/>
              <a:pathLst>
                <a:path w="252729" h="386715">
                  <a:moveTo>
                    <a:pt x="134508" y="0"/>
                  </a:moveTo>
                  <a:lnTo>
                    <a:pt x="0" y="20878"/>
                  </a:lnTo>
                  <a:lnTo>
                    <a:pt x="9277" y="80238"/>
                  </a:lnTo>
                  <a:lnTo>
                    <a:pt x="83013" y="68647"/>
                  </a:lnTo>
                  <a:lnTo>
                    <a:pt x="143775" y="59369"/>
                  </a:lnTo>
                  <a:lnTo>
                    <a:pt x="182277" y="87662"/>
                  </a:lnTo>
                  <a:lnTo>
                    <a:pt x="190622" y="142854"/>
                  </a:lnTo>
                  <a:lnTo>
                    <a:pt x="190306" y="192123"/>
                  </a:lnTo>
                  <a:lnTo>
                    <a:pt x="175186" y="237252"/>
                  </a:lnTo>
                  <a:lnTo>
                    <a:pt x="147377" y="275325"/>
                  </a:lnTo>
                  <a:lnTo>
                    <a:pt x="108991" y="303426"/>
                  </a:lnTo>
                  <a:lnTo>
                    <a:pt x="62144" y="318639"/>
                  </a:lnTo>
                  <a:lnTo>
                    <a:pt x="57966" y="319100"/>
                  </a:lnTo>
                  <a:lnTo>
                    <a:pt x="9748" y="326984"/>
                  </a:lnTo>
                  <a:lnTo>
                    <a:pt x="15769" y="366868"/>
                  </a:lnTo>
                  <a:lnTo>
                    <a:pt x="19025" y="386354"/>
                  </a:lnTo>
                  <a:lnTo>
                    <a:pt x="71421" y="378459"/>
                  </a:lnTo>
                  <a:lnTo>
                    <a:pt x="72814" y="378459"/>
                  </a:lnTo>
                  <a:lnTo>
                    <a:pt x="122303" y="363634"/>
                  </a:lnTo>
                  <a:lnTo>
                    <a:pt x="163523" y="340368"/>
                  </a:lnTo>
                  <a:lnTo>
                    <a:pt x="198205" y="309167"/>
                  </a:lnTo>
                  <a:lnTo>
                    <a:pt x="225293" y="271460"/>
                  </a:lnTo>
                  <a:lnTo>
                    <a:pt x="243734" y="228674"/>
                  </a:lnTo>
                  <a:lnTo>
                    <a:pt x="252472" y="182237"/>
                  </a:lnTo>
                  <a:lnTo>
                    <a:pt x="250453" y="133577"/>
                  </a:lnTo>
                  <a:lnTo>
                    <a:pt x="241647" y="78385"/>
                  </a:lnTo>
                  <a:lnTo>
                    <a:pt x="228748" y="43243"/>
                  </a:lnTo>
                  <a:lnTo>
                    <a:pt x="204243" y="16756"/>
                  </a:lnTo>
                  <a:lnTo>
                    <a:pt x="171656" y="1486"/>
                  </a:lnTo>
                  <a:lnTo>
                    <a:pt x="13450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16920" y="8783240"/>
              <a:ext cx="377190" cy="504190"/>
            </a:xfrm>
            <a:custGeom>
              <a:avLst/>
              <a:gdLst/>
              <a:ahLst/>
              <a:cxnLst/>
              <a:rect l="l" t="t" r="r" b="b"/>
              <a:pathLst>
                <a:path w="377190" h="504190">
                  <a:moveTo>
                    <a:pt x="373431" y="0"/>
                  </a:moveTo>
                  <a:lnTo>
                    <a:pt x="0" y="58225"/>
                  </a:lnTo>
                  <a:lnTo>
                    <a:pt x="0" y="353182"/>
                  </a:lnTo>
                  <a:lnTo>
                    <a:pt x="1246" y="400513"/>
                  </a:lnTo>
                  <a:lnTo>
                    <a:pt x="4943" y="447222"/>
                  </a:lnTo>
                  <a:lnTo>
                    <a:pt x="11027" y="493247"/>
                  </a:lnTo>
                  <a:lnTo>
                    <a:pt x="13014" y="503946"/>
                  </a:lnTo>
                  <a:lnTo>
                    <a:pt x="259560" y="465504"/>
                  </a:lnTo>
                  <a:lnTo>
                    <a:pt x="301848" y="441560"/>
                  </a:lnTo>
                  <a:lnTo>
                    <a:pt x="335663" y="386653"/>
                  </a:lnTo>
                  <a:lnTo>
                    <a:pt x="349101" y="348769"/>
                  </a:lnTo>
                  <a:lnTo>
                    <a:pt x="360070" y="304560"/>
                  </a:lnTo>
                  <a:lnTo>
                    <a:pt x="368453" y="254499"/>
                  </a:lnTo>
                  <a:lnTo>
                    <a:pt x="374132" y="199059"/>
                  </a:lnTo>
                  <a:lnTo>
                    <a:pt x="376990" y="138711"/>
                  </a:lnTo>
                  <a:lnTo>
                    <a:pt x="376911" y="73928"/>
                  </a:lnTo>
                  <a:lnTo>
                    <a:pt x="373777" y="5183"/>
                  </a:lnTo>
                  <a:lnTo>
                    <a:pt x="373431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716920" y="8783355"/>
              <a:ext cx="377190" cy="504190"/>
            </a:xfrm>
            <a:custGeom>
              <a:avLst/>
              <a:gdLst/>
              <a:ahLst/>
              <a:cxnLst/>
              <a:rect l="l" t="t" r="r" b="b"/>
              <a:pathLst>
                <a:path w="377190" h="504190">
                  <a:moveTo>
                    <a:pt x="373202" y="0"/>
                  </a:moveTo>
                  <a:lnTo>
                    <a:pt x="0" y="58266"/>
                  </a:lnTo>
                  <a:lnTo>
                    <a:pt x="0" y="353067"/>
                  </a:lnTo>
                  <a:lnTo>
                    <a:pt x="985" y="390509"/>
                  </a:lnTo>
                  <a:lnTo>
                    <a:pt x="1108" y="395148"/>
                  </a:lnTo>
                  <a:lnTo>
                    <a:pt x="1218" y="399326"/>
                  </a:lnTo>
                  <a:lnTo>
                    <a:pt x="1246" y="400398"/>
                  </a:lnTo>
                  <a:lnTo>
                    <a:pt x="4882" y="446345"/>
                  </a:lnTo>
                  <a:lnTo>
                    <a:pt x="4943" y="447107"/>
                  </a:lnTo>
                  <a:lnTo>
                    <a:pt x="11027" y="493131"/>
                  </a:lnTo>
                  <a:lnTo>
                    <a:pt x="13018" y="503850"/>
                  </a:lnTo>
                  <a:lnTo>
                    <a:pt x="259572" y="465187"/>
                  </a:lnTo>
                  <a:lnTo>
                    <a:pt x="296967" y="446345"/>
                  </a:lnTo>
                  <a:lnTo>
                    <a:pt x="327758" y="403503"/>
                  </a:lnTo>
                  <a:lnTo>
                    <a:pt x="333779" y="390509"/>
                  </a:lnTo>
                  <a:lnTo>
                    <a:pt x="338825" y="378679"/>
                  </a:lnTo>
                  <a:lnTo>
                    <a:pt x="343519" y="366107"/>
                  </a:lnTo>
                  <a:lnTo>
                    <a:pt x="347761" y="353067"/>
                  </a:lnTo>
                  <a:lnTo>
                    <a:pt x="347865" y="352749"/>
                  </a:lnTo>
                  <a:lnTo>
                    <a:pt x="361372" y="297383"/>
                  </a:lnTo>
                  <a:lnTo>
                    <a:pt x="368697" y="251414"/>
                  </a:lnTo>
                  <a:lnTo>
                    <a:pt x="373772" y="200992"/>
                  </a:lnTo>
                  <a:lnTo>
                    <a:pt x="376531" y="146450"/>
                  </a:lnTo>
                  <a:lnTo>
                    <a:pt x="376908" y="88120"/>
                  </a:lnTo>
                  <a:lnTo>
                    <a:pt x="376748" y="73414"/>
                  </a:lnTo>
                  <a:lnTo>
                    <a:pt x="376326" y="58492"/>
                  </a:lnTo>
                  <a:lnTo>
                    <a:pt x="375729" y="43309"/>
                  </a:lnTo>
                  <a:lnTo>
                    <a:pt x="375045" y="27819"/>
                  </a:lnTo>
                  <a:lnTo>
                    <a:pt x="374134" y="12981"/>
                  </a:lnTo>
                  <a:lnTo>
                    <a:pt x="373673" y="5097"/>
                  </a:lnTo>
                  <a:lnTo>
                    <a:pt x="373202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716926" y="9136653"/>
              <a:ext cx="369570" cy="151130"/>
            </a:xfrm>
            <a:custGeom>
              <a:avLst/>
              <a:gdLst/>
              <a:ahLst/>
              <a:cxnLst/>
              <a:rect l="l" t="t" r="r" b="b"/>
              <a:pathLst>
                <a:path w="369570" h="151129">
                  <a:moveTo>
                    <a:pt x="0" y="0"/>
                  </a:moveTo>
                  <a:lnTo>
                    <a:pt x="1065" y="40462"/>
                  </a:lnTo>
                  <a:lnTo>
                    <a:pt x="1151" y="43713"/>
                  </a:lnTo>
                  <a:lnTo>
                    <a:pt x="1240" y="47100"/>
                  </a:lnTo>
                  <a:lnTo>
                    <a:pt x="4876" y="93046"/>
                  </a:lnTo>
                  <a:lnTo>
                    <a:pt x="4937" y="93809"/>
                  </a:lnTo>
                  <a:lnTo>
                    <a:pt x="11021" y="139834"/>
                  </a:lnTo>
                  <a:lnTo>
                    <a:pt x="13012" y="150551"/>
                  </a:lnTo>
                  <a:lnTo>
                    <a:pt x="259564" y="111889"/>
                  </a:lnTo>
                  <a:lnTo>
                    <a:pt x="279022" y="105575"/>
                  </a:lnTo>
                  <a:lnTo>
                    <a:pt x="296959" y="93046"/>
                  </a:lnTo>
                  <a:lnTo>
                    <a:pt x="313245" y="74518"/>
                  </a:lnTo>
                  <a:lnTo>
                    <a:pt x="327750" y="50205"/>
                  </a:lnTo>
                  <a:lnTo>
                    <a:pt x="365309" y="44634"/>
                  </a:lnTo>
                  <a:lnTo>
                    <a:pt x="366702" y="44634"/>
                  </a:lnTo>
                  <a:lnTo>
                    <a:pt x="369511" y="43713"/>
                  </a:lnTo>
                  <a:lnTo>
                    <a:pt x="309656" y="33043"/>
                  </a:lnTo>
                  <a:lnTo>
                    <a:pt x="268473" y="26613"/>
                  </a:lnTo>
                  <a:lnTo>
                    <a:pt x="224073" y="20292"/>
                  </a:lnTo>
                  <a:lnTo>
                    <a:pt x="177051" y="14327"/>
                  </a:lnTo>
                  <a:lnTo>
                    <a:pt x="128003" y="8966"/>
                  </a:lnTo>
                  <a:lnTo>
                    <a:pt x="77525" y="4457"/>
                  </a:lnTo>
                  <a:lnTo>
                    <a:pt x="26211" y="1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718087" y="9180766"/>
              <a:ext cx="436245" cy="442595"/>
            </a:xfrm>
            <a:custGeom>
              <a:avLst/>
              <a:gdLst/>
              <a:ahLst/>
              <a:cxnLst/>
              <a:rect l="l" t="t" r="r" b="b"/>
              <a:pathLst>
                <a:path w="436245" h="442595">
                  <a:moveTo>
                    <a:pt x="435867" y="0"/>
                  </a:moveTo>
                  <a:lnTo>
                    <a:pt x="0" y="0"/>
                  </a:lnTo>
                  <a:lnTo>
                    <a:pt x="78" y="2987"/>
                  </a:lnTo>
                  <a:lnTo>
                    <a:pt x="3775" y="49696"/>
                  </a:lnTo>
                  <a:lnTo>
                    <a:pt x="9860" y="95720"/>
                  </a:lnTo>
                  <a:lnTo>
                    <a:pt x="18268" y="140997"/>
                  </a:lnTo>
                  <a:lnTo>
                    <a:pt x="28939" y="185462"/>
                  </a:lnTo>
                  <a:lnTo>
                    <a:pt x="41808" y="229054"/>
                  </a:lnTo>
                  <a:lnTo>
                    <a:pt x="56812" y="271709"/>
                  </a:lnTo>
                  <a:lnTo>
                    <a:pt x="73888" y="313363"/>
                  </a:lnTo>
                  <a:lnTo>
                    <a:pt x="92973" y="353955"/>
                  </a:lnTo>
                  <a:lnTo>
                    <a:pt x="114005" y="393420"/>
                  </a:lnTo>
                  <a:lnTo>
                    <a:pt x="136919" y="431696"/>
                  </a:lnTo>
                  <a:lnTo>
                    <a:pt x="144074" y="442405"/>
                  </a:lnTo>
                  <a:lnTo>
                    <a:pt x="251642" y="442405"/>
                  </a:lnTo>
                  <a:lnTo>
                    <a:pt x="297115" y="425260"/>
                  </a:lnTo>
                  <a:lnTo>
                    <a:pt x="338986" y="376218"/>
                  </a:lnTo>
                  <a:lnTo>
                    <a:pt x="358100" y="340857"/>
                  </a:lnTo>
                  <a:lnTo>
                    <a:pt x="375748" y="298867"/>
                  </a:lnTo>
                  <a:lnTo>
                    <a:pt x="391742" y="250697"/>
                  </a:lnTo>
                  <a:lnTo>
                    <a:pt x="405893" y="196795"/>
                  </a:lnTo>
                  <a:lnTo>
                    <a:pt x="418013" y="137609"/>
                  </a:lnTo>
                  <a:lnTo>
                    <a:pt x="427914" y="73589"/>
                  </a:lnTo>
                  <a:lnTo>
                    <a:pt x="435406" y="5183"/>
                  </a:lnTo>
                  <a:lnTo>
                    <a:pt x="43586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718087" y="9180766"/>
              <a:ext cx="436245" cy="442595"/>
            </a:xfrm>
            <a:custGeom>
              <a:avLst/>
              <a:gdLst/>
              <a:ahLst/>
              <a:cxnLst/>
              <a:rect l="l" t="t" r="r" b="b"/>
              <a:pathLst>
                <a:path w="436245" h="442595">
                  <a:moveTo>
                    <a:pt x="435886" y="0"/>
                  </a:moveTo>
                  <a:lnTo>
                    <a:pt x="0" y="0"/>
                  </a:lnTo>
                  <a:lnTo>
                    <a:pt x="78" y="2987"/>
                  </a:lnTo>
                  <a:lnTo>
                    <a:pt x="3775" y="49696"/>
                  </a:lnTo>
                  <a:lnTo>
                    <a:pt x="9860" y="95720"/>
                  </a:lnTo>
                  <a:lnTo>
                    <a:pt x="18268" y="140997"/>
                  </a:lnTo>
                  <a:lnTo>
                    <a:pt x="28939" y="185462"/>
                  </a:lnTo>
                  <a:lnTo>
                    <a:pt x="41808" y="229054"/>
                  </a:lnTo>
                  <a:lnTo>
                    <a:pt x="56812" y="271709"/>
                  </a:lnTo>
                  <a:lnTo>
                    <a:pt x="73888" y="313363"/>
                  </a:lnTo>
                  <a:lnTo>
                    <a:pt x="92973" y="353955"/>
                  </a:lnTo>
                  <a:lnTo>
                    <a:pt x="114005" y="393420"/>
                  </a:lnTo>
                  <a:lnTo>
                    <a:pt x="136919" y="431696"/>
                  </a:lnTo>
                  <a:lnTo>
                    <a:pt x="144075" y="442405"/>
                  </a:lnTo>
                  <a:lnTo>
                    <a:pt x="251642" y="442405"/>
                  </a:lnTo>
                  <a:lnTo>
                    <a:pt x="297115" y="425260"/>
                  </a:lnTo>
                  <a:lnTo>
                    <a:pt x="338986" y="376218"/>
                  </a:lnTo>
                  <a:lnTo>
                    <a:pt x="358100" y="340857"/>
                  </a:lnTo>
                  <a:lnTo>
                    <a:pt x="375748" y="298867"/>
                  </a:lnTo>
                  <a:lnTo>
                    <a:pt x="391742" y="250697"/>
                  </a:lnTo>
                  <a:lnTo>
                    <a:pt x="405893" y="196795"/>
                  </a:lnTo>
                  <a:lnTo>
                    <a:pt x="418013" y="137609"/>
                  </a:lnTo>
                  <a:lnTo>
                    <a:pt x="427914" y="73589"/>
                  </a:lnTo>
                  <a:lnTo>
                    <a:pt x="435406" y="5183"/>
                  </a:lnTo>
                  <a:lnTo>
                    <a:pt x="43588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43429" y="8494271"/>
              <a:ext cx="158759" cy="1124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2649753" y="9450239"/>
              <a:ext cx="2727960" cy="176530"/>
            </a:xfrm>
            <a:custGeom>
              <a:avLst/>
              <a:gdLst/>
              <a:ahLst/>
              <a:cxnLst/>
              <a:rect l="l" t="t" r="r" b="b"/>
              <a:pathLst>
                <a:path w="2727959" h="176529">
                  <a:moveTo>
                    <a:pt x="2727644" y="0"/>
                  </a:moveTo>
                  <a:lnTo>
                    <a:pt x="0" y="0"/>
                  </a:lnTo>
                  <a:lnTo>
                    <a:pt x="0" y="129231"/>
                  </a:lnTo>
                  <a:lnTo>
                    <a:pt x="6614" y="150529"/>
                  </a:lnTo>
                  <a:lnTo>
                    <a:pt x="23619" y="165042"/>
                  </a:lnTo>
                  <a:lnTo>
                    <a:pt x="46762" y="173335"/>
                  </a:lnTo>
                  <a:lnTo>
                    <a:pt x="71788" y="175973"/>
                  </a:lnTo>
                  <a:lnTo>
                    <a:pt x="2654557" y="175973"/>
                  </a:lnTo>
                  <a:lnTo>
                    <a:pt x="2679976" y="173335"/>
                  </a:lnTo>
                  <a:lnTo>
                    <a:pt x="2703544" y="165042"/>
                  </a:lnTo>
                  <a:lnTo>
                    <a:pt x="2720891" y="150529"/>
                  </a:lnTo>
                  <a:lnTo>
                    <a:pt x="2727644" y="129231"/>
                  </a:lnTo>
                  <a:lnTo>
                    <a:pt x="2727644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649754" y="9450239"/>
              <a:ext cx="2727960" cy="176530"/>
            </a:xfrm>
            <a:custGeom>
              <a:avLst/>
              <a:gdLst/>
              <a:ahLst/>
              <a:cxnLst/>
              <a:rect l="l" t="t" r="r" b="b"/>
              <a:pathLst>
                <a:path w="2727959" h="176529">
                  <a:moveTo>
                    <a:pt x="2727644" y="0"/>
                  </a:moveTo>
                  <a:lnTo>
                    <a:pt x="0" y="0"/>
                  </a:lnTo>
                  <a:lnTo>
                    <a:pt x="0" y="129231"/>
                  </a:lnTo>
                  <a:lnTo>
                    <a:pt x="6614" y="150529"/>
                  </a:lnTo>
                  <a:lnTo>
                    <a:pt x="23619" y="165042"/>
                  </a:lnTo>
                  <a:lnTo>
                    <a:pt x="46762" y="173335"/>
                  </a:lnTo>
                  <a:lnTo>
                    <a:pt x="71788" y="175973"/>
                  </a:lnTo>
                  <a:lnTo>
                    <a:pt x="2654557" y="175973"/>
                  </a:lnTo>
                  <a:lnTo>
                    <a:pt x="2679976" y="173335"/>
                  </a:lnTo>
                  <a:lnTo>
                    <a:pt x="2703544" y="165042"/>
                  </a:lnTo>
                  <a:lnTo>
                    <a:pt x="2720891" y="150529"/>
                  </a:lnTo>
                  <a:lnTo>
                    <a:pt x="2727644" y="129231"/>
                  </a:lnTo>
                  <a:lnTo>
                    <a:pt x="2727644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649754" y="9450239"/>
              <a:ext cx="1847850" cy="176530"/>
            </a:xfrm>
            <a:custGeom>
              <a:avLst/>
              <a:gdLst/>
              <a:ahLst/>
              <a:cxnLst/>
              <a:rect l="l" t="t" r="r" b="b"/>
              <a:pathLst>
                <a:path w="1847850" h="176529">
                  <a:moveTo>
                    <a:pt x="1847765" y="0"/>
                  </a:moveTo>
                  <a:lnTo>
                    <a:pt x="0" y="0"/>
                  </a:lnTo>
                  <a:lnTo>
                    <a:pt x="0" y="129231"/>
                  </a:lnTo>
                  <a:lnTo>
                    <a:pt x="6614" y="150529"/>
                  </a:lnTo>
                  <a:lnTo>
                    <a:pt x="23619" y="165042"/>
                  </a:lnTo>
                  <a:lnTo>
                    <a:pt x="46762" y="173335"/>
                  </a:lnTo>
                  <a:lnTo>
                    <a:pt x="71788" y="175973"/>
                  </a:lnTo>
                  <a:lnTo>
                    <a:pt x="1775286" y="175973"/>
                  </a:lnTo>
                  <a:lnTo>
                    <a:pt x="1800583" y="173335"/>
                  </a:lnTo>
                  <a:lnTo>
                    <a:pt x="1823945" y="165042"/>
                  </a:lnTo>
                  <a:lnTo>
                    <a:pt x="1841098" y="150529"/>
                  </a:lnTo>
                  <a:lnTo>
                    <a:pt x="1847765" y="129231"/>
                  </a:lnTo>
                  <a:lnTo>
                    <a:pt x="184776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6976" y="8042426"/>
              <a:ext cx="2151380" cy="1539875"/>
            </a:xfrm>
            <a:custGeom>
              <a:avLst/>
              <a:gdLst/>
              <a:ahLst/>
              <a:cxnLst/>
              <a:rect l="l" t="t" r="r" b="b"/>
              <a:pathLst>
                <a:path w="2151380" h="1539875">
                  <a:moveTo>
                    <a:pt x="1743666" y="0"/>
                  </a:moveTo>
                  <a:lnTo>
                    <a:pt x="64105" y="0"/>
                  </a:lnTo>
                  <a:lnTo>
                    <a:pt x="33752" y="3898"/>
                  </a:lnTo>
                  <a:lnTo>
                    <a:pt x="11709" y="15892"/>
                  </a:lnTo>
                  <a:lnTo>
                    <a:pt x="0" y="36425"/>
                  </a:lnTo>
                  <a:lnTo>
                    <a:pt x="651" y="65945"/>
                  </a:lnTo>
                  <a:lnTo>
                    <a:pt x="308097" y="1460531"/>
                  </a:lnTo>
                  <a:lnTo>
                    <a:pt x="344849" y="1517385"/>
                  </a:lnTo>
                  <a:lnTo>
                    <a:pt x="407948" y="1539796"/>
                  </a:lnTo>
                  <a:lnTo>
                    <a:pt x="2087457" y="1539796"/>
                  </a:lnTo>
                  <a:lnTo>
                    <a:pt x="2117645" y="1532560"/>
                  </a:lnTo>
                  <a:lnTo>
                    <a:pt x="2139667" y="1513196"/>
                  </a:lnTo>
                  <a:lnTo>
                    <a:pt x="2151359" y="1485219"/>
                  </a:lnTo>
                  <a:lnTo>
                    <a:pt x="2150554" y="1452144"/>
                  </a:lnTo>
                  <a:lnTo>
                    <a:pt x="1843475" y="68217"/>
                  </a:lnTo>
                  <a:lnTo>
                    <a:pt x="1806595" y="17032"/>
                  </a:lnTo>
                  <a:lnTo>
                    <a:pt x="1743666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16977" y="8042426"/>
              <a:ext cx="2094864" cy="1539875"/>
            </a:xfrm>
            <a:custGeom>
              <a:avLst/>
              <a:gdLst/>
              <a:ahLst/>
              <a:cxnLst/>
              <a:rect l="l" t="t" r="r" b="b"/>
              <a:pathLst>
                <a:path w="2094865" h="1539875">
                  <a:moveTo>
                    <a:pt x="1686548" y="0"/>
                  </a:moveTo>
                  <a:lnTo>
                    <a:pt x="64105" y="0"/>
                  </a:lnTo>
                  <a:lnTo>
                    <a:pt x="33752" y="3898"/>
                  </a:lnTo>
                  <a:lnTo>
                    <a:pt x="11709" y="15892"/>
                  </a:lnTo>
                  <a:lnTo>
                    <a:pt x="0" y="36425"/>
                  </a:lnTo>
                  <a:lnTo>
                    <a:pt x="651" y="65945"/>
                  </a:lnTo>
                  <a:lnTo>
                    <a:pt x="308097" y="1460531"/>
                  </a:lnTo>
                  <a:lnTo>
                    <a:pt x="344849" y="1517385"/>
                  </a:lnTo>
                  <a:lnTo>
                    <a:pt x="407948" y="1539796"/>
                  </a:lnTo>
                  <a:lnTo>
                    <a:pt x="2030359" y="1539796"/>
                  </a:lnTo>
                  <a:lnTo>
                    <a:pt x="2060714" y="1532560"/>
                  </a:lnTo>
                  <a:lnTo>
                    <a:pt x="2082765" y="1513196"/>
                  </a:lnTo>
                  <a:lnTo>
                    <a:pt x="2094487" y="1485219"/>
                  </a:lnTo>
                  <a:lnTo>
                    <a:pt x="2093855" y="1452144"/>
                  </a:lnTo>
                  <a:lnTo>
                    <a:pt x="1786377" y="68217"/>
                  </a:lnTo>
                  <a:lnTo>
                    <a:pt x="1749644" y="17032"/>
                  </a:lnTo>
                  <a:lnTo>
                    <a:pt x="1686548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045702" y="8601547"/>
              <a:ext cx="351790" cy="433070"/>
            </a:xfrm>
            <a:custGeom>
              <a:avLst/>
              <a:gdLst/>
              <a:ahLst/>
              <a:cxnLst/>
              <a:rect l="l" t="t" r="r" b="b"/>
              <a:pathLst>
                <a:path w="351790" h="433070">
                  <a:moveTo>
                    <a:pt x="132603" y="0"/>
                  </a:moveTo>
                  <a:lnTo>
                    <a:pt x="139192" y="57458"/>
                  </a:lnTo>
                  <a:lnTo>
                    <a:pt x="133103" y="109076"/>
                  </a:lnTo>
                  <a:lnTo>
                    <a:pt x="115669" y="152799"/>
                  </a:lnTo>
                  <a:lnTo>
                    <a:pt x="88219" y="186572"/>
                  </a:lnTo>
                  <a:lnTo>
                    <a:pt x="52084" y="208342"/>
                  </a:lnTo>
                  <a:lnTo>
                    <a:pt x="8596" y="216056"/>
                  </a:lnTo>
                  <a:lnTo>
                    <a:pt x="0" y="216056"/>
                  </a:lnTo>
                  <a:lnTo>
                    <a:pt x="7365" y="265639"/>
                  </a:lnTo>
                  <a:lnTo>
                    <a:pt x="27569" y="311175"/>
                  </a:lnTo>
                  <a:lnTo>
                    <a:pt x="57775" y="351359"/>
                  </a:lnTo>
                  <a:lnTo>
                    <a:pt x="95145" y="384886"/>
                  </a:lnTo>
                  <a:lnTo>
                    <a:pt x="136840" y="410450"/>
                  </a:lnTo>
                  <a:lnTo>
                    <a:pt x="180023" y="426746"/>
                  </a:lnTo>
                  <a:lnTo>
                    <a:pt x="221857" y="432468"/>
                  </a:lnTo>
                  <a:lnTo>
                    <a:pt x="265395" y="424729"/>
                  </a:lnTo>
                  <a:lnTo>
                    <a:pt x="301334" y="402894"/>
                  </a:lnTo>
                  <a:lnTo>
                    <a:pt x="328448" y="369037"/>
                  </a:lnTo>
                  <a:lnTo>
                    <a:pt x="345511" y="325229"/>
                  </a:lnTo>
                  <a:lnTo>
                    <a:pt x="351299" y="273544"/>
                  </a:lnTo>
                  <a:lnTo>
                    <a:pt x="344586" y="216056"/>
                  </a:lnTo>
                  <a:lnTo>
                    <a:pt x="329235" y="167427"/>
                  </a:lnTo>
                  <a:lnTo>
                    <a:pt x="306919" y="122674"/>
                  </a:lnTo>
                  <a:lnTo>
                    <a:pt x="278831" y="83023"/>
                  </a:lnTo>
                  <a:lnTo>
                    <a:pt x="246162" y="49703"/>
                  </a:lnTo>
                  <a:lnTo>
                    <a:pt x="210106" y="23940"/>
                  </a:lnTo>
                  <a:lnTo>
                    <a:pt x="171855" y="6963"/>
                  </a:lnTo>
                  <a:lnTo>
                    <a:pt x="132603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95543" y="9670783"/>
              <a:ext cx="6334125" cy="360680"/>
            </a:xfrm>
            <a:custGeom>
              <a:avLst/>
              <a:gdLst/>
              <a:ahLst/>
              <a:cxnLst/>
              <a:rect l="l" t="t" r="r" b="b"/>
              <a:pathLst>
                <a:path w="6334125" h="360679">
                  <a:moveTo>
                    <a:pt x="6333651" y="0"/>
                  </a:moveTo>
                  <a:lnTo>
                    <a:pt x="0" y="0"/>
                  </a:lnTo>
                  <a:lnTo>
                    <a:pt x="10690" y="14410"/>
                  </a:lnTo>
                  <a:lnTo>
                    <a:pt x="38875" y="48739"/>
                  </a:lnTo>
                  <a:lnTo>
                    <a:pt x="68691" y="81627"/>
                  </a:lnTo>
                  <a:lnTo>
                    <a:pt x="100075" y="113011"/>
                  </a:lnTo>
                  <a:lnTo>
                    <a:pt x="132963" y="142826"/>
                  </a:lnTo>
                  <a:lnTo>
                    <a:pt x="167293" y="171011"/>
                  </a:lnTo>
                  <a:lnTo>
                    <a:pt x="203002" y="197503"/>
                  </a:lnTo>
                  <a:lnTo>
                    <a:pt x="240026" y="222237"/>
                  </a:lnTo>
                  <a:lnTo>
                    <a:pt x="278302" y="245151"/>
                  </a:lnTo>
                  <a:lnTo>
                    <a:pt x="317767" y="266183"/>
                  </a:lnTo>
                  <a:lnTo>
                    <a:pt x="358359" y="285268"/>
                  </a:lnTo>
                  <a:lnTo>
                    <a:pt x="400014" y="302344"/>
                  </a:lnTo>
                  <a:lnTo>
                    <a:pt x="442670" y="317348"/>
                  </a:lnTo>
                  <a:lnTo>
                    <a:pt x="486262" y="330217"/>
                  </a:lnTo>
                  <a:lnTo>
                    <a:pt x="530728" y="340887"/>
                  </a:lnTo>
                  <a:lnTo>
                    <a:pt x="576006" y="349296"/>
                  </a:lnTo>
                  <a:lnTo>
                    <a:pt x="622031" y="355380"/>
                  </a:lnTo>
                  <a:lnTo>
                    <a:pt x="668741" y="359077"/>
                  </a:lnTo>
                  <a:lnTo>
                    <a:pt x="716072" y="360324"/>
                  </a:lnTo>
                  <a:lnTo>
                    <a:pt x="5617588" y="360324"/>
                  </a:lnTo>
                  <a:lnTo>
                    <a:pt x="5664919" y="359077"/>
                  </a:lnTo>
                  <a:lnTo>
                    <a:pt x="5711628" y="355380"/>
                  </a:lnTo>
                  <a:lnTo>
                    <a:pt x="5757652" y="349296"/>
                  </a:lnTo>
                  <a:lnTo>
                    <a:pt x="5802929" y="340887"/>
                  </a:lnTo>
                  <a:lnTo>
                    <a:pt x="5847394" y="330217"/>
                  </a:lnTo>
                  <a:lnTo>
                    <a:pt x="5890986" y="317348"/>
                  </a:lnTo>
                  <a:lnTo>
                    <a:pt x="5933640" y="302344"/>
                  </a:lnTo>
                  <a:lnTo>
                    <a:pt x="5975295" y="285268"/>
                  </a:lnTo>
                  <a:lnTo>
                    <a:pt x="6015886" y="266183"/>
                  </a:lnTo>
                  <a:lnTo>
                    <a:pt x="6055351" y="245151"/>
                  </a:lnTo>
                  <a:lnTo>
                    <a:pt x="6093627" y="222237"/>
                  </a:lnTo>
                  <a:lnTo>
                    <a:pt x="6130651" y="197503"/>
                  </a:lnTo>
                  <a:lnTo>
                    <a:pt x="6166359" y="171011"/>
                  </a:lnTo>
                  <a:lnTo>
                    <a:pt x="6200688" y="142826"/>
                  </a:lnTo>
                  <a:lnTo>
                    <a:pt x="6233576" y="113011"/>
                  </a:lnTo>
                  <a:lnTo>
                    <a:pt x="6264960" y="81627"/>
                  </a:lnTo>
                  <a:lnTo>
                    <a:pt x="6294776" y="48739"/>
                  </a:lnTo>
                  <a:lnTo>
                    <a:pt x="6322961" y="14410"/>
                  </a:lnTo>
                  <a:lnTo>
                    <a:pt x="6333651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95543" y="9670783"/>
              <a:ext cx="6334125" cy="360680"/>
            </a:xfrm>
            <a:custGeom>
              <a:avLst/>
              <a:gdLst/>
              <a:ahLst/>
              <a:cxnLst/>
              <a:rect l="l" t="t" r="r" b="b"/>
              <a:pathLst>
                <a:path w="6334125" h="360679">
                  <a:moveTo>
                    <a:pt x="6333651" y="0"/>
                  </a:moveTo>
                  <a:lnTo>
                    <a:pt x="0" y="0"/>
                  </a:lnTo>
                  <a:lnTo>
                    <a:pt x="10690" y="14410"/>
                  </a:lnTo>
                  <a:lnTo>
                    <a:pt x="38875" y="48739"/>
                  </a:lnTo>
                  <a:lnTo>
                    <a:pt x="68691" y="81627"/>
                  </a:lnTo>
                  <a:lnTo>
                    <a:pt x="100075" y="113011"/>
                  </a:lnTo>
                  <a:lnTo>
                    <a:pt x="132963" y="142826"/>
                  </a:lnTo>
                  <a:lnTo>
                    <a:pt x="167293" y="171011"/>
                  </a:lnTo>
                  <a:lnTo>
                    <a:pt x="203002" y="197503"/>
                  </a:lnTo>
                  <a:lnTo>
                    <a:pt x="240026" y="222237"/>
                  </a:lnTo>
                  <a:lnTo>
                    <a:pt x="278302" y="245151"/>
                  </a:lnTo>
                  <a:lnTo>
                    <a:pt x="317767" y="266183"/>
                  </a:lnTo>
                  <a:lnTo>
                    <a:pt x="358359" y="285268"/>
                  </a:lnTo>
                  <a:lnTo>
                    <a:pt x="400014" y="302344"/>
                  </a:lnTo>
                  <a:lnTo>
                    <a:pt x="442670" y="317348"/>
                  </a:lnTo>
                  <a:lnTo>
                    <a:pt x="486262" y="330217"/>
                  </a:lnTo>
                  <a:lnTo>
                    <a:pt x="530728" y="340887"/>
                  </a:lnTo>
                  <a:lnTo>
                    <a:pt x="576006" y="349296"/>
                  </a:lnTo>
                  <a:lnTo>
                    <a:pt x="622031" y="355380"/>
                  </a:lnTo>
                  <a:lnTo>
                    <a:pt x="668741" y="359077"/>
                  </a:lnTo>
                  <a:lnTo>
                    <a:pt x="716072" y="360324"/>
                  </a:lnTo>
                  <a:lnTo>
                    <a:pt x="5617588" y="360324"/>
                  </a:lnTo>
                  <a:lnTo>
                    <a:pt x="5664919" y="359077"/>
                  </a:lnTo>
                  <a:lnTo>
                    <a:pt x="5711628" y="355380"/>
                  </a:lnTo>
                  <a:lnTo>
                    <a:pt x="5757652" y="349296"/>
                  </a:lnTo>
                  <a:lnTo>
                    <a:pt x="5802929" y="340887"/>
                  </a:lnTo>
                  <a:lnTo>
                    <a:pt x="5847394" y="330217"/>
                  </a:lnTo>
                  <a:lnTo>
                    <a:pt x="5890986" y="317348"/>
                  </a:lnTo>
                  <a:lnTo>
                    <a:pt x="5933640" y="302344"/>
                  </a:lnTo>
                  <a:lnTo>
                    <a:pt x="5975295" y="285268"/>
                  </a:lnTo>
                  <a:lnTo>
                    <a:pt x="6015886" y="266183"/>
                  </a:lnTo>
                  <a:lnTo>
                    <a:pt x="6055351" y="245151"/>
                  </a:lnTo>
                  <a:lnTo>
                    <a:pt x="6093627" y="222237"/>
                  </a:lnTo>
                  <a:lnTo>
                    <a:pt x="6130651" y="197503"/>
                  </a:lnTo>
                  <a:lnTo>
                    <a:pt x="6166359" y="171011"/>
                  </a:lnTo>
                  <a:lnTo>
                    <a:pt x="6200688" y="142826"/>
                  </a:lnTo>
                  <a:lnTo>
                    <a:pt x="6233576" y="113011"/>
                  </a:lnTo>
                  <a:lnTo>
                    <a:pt x="6264960" y="81627"/>
                  </a:lnTo>
                  <a:lnTo>
                    <a:pt x="6294776" y="48739"/>
                  </a:lnTo>
                  <a:lnTo>
                    <a:pt x="6322961" y="14410"/>
                  </a:lnTo>
                  <a:lnTo>
                    <a:pt x="633365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867269" y="9630815"/>
              <a:ext cx="6390640" cy="161290"/>
            </a:xfrm>
            <a:custGeom>
              <a:avLst/>
              <a:gdLst/>
              <a:ahLst/>
              <a:cxnLst/>
              <a:rect l="l" t="t" r="r" b="b"/>
              <a:pathLst>
                <a:path w="6390640" h="161290">
                  <a:moveTo>
                    <a:pt x="6390199" y="0"/>
                  </a:moveTo>
                  <a:lnTo>
                    <a:pt x="0" y="0"/>
                  </a:lnTo>
                  <a:lnTo>
                    <a:pt x="12473" y="18670"/>
                  </a:lnTo>
                  <a:lnTo>
                    <a:pt x="38964" y="54378"/>
                  </a:lnTo>
                  <a:lnTo>
                    <a:pt x="67149" y="88708"/>
                  </a:lnTo>
                  <a:lnTo>
                    <a:pt x="96965" y="121596"/>
                  </a:lnTo>
                  <a:lnTo>
                    <a:pt x="128349" y="152979"/>
                  </a:lnTo>
                  <a:lnTo>
                    <a:pt x="137139" y="160947"/>
                  </a:lnTo>
                  <a:lnTo>
                    <a:pt x="6253061" y="160947"/>
                  </a:lnTo>
                  <a:lnTo>
                    <a:pt x="6293234" y="121596"/>
                  </a:lnTo>
                  <a:lnTo>
                    <a:pt x="6323050" y="88708"/>
                  </a:lnTo>
                  <a:lnTo>
                    <a:pt x="6351235" y="54378"/>
                  </a:lnTo>
                  <a:lnTo>
                    <a:pt x="6377726" y="18670"/>
                  </a:lnTo>
                  <a:lnTo>
                    <a:pt x="6390199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867269" y="9630815"/>
              <a:ext cx="6390640" cy="161290"/>
            </a:xfrm>
            <a:custGeom>
              <a:avLst/>
              <a:gdLst/>
              <a:ahLst/>
              <a:cxnLst/>
              <a:rect l="l" t="t" r="r" b="b"/>
              <a:pathLst>
                <a:path w="6390640" h="161290">
                  <a:moveTo>
                    <a:pt x="6390198" y="0"/>
                  </a:moveTo>
                  <a:lnTo>
                    <a:pt x="0" y="0"/>
                  </a:lnTo>
                  <a:lnTo>
                    <a:pt x="12472" y="18670"/>
                  </a:lnTo>
                  <a:lnTo>
                    <a:pt x="38963" y="54378"/>
                  </a:lnTo>
                  <a:lnTo>
                    <a:pt x="67149" y="88708"/>
                  </a:lnTo>
                  <a:lnTo>
                    <a:pt x="96965" y="121596"/>
                  </a:lnTo>
                  <a:lnTo>
                    <a:pt x="128348" y="152979"/>
                  </a:lnTo>
                  <a:lnTo>
                    <a:pt x="137139" y="160947"/>
                  </a:lnTo>
                  <a:lnTo>
                    <a:pt x="6253059" y="160947"/>
                  </a:lnTo>
                  <a:lnTo>
                    <a:pt x="6293233" y="121596"/>
                  </a:lnTo>
                  <a:lnTo>
                    <a:pt x="6323049" y="88708"/>
                  </a:lnTo>
                  <a:lnTo>
                    <a:pt x="6351234" y="54378"/>
                  </a:lnTo>
                  <a:lnTo>
                    <a:pt x="6377725" y="18670"/>
                  </a:lnTo>
                  <a:lnTo>
                    <a:pt x="639019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52499" y="8734299"/>
              <a:ext cx="755650" cy="260350"/>
            </a:xfrm>
            <a:custGeom>
              <a:avLst/>
              <a:gdLst/>
              <a:ahLst/>
              <a:cxnLst/>
              <a:rect l="l" t="t" r="r" b="b"/>
              <a:pathLst>
                <a:path w="755650" h="260350">
                  <a:moveTo>
                    <a:pt x="755317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755317" y="260191"/>
                  </a:lnTo>
                  <a:lnTo>
                    <a:pt x="75531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52446" y="8766732"/>
              <a:ext cx="755650" cy="195580"/>
            </a:xfrm>
            <a:custGeom>
              <a:avLst/>
              <a:gdLst/>
              <a:ahLst/>
              <a:cxnLst/>
              <a:rect l="l" t="t" r="r" b="b"/>
              <a:pathLst>
                <a:path w="755650" h="195579">
                  <a:moveTo>
                    <a:pt x="0" y="195334"/>
                  </a:moveTo>
                  <a:lnTo>
                    <a:pt x="755369" y="195334"/>
                  </a:lnTo>
                  <a:lnTo>
                    <a:pt x="755369" y="0"/>
                  </a:lnTo>
                  <a:lnTo>
                    <a:pt x="0" y="0"/>
                  </a:lnTo>
                  <a:lnTo>
                    <a:pt x="0" y="19533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96206" y="8710364"/>
              <a:ext cx="812165" cy="308610"/>
            </a:xfrm>
            <a:custGeom>
              <a:avLst/>
              <a:gdLst/>
              <a:ahLst/>
              <a:cxnLst/>
              <a:rect l="l" t="t" r="r" b="b"/>
              <a:pathLst>
                <a:path w="812165" h="308609">
                  <a:moveTo>
                    <a:pt x="811606" y="251714"/>
                  </a:moveTo>
                  <a:lnTo>
                    <a:pt x="0" y="251714"/>
                  </a:lnTo>
                  <a:lnTo>
                    <a:pt x="0" y="308089"/>
                  </a:lnTo>
                  <a:lnTo>
                    <a:pt x="811606" y="308089"/>
                  </a:lnTo>
                  <a:lnTo>
                    <a:pt x="811606" y="251714"/>
                  </a:lnTo>
                  <a:close/>
                </a:path>
                <a:path w="812165" h="308609">
                  <a:moveTo>
                    <a:pt x="811606" y="0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811606" y="56375"/>
                  </a:lnTo>
                  <a:lnTo>
                    <a:pt x="811606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596206" y="8710364"/>
              <a:ext cx="812165" cy="308610"/>
            </a:xfrm>
            <a:custGeom>
              <a:avLst/>
              <a:gdLst/>
              <a:ahLst/>
              <a:cxnLst/>
              <a:rect l="l" t="t" r="r" b="b"/>
              <a:pathLst>
                <a:path w="812165" h="308609">
                  <a:moveTo>
                    <a:pt x="811606" y="251714"/>
                  </a:moveTo>
                  <a:lnTo>
                    <a:pt x="0" y="251714"/>
                  </a:lnTo>
                  <a:lnTo>
                    <a:pt x="0" y="308089"/>
                  </a:lnTo>
                  <a:lnTo>
                    <a:pt x="811606" y="308089"/>
                  </a:lnTo>
                  <a:lnTo>
                    <a:pt x="811606" y="251714"/>
                  </a:lnTo>
                  <a:close/>
                </a:path>
                <a:path w="812165" h="308609">
                  <a:moveTo>
                    <a:pt x="811606" y="0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811606" y="56375"/>
                  </a:lnTo>
                  <a:lnTo>
                    <a:pt x="81160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31699" y="8426214"/>
              <a:ext cx="276225" cy="260350"/>
            </a:xfrm>
            <a:custGeom>
              <a:avLst/>
              <a:gdLst/>
              <a:ahLst/>
              <a:cxnLst/>
              <a:rect l="l" t="t" r="r" b="b"/>
              <a:pathLst>
                <a:path w="276225" h="260350">
                  <a:moveTo>
                    <a:pt x="276117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276117" y="260191"/>
                  </a:lnTo>
                  <a:lnTo>
                    <a:pt x="27611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31699" y="8426214"/>
              <a:ext cx="276225" cy="260350"/>
            </a:xfrm>
            <a:custGeom>
              <a:avLst/>
              <a:gdLst/>
              <a:ahLst/>
              <a:cxnLst/>
              <a:rect l="l" t="t" r="r" b="b"/>
              <a:pathLst>
                <a:path w="276225" h="260350">
                  <a:moveTo>
                    <a:pt x="276117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276117" y="260191"/>
                  </a:lnTo>
                  <a:lnTo>
                    <a:pt x="276117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539934" y="8402267"/>
              <a:ext cx="868044" cy="308610"/>
            </a:xfrm>
            <a:custGeom>
              <a:avLst/>
              <a:gdLst/>
              <a:ahLst/>
              <a:cxnLst/>
              <a:rect l="l" t="t" r="r" b="b"/>
              <a:pathLst>
                <a:path w="868044" h="308609">
                  <a:moveTo>
                    <a:pt x="867881" y="0"/>
                  </a:moveTo>
                  <a:lnTo>
                    <a:pt x="154047" y="0"/>
                  </a:lnTo>
                  <a:lnTo>
                    <a:pt x="105405" y="7865"/>
                  </a:lnTo>
                  <a:lnTo>
                    <a:pt x="63124" y="29759"/>
                  </a:lnTo>
                  <a:lnTo>
                    <a:pt x="29759" y="63124"/>
                  </a:lnTo>
                  <a:lnTo>
                    <a:pt x="7865" y="105405"/>
                  </a:lnTo>
                  <a:lnTo>
                    <a:pt x="0" y="154047"/>
                  </a:lnTo>
                  <a:lnTo>
                    <a:pt x="7865" y="202688"/>
                  </a:lnTo>
                  <a:lnTo>
                    <a:pt x="29759" y="244967"/>
                  </a:lnTo>
                  <a:lnTo>
                    <a:pt x="63124" y="278329"/>
                  </a:lnTo>
                  <a:lnTo>
                    <a:pt x="105405" y="300220"/>
                  </a:lnTo>
                  <a:lnTo>
                    <a:pt x="154047" y="308084"/>
                  </a:lnTo>
                  <a:lnTo>
                    <a:pt x="867881" y="308084"/>
                  </a:lnTo>
                  <a:lnTo>
                    <a:pt x="867881" y="247760"/>
                  </a:lnTo>
                  <a:lnTo>
                    <a:pt x="849412" y="244021"/>
                  </a:lnTo>
                  <a:lnTo>
                    <a:pt x="818365" y="223069"/>
                  </a:lnTo>
                  <a:lnTo>
                    <a:pt x="797412" y="192021"/>
                  </a:lnTo>
                  <a:lnTo>
                    <a:pt x="789724" y="154047"/>
                  </a:lnTo>
                  <a:lnTo>
                    <a:pt x="797412" y="116067"/>
                  </a:lnTo>
                  <a:lnTo>
                    <a:pt x="818365" y="85017"/>
                  </a:lnTo>
                  <a:lnTo>
                    <a:pt x="849412" y="64063"/>
                  </a:lnTo>
                  <a:lnTo>
                    <a:pt x="867881" y="60324"/>
                  </a:lnTo>
                  <a:lnTo>
                    <a:pt x="867881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539884" y="8402268"/>
              <a:ext cx="868044" cy="308610"/>
            </a:xfrm>
            <a:custGeom>
              <a:avLst/>
              <a:gdLst/>
              <a:ahLst/>
              <a:cxnLst/>
              <a:rect l="l" t="t" r="r" b="b"/>
              <a:pathLst>
                <a:path w="868044" h="308609">
                  <a:moveTo>
                    <a:pt x="867931" y="0"/>
                  </a:moveTo>
                  <a:lnTo>
                    <a:pt x="154098" y="0"/>
                  </a:lnTo>
                  <a:lnTo>
                    <a:pt x="105456" y="7865"/>
                  </a:lnTo>
                  <a:lnTo>
                    <a:pt x="63174" y="29759"/>
                  </a:lnTo>
                  <a:lnTo>
                    <a:pt x="29809" y="63124"/>
                  </a:lnTo>
                  <a:lnTo>
                    <a:pt x="7916" y="105405"/>
                  </a:lnTo>
                  <a:lnTo>
                    <a:pt x="0" y="154047"/>
                  </a:lnTo>
                  <a:lnTo>
                    <a:pt x="7916" y="202688"/>
                  </a:lnTo>
                  <a:lnTo>
                    <a:pt x="29809" y="244967"/>
                  </a:lnTo>
                  <a:lnTo>
                    <a:pt x="63174" y="278329"/>
                  </a:lnTo>
                  <a:lnTo>
                    <a:pt x="105456" y="300220"/>
                  </a:lnTo>
                  <a:lnTo>
                    <a:pt x="154098" y="308084"/>
                  </a:lnTo>
                  <a:lnTo>
                    <a:pt x="867931" y="308084"/>
                  </a:lnTo>
                  <a:lnTo>
                    <a:pt x="867931" y="247760"/>
                  </a:lnTo>
                  <a:lnTo>
                    <a:pt x="849463" y="244021"/>
                  </a:lnTo>
                  <a:lnTo>
                    <a:pt x="818415" y="223069"/>
                  </a:lnTo>
                  <a:lnTo>
                    <a:pt x="797463" y="192021"/>
                  </a:lnTo>
                  <a:lnTo>
                    <a:pt x="789775" y="154047"/>
                  </a:lnTo>
                  <a:lnTo>
                    <a:pt x="797463" y="116067"/>
                  </a:lnTo>
                  <a:lnTo>
                    <a:pt x="818415" y="85016"/>
                  </a:lnTo>
                  <a:lnTo>
                    <a:pt x="849463" y="64063"/>
                  </a:lnTo>
                  <a:lnTo>
                    <a:pt x="867931" y="60324"/>
                  </a:lnTo>
                  <a:lnTo>
                    <a:pt x="867931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273286" y="8405423"/>
              <a:ext cx="134620" cy="302260"/>
            </a:xfrm>
            <a:custGeom>
              <a:avLst/>
              <a:gdLst/>
              <a:ahLst/>
              <a:cxnLst/>
              <a:rect l="l" t="t" r="r" b="b"/>
              <a:pathLst>
                <a:path w="134619" h="302259">
                  <a:moveTo>
                    <a:pt x="134529" y="0"/>
                  </a:moveTo>
                  <a:lnTo>
                    <a:pt x="63124" y="26602"/>
                  </a:lnTo>
                  <a:lnTo>
                    <a:pt x="29759" y="59968"/>
                  </a:lnTo>
                  <a:lnTo>
                    <a:pt x="7865" y="102249"/>
                  </a:lnTo>
                  <a:lnTo>
                    <a:pt x="0" y="150891"/>
                  </a:lnTo>
                  <a:lnTo>
                    <a:pt x="7865" y="199532"/>
                  </a:lnTo>
                  <a:lnTo>
                    <a:pt x="29759" y="241811"/>
                  </a:lnTo>
                  <a:lnTo>
                    <a:pt x="63124" y="275173"/>
                  </a:lnTo>
                  <a:lnTo>
                    <a:pt x="105405" y="297064"/>
                  </a:lnTo>
                  <a:lnTo>
                    <a:pt x="134529" y="301772"/>
                  </a:lnTo>
                  <a:lnTo>
                    <a:pt x="134529" y="244602"/>
                  </a:lnTo>
                  <a:lnTo>
                    <a:pt x="116067" y="240865"/>
                  </a:lnTo>
                  <a:lnTo>
                    <a:pt x="85017" y="219912"/>
                  </a:lnTo>
                  <a:lnTo>
                    <a:pt x="64063" y="188865"/>
                  </a:lnTo>
                  <a:lnTo>
                    <a:pt x="56375" y="150891"/>
                  </a:lnTo>
                  <a:lnTo>
                    <a:pt x="64063" y="112911"/>
                  </a:lnTo>
                  <a:lnTo>
                    <a:pt x="85017" y="81860"/>
                  </a:lnTo>
                  <a:lnTo>
                    <a:pt x="116067" y="60907"/>
                  </a:lnTo>
                  <a:lnTo>
                    <a:pt x="134529" y="57170"/>
                  </a:lnTo>
                  <a:lnTo>
                    <a:pt x="13452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273265" y="8405423"/>
              <a:ext cx="134620" cy="302260"/>
            </a:xfrm>
            <a:custGeom>
              <a:avLst/>
              <a:gdLst/>
              <a:ahLst/>
              <a:cxnLst/>
              <a:rect l="l" t="t" r="r" b="b"/>
              <a:pathLst>
                <a:path w="134619" h="302259">
                  <a:moveTo>
                    <a:pt x="134550" y="0"/>
                  </a:moveTo>
                  <a:lnTo>
                    <a:pt x="63145" y="26602"/>
                  </a:lnTo>
                  <a:lnTo>
                    <a:pt x="29779" y="59968"/>
                  </a:lnTo>
                  <a:lnTo>
                    <a:pt x="7886" y="102249"/>
                  </a:lnTo>
                  <a:lnTo>
                    <a:pt x="0" y="150891"/>
                  </a:lnTo>
                  <a:lnTo>
                    <a:pt x="7886" y="199532"/>
                  </a:lnTo>
                  <a:lnTo>
                    <a:pt x="29779" y="241811"/>
                  </a:lnTo>
                  <a:lnTo>
                    <a:pt x="63145" y="275173"/>
                  </a:lnTo>
                  <a:lnTo>
                    <a:pt x="105426" y="297064"/>
                  </a:lnTo>
                  <a:lnTo>
                    <a:pt x="134550" y="301772"/>
                  </a:lnTo>
                  <a:lnTo>
                    <a:pt x="134550" y="244602"/>
                  </a:lnTo>
                  <a:lnTo>
                    <a:pt x="116088" y="240865"/>
                  </a:lnTo>
                  <a:lnTo>
                    <a:pt x="85037" y="219912"/>
                  </a:lnTo>
                  <a:lnTo>
                    <a:pt x="64084" y="188865"/>
                  </a:lnTo>
                  <a:lnTo>
                    <a:pt x="56396" y="150891"/>
                  </a:lnTo>
                  <a:lnTo>
                    <a:pt x="64084" y="112911"/>
                  </a:lnTo>
                  <a:lnTo>
                    <a:pt x="85037" y="81860"/>
                  </a:lnTo>
                  <a:lnTo>
                    <a:pt x="116088" y="60907"/>
                  </a:lnTo>
                  <a:lnTo>
                    <a:pt x="134550" y="57170"/>
                  </a:lnTo>
                  <a:lnTo>
                    <a:pt x="13455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25762" y="9042384"/>
              <a:ext cx="982344" cy="260350"/>
            </a:xfrm>
            <a:custGeom>
              <a:avLst/>
              <a:gdLst/>
              <a:ahLst/>
              <a:cxnLst/>
              <a:rect l="l" t="t" r="r" b="b"/>
              <a:pathLst>
                <a:path w="982344" h="260350">
                  <a:moveTo>
                    <a:pt x="982053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966181" y="260191"/>
                  </a:lnTo>
                  <a:lnTo>
                    <a:pt x="971026" y="234103"/>
                  </a:lnTo>
                  <a:lnTo>
                    <a:pt x="977110" y="188078"/>
                  </a:lnTo>
                  <a:lnTo>
                    <a:pt x="980807" y="141369"/>
                  </a:lnTo>
                  <a:lnTo>
                    <a:pt x="982053" y="94039"/>
                  </a:lnTo>
                  <a:lnTo>
                    <a:pt x="982053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425751" y="9042384"/>
              <a:ext cx="982344" cy="260350"/>
            </a:xfrm>
            <a:custGeom>
              <a:avLst/>
              <a:gdLst/>
              <a:ahLst/>
              <a:cxnLst/>
              <a:rect l="l" t="t" r="r" b="b"/>
              <a:pathLst>
                <a:path w="982344" h="260350">
                  <a:moveTo>
                    <a:pt x="982064" y="0"/>
                  </a:moveTo>
                  <a:lnTo>
                    <a:pt x="0" y="0"/>
                  </a:lnTo>
                  <a:lnTo>
                    <a:pt x="0" y="260201"/>
                  </a:lnTo>
                  <a:lnTo>
                    <a:pt x="966189" y="260201"/>
                  </a:lnTo>
                  <a:lnTo>
                    <a:pt x="971037" y="234103"/>
                  </a:lnTo>
                  <a:lnTo>
                    <a:pt x="977121" y="188078"/>
                  </a:lnTo>
                  <a:lnTo>
                    <a:pt x="980818" y="141369"/>
                  </a:lnTo>
                  <a:lnTo>
                    <a:pt x="982064" y="94038"/>
                  </a:lnTo>
                  <a:lnTo>
                    <a:pt x="982064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02826" y="9018443"/>
              <a:ext cx="305435" cy="308610"/>
            </a:xfrm>
            <a:custGeom>
              <a:avLst/>
              <a:gdLst/>
              <a:ahLst/>
              <a:cxnLst/>
              <a:rect l="l" t="t" r="r" b="b"/>
              <a:pathLst>
                <a:path w="305434" h="308609">
                  <a:moveTo>
                    <a:pt x="304989" y="0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131283" y="56375"/>
                  </a:lnTo>
                  <a:lnTo>
                    <a:pt x="169257" y="64063"/>
                  </a:lnTo>
                  <a:lnTo>
                    <a:pt x="200305" y="85015"/>
                  </a:lnTo>
                  <a:lnTo>
                    <a:pt x="221257" y="116063"/>
                  </a:lnTo>
                  <a:lnTo>
                    <a:pt x="228945" y="154037"/>
                  </a:lnTo>
                  <a:lnTo>
                    <a:pt x="221257" y="192012"/>
                  </a:lnTo>
                  <a:lnTo>
                    <a:pt x="200305" y="223063"/>
                  </a:lnTo>
                  <a:lnTo>
                    <a:pt x="169257" y="244019"/>
                  </a:lnTo>
                  <a:lnTo>
                    <a:pt x="131283" y="251709"/>
                  </a:lnTo>
                  <a:lnTo>
                    <a:pt x="0" y="251709"/>
                  </a:lnTo>
                  <a:lnTo>
                    <a:pt x="0" y="308074"/>
                  </a:lnTo>
                  <a:lnTo>
                    <a:pt x="284412" y="308074"/>
                  </a:lnTo>
                  <a:lnTo>
                    <a:pt x="285552" y="303320"/>
                  </a:lnTo>
                  <a:lnTo>
                    <a:pt x="293961" y="258043"/>
                  </a:lnTo>
                  <a:lnTo>
                    <a:pt x="300046" y="212019"/>
                  </a:lnTo>
                  <a:lnTo>
                    <a:pt x="303743" y="165310"/>
                  </a:lnTo>
                  <a:lnTo>
                    <a:pt x="304989" y="117979"/>
                  </a:lnTo>
                  <a:lnTo>
                    <a:pt x="304989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02798" y="9018443"/>
              <a:ext cx="305435" cy="308610"/>
            </a:xfrm>
            <a:custGeom>
              <a:avLst/>
              <a:gdLst/>
              <a:ahLst/>
              <a:cxnLst/>
              <a:rect l="l" t="t" r="r" b="b"/>
              <a:pathLst>
                <a:path w="305434" h="308609">
                  <a:moveTo>
                    <a:pt x="305016" y="0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131311" y="56375"/>
                  </a:lnTo>
                  <a:lnTo>
                    <a:pt x="169285" y="64063"/>
                  </a:lnTo>
                  <a:lnTo>
                    <a:pt x="200332" y="85015"/>
                  </a:lnTo>
                  <a:lnTo>
                    <a:pt x="221285" y="116063"/>
                  </a:lnTo>
                  <a:lnTo>
                    <a:pt x="228973" y="154037"/>
                  </a:lnTo>
                  <a:lnTo>
                    <a:pt x="221285" y="192012"/>
                  </a:lnTo>
                  <a:lnTo>
                    <a:pt x="200332" y="223063"/>
                  </a:lnTo>
                  <a:lnTo>
                    <a:pt x="169285" y="244019"/>
                  </a:lnTo>
                  <a:lnTo>
                    <a:pt x="131311" y="251709"/>
                  </a:lnTo>
                  <a:lnTo>
                    <a:pt x="0" y="251709"/>
                  </a:lnTo>
                  <a:lnTo>
                    <a:pt x="27" y="308078"/>
                  </a:lnTo>
                  <a:lnTo>
                    <a:pt x="284437" y="308078"/>
                  </a:lnTo>
                  <a:lnTo>
                    <a:pt x="285580" y="303320"/>
                  </a:lnTo>
                  <a:lnTo>
                    <a:pt x="293989" y="258043"/>
                  </a:lnTo>
                  <a:lnTo>
                    <a:pt x="300073" y="212019"/>
                  </a:lnTo>
                  <a:lnTo>
                    <a:pt x="303770" y="165310"/>
                  </a:lnTo>
                  <a:lnTo>
                    <a:pt x="305016" y="117979"/>
                  </a:lnTo>
                  <a:lnTo>
                    <a:pt x="30501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369474" y="9018443"/>
              <a:ext cx="1019175" cy="308610"/>
            </a:xfrm>
            <a:custGeom>
              <a:avLst/>
              <a:gdLst/>
              <a:ahLst/>
              <a:cxnLst/>
              <a:rect l="l" t="t" r="r" b="b"/>
              <a:pathLst>
                <a:path w="1019175" h="308609">
                  <a:moveTo>
                    <a:pt x="864622" y="0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864622" y="56375"/>
                  </a:lnTo>
                  <a:lnTo>
                    <a:pt x="902602" y="64063"/>
                  </a:lnTo>
                  <a:lnTo>
                    <a:pt x="933653" y="85015"/>
                  </a:lnTo>
                  <a:lnTo>
                    <a:pt x="954606" y="116063"/>
                  </a:lnTo>
                  <a:lnTo>
                    <a:pt x="962295" y="154037"/>
                  </a:lnTo>
                  <a:lnTo>
                    <a:pt x="954606" y="192012"/>
                  </a:lnTo>
                  <a:lnTo>
                    <a:pt x="933653" y="223063"/>
                  </a:lnTo>
                  <a:lnTo>
                    <a:pt x="902602" y="244019"/>
                  </a:lnTo>
                  <a:lnTo>
                    <a:pt x="864622" y="251709"/>
                  </a:lnTo>
                  <a:lnTo>
                    <a:pt x="0" y="251709"/>
                  </a:lnTo>
                  <a:lnTo>
                    <a:pt x="0" y="308074"/>
                  </a:lnTo>
                  <a:lnTo>
                    <a:pt x="864622" y="308074"/>
                  </a:lnTo>
                  <a:lnTo>
                    <a:pt x="913268" y="300209"/>
                  </a:lnTo>
                  <a:lnTo>
                    <a:pt x="955550" y="278318"/>
                  </a:lnTo>
                  <a:lnTo>
                    <a:pt x="988914" y="244956"/>
                  </a:lnTo>
                  <a:lnTo>
                    <a:pt x="1010805" y="202677"/>
                  </a:lnTo>
                  <a:lnTo>
                    <a:pt x="1018670" y="154037"/>
                  </a:lnTo>
                  <a:lnTo>
                    <a:pt x="1010805" y="105400"/>
                  </a:lnTo>
                  <a:lnTo>
                    <a:pt x="988914" y="63122"/>
                  </a:lnTo>
                  <a:lnTo>
                    <a:pt x="955550" y="29758"/>
                  </a:lnTo>
                  <a:lnTo>
                    <a:pt x="913268" y="7865"/>
                  </a:lnTo>
                  <a:lnTo>
                    <a:pt x="864622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369474" y="9018443"/>
              <a:ext cx="1019175" cy="308610"/>
            </a:xfrm>
            <a:custGeom>
              <a:avLst/>
              <a:gdLst/>
              <a:ahLst/>
              <a:cxnLst/>
              <a:rect l="l" t="t" r="r" b="b"/>
              <a:pathLst>
                <a:path w="1019175" h="308609">
                  <a:moveTo>
                    <a:pt x="864622" y="3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864622" y="56375"/>
                  </a:lnTo>
                  <a:lnTo>
                    <a:pt x="902602" y="64063"/>
                  </a:lnTo>
                  <a:lnTo>
                    <a:pt x="933653" y="85015"/>
                  </a:lnTo>
                  <a:lnTo>
                    <a:pt x="954606" y="116063"/>
                  </a:lnTo>
                  <a:lnTo>
                    <a:pt x="962295" y="154037"/>
                  </a:lnTo>
                  <a:lnTo>
                    <a:pt x="954606" y="192012"/>
                  </a:lnTo>
                  <a:lnTo>
                    <a:pt x="933653" y="223063"/>
                  </a:lnTo>
                  <a:lnTo>
                    <a:pt x="902602" y="244019"/>
                  </a:lnTo>
                  <a:lnTo>
                    <a:pt x="864622" y="251709"/>
                  </a:lnTo>
                  <a:lnTo>
                    <a:pt x="0" y="251709"/>
                  </a:lnTo>
                  <a:lnTo>
                    <a:pt x="0" y="308078"/>
                  </a:lnTo>
                  <a:lnTo>
                    <a:pt x="864622" y="308078"/>
                  </a:lnTo>
                  <a:lnTo>
                    <a:pt x="913268" y="300209"/>
                  </a:lnTo>
                  <a:lnTo>
                    <a:pt x="955550" y="278318"/>
                  </a:lnTo>
                  <a:lnTo>
                    <a:pt x="988914" y="244956"/>
                  </a:lnTo>
                  <a:lnTo>
                    <a:pt x="1010805" y="202677"/>
                  </a:lnTo>
                  <a:lnTo>
                    <a:pt x="1018656" y="154037"/>
                  </a:lnTo>
                  <a:lnTo>
                    <a:pt x="1010805" y="105400"/>
                  </a:lnTo>
                  <a:lnTo>
                    <a:pt x="988914" y="63122"/>
                  </a:lnTo>
                  <a:lnTo>
                    <a:pt x="955550" y="29758"/>
                  </a:lnTo>
                  <a:lnTo>
                    <a:pt x="913268" y="7865"/>
                  </a:lnTo>
                  <a:lnTo>
                    <a:pt x="864622" y="3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03898" y="9350469"/>
              <a:ext cx="278130" cy="260350"/>
            </a:xfrm>
            <a:custGeom>
              <a:avLst/>
              <a:gdLst/>
              <a:ahLst/>
              <a:cxnLst/>
              <a:rect l="l" t="t" r="r" b="b"/>
              <a:pathLst>
                <a:path w="278130" h="260350">
                  <a:moveTo>
                    <a:pt x="277592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166909" y="260191"/>
                  </a:lnTo>
                  <a:lnTo>
                    <a:pt x="188745" y="223717"/>
                  </a:lnTo>
                  <a:lnTo>
                    <a:pt x="209776" y="184252"/>
                  </a:lnTo>
                  <a:lnTo>
                    <a:pt x="228861" y="143661"/>
                  </a:lnTo>
                  <a:lnTo>
                    <a:pt x="245937" y="102006"/>
                  </a:lnTo>
                  <a:lnTo>
                    <a:pt x="260941" y="59351"/>
                  </a:lnTo>
                  <a:lnTo>
                    <a:pt x="273810" y="15760"/>
                  </a:lnTo>
                  <a:lnTo>
                    <a:pt x="277592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03951" y="9350469"/>
              <a:ext cx="278130" cy="260350"/>
            </a:xfrm>
            <a:custGeom>
              <a:avLst/>
              <a:gdLst/>
              <a:ahLst/>
              <a:cxnLst/>
              <a:rect l="l" t="t" r="r" b="b"/>
              <a:pathLst>
                <a:path w="278130" h="260350">
                  <a:moveTo>
                    <a:pt x="277540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166857" y="260191"/>
                  </a:lnTo>
                  <a:lnTo>
                    <a:pt x="188692" y="223717"/>
                  </a:lnTo>
                  <a:lnTo>
                    <a:pt x="209724" y="184252"/>
                  </a:lnTo>
                  <a:lnTo>
                    <a:pt x="228809" y="143661"/>
                  </a:lnTo>
                  <a:lnTo>
                    <a:pt x="245885" y="102006"/>
                  </a:lnTo>
                  <a:lnTo>
                    <a:pt x="260889" y="59351"/>
                  </a:lnTo>
                  <a:lnTo>
                    <a:pt x="273758" y="15760"/>
                  </a:lnTo>
                  <a:lnTo>
                    <a:pt x="277540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512132" y="9326530"/>
              <a:ext cx="875665" cy="308610"/>
            </a:xfrm>
            <a:custGeom>
              <a:avLst/>
              <a:gdLst/>
              <a:ahLst/>
              <a:cxnLst/>
              <a:rect l="l" t="t" r="r" b="b"/>
              <a:pathLst>
                <a:path w="875665" h="308609">
                  <a:moveTo>
                    <a:pt x="875106" y="0"/>
                  </a:moveTo>
                  <a:lnTo>
                    <a:pt x="154038" y="0"/>
                  </a:lnTo>
                  <a:lnTo>
                    <a:pt x="105397" y="7861"/>
                  </a:lnTo>
                  <a:lnTo>
                    <a:pt x="63119" y="29756"/>
                  </a:lnTo>
                  <a:lnTo>
                    <a:pt x="29756" y="63119"/>
                  </a:lnTo>
                  <a:lnTo>
                    <a:pt x="7861" y="105397"/>
                  </a:lnTo>
                  <a:lnTo>
                    <a:pt x="0" y="154038"/>
                  </a:lnTo>
                  <a:lnTo>
                    <a:pt x="7797" y="202272"/>
                  </a:lnTo>
                  <a:lnTo>
                    <a:pt x="7861" y="202679"/>
                  </a:lnTo>
                  <a:lnTo>
                    <a:pt x="29756" y="244970"/>
                  </a:lnTo>
                  <a:lnTo>
                    <a:pt x="63119" y="278333"/>
                  </a:lnTo>
                  <a:lnTo>
                    <a:pt x="105397" y="300215"/>
                  </a:lnTo>
                  <a:lnTo>
                    <a:pt x="154038" y="308089"/>
                  </a:lnTo>
                  <a:lnTo>
                    <a:pt x="742797" y="308089"/>
                  </a:lnTo>
                  <a:lnTo>
                    <a:pt x="757593" y="285940"/>
                  </a:lnTo>
                  <a:lnTo>
                    <a:pt x="774992" y="256857"/>
                  </a:lnTo>
                  <a:lnTo>
                    <a:pt x="780503" y="247662"/>
                  </a:lnTo>
                  <a:lnTo>
                    <a:pt x="801535" y="208191"/>
                  </a:lnTo>
                  <a:lnTo>
                    <a:pt x="804329" y="202272"/>
                  </a:lnTo>
                  <a:lnTo>
                    <a:pt x="797420" y="192011"/>
                  </a:lnTo>
                  <a:lnTo>
                    <a:pt x="789724" y="154038"/>
                  </a:lnTo>
                  <a:lnTo>
                    <a:pt x="797420" y="116065"/>
                  </a:lnTo>
                  <a:lnTo>
                    <a:pt x="818362" y="85013"/>
                  </a:lnTo>
                  <a:lnTo>
                    <a:pt x="849414" y="64058"/>
                  </a:lnTo>
                  <a:lnTo>
                    <a:pt x="858951" y="62128"/>
                  </a:lnTo>
                  <a:lnTo>
                    <a:pt x="865568" y="39700"/>
                  </a:lnTo>
                  <a:lnTo>
                    <a:pt x="874598" y="2070"/>
                  </a:lnTo>
                  <a:lnTo>
                    <a:pt x="875106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245517" y="9328590"/>
              <a:ext cx="141605" cy="255270"/>
            </a:xfrm>
            <a:custGeom>
              <a:avLst/>
              <a:gdLst/>
              <a:ahLst/>
              <a:cxnLst/>
              <a:rect l="l" t="t" r="r" b="b"/>
              <a:pathLst>
                <a:path w="141605" h="255270">
                  <a:moveTo>
                    <a:pt x="141223" y="0"/>
                  </a:moveTo>
                  <a:lnTo>
                    <a:pt x="63089" y="27690"/>
                  </a:lnTo>
                  <a:lnTo>
                    <a:pt x="29727" y="61054"/>
                  </a:lnTo>
                  <a:lnTo>
                    <a:pt x="7836" y="103332"/>
                  </a:lnTo>
                  <a:lnTo>
                    <a:pt x="0" y="151969"/>
                  </a:lnTo>
                  <a:lnTo>
                    <a:pt x="7768" y="200195"/>
                  </a:lnTo>
                  <a:lnTo>
                    <a:pt x="7836" y="200615"/>
                  </a:lnTo>
                  <a:lnTo>
                    <a:pt x="29727" y="242897"/>
                  </a:lnTo>
                  <a:lnTo>
                    <a:pt x="41621" y="254791"/>
                  </a:lnTo>
                  <a:lnTo>
                    <a:pt x="47126" y="245595"/>
                  </a:lnTo>
                  <a:lnTo>
                    <a:pt x="68157" y="206130"/>
                  </a:lnTo>
                  <a:lnTo>
                    <a:pt x="70948" y="200195"/>
                  </a:lnTo>
                  <a:lnTo>
                    <a:pt x="64035" y="189949"/>
                  </a:lnTo>
                  <a:lnTo>
                    <a:pt x="56347" y="151969"/>
                  </a:lnTo>
                  <a:lnTo>
                    <a:pt x="64035" y="114000"/>
                  </a:lnTo>
                  <a:lnTo>
                    <a:pt x="84987" y="82952"/>
                  </a:lnTo>
                  <a:lnTo>
                    <a:pt x="116035" y="61997"/>
                  </a:lnTo>
                  <a:lnTo>
                    <a:pt x="125570" y="60066"/>
                  </a:lnTo>
                  <a:lnTo>
                    <a:pt x="132191" y="37638"/>
                  </a:lnTo>
                  <a:lnTo>
                    <a:pt x="14122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523078" y="8118129"/>
              <a:ext cx="885190" cy="260350"/>
            </a:xfrm>
            <a:custGeom>
              <a:avLst/>
              <a:gdLst/>
              <a:ahLst/>
              <a:cxnLst/>
              <a:rect l="l" t="t" r="r" b="b"/>
              <a:pathLst>
                <a:path w="885190" h="260350">
                  <a:moveTo>
                    <a:pt x="884737" y="0"/>
                  </a:moveTo>
                  <a:lnTo>
                    <a:pt x="0" y="0"/>
                  </a:lnTo>
                  <a:lnTo>
                    <a:pt x="0" y="260201"/>
                  </a:lnTo>
                  <a:lnTo>
                    <a:pt x="884737" y="260201"/>
                  </a:lnTo>
                  <a:lnTo>
                    <a:pt x="884737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23026" y="8118140"/>
              <a:ext cx="885190" cy="260350"/>
            </a:xfrm>
            <a:custGeom>
              <a:avLst/>
              <a:gdLst/>
              <a:ahLst/>
              <a:cxnLst/>
              <a:rect l="l" t="t" r="r" b="b"/>
              <a:pathLst>
                <a:path w="885190" h="260350">
                  <a:moveTo>
                    <a:pt x="884789" y="0"/>
                  </a:moveTo>
                  <a:lnTo>
                    <a:pt x="0" y="0"/>
                  </a:lnTo>
                  <a:lnTo>
                    <a:pt x="0" y="260191"/>
                  </a:lnTo>
                  <a:lnTo>
                    <a:pt x="884789" y="260191"/>
                  </a:lnTo>
                  <a:lnTo>
                    <a:pt x="88478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466780" y="8094198"/>
              <a:ext cx="941069" cy="308610"/>
            </a:xfrm>
            <a:custGeom>
              <a:avLst/>
              <a:gdLst/>
              <a:ahLst/>
              <a:cxnLst/>
              <a:rect l="l" t="t" r="r" b="b"/>
              <a:pathLst>
                <a:path w="941069" h="308609">
                  <a:moveTo>
                    <a:pt x="941031" y="212128"/>
                  </a:moveTo>
                  <a:lnTo>
                    <a:pt x="933653" y="223062"/>
                  </a:lnTo>
                  <a:lnTo>
                    <a:pt x="902614" y="244017"/>
                  </a:lnTo>
                  <a:lnTo>
                    <a:pt x="864628" y="251701"/>
                  </a:lnTo>
                  <a:lnTo>
                    <a:pt x="733348" y="251701"/>
                  </a:lnTo>
                  <a:lnTo>
                    <a:pt x="0" y="251701"/>
                  </a:lnTo>
                  <a:lnTo>
                    <a:pt x="0" y="308076"/>
                  </a:lnTo>
                  <a:lnTo>
                    <a:pt x="733348" y="308076"/>
                  </a:lnTo>
                  <a:lnTo>
                    <a:pt x="864628" y="308076"/>
                  </a:lnTo>
                  <a:lnTo>
                    <a:pt x="941031" y="308076"/>
                  </a:lnTo>
                  <a:lnTo>
                    <a:pt x="941031" y="285838"/>
                  </a:lnTo>
                  <a:lnTo>
                    <a:pt x="941031" y="212140"/>
                  </a:lnTo>
                  <a:close/>
                </a:path>
                <a:path w="941069" h="308609">
                  <a:moveTo>
                    <a:pt x="941031" y="0"/>
                  </a:moveTo>
                  <a:lnTo>
                    <a:pt x="864628" y="0"/>
                  </a:lnTo>
                  <a:lnTo>
                    <a:pt x="733348" y="0"/>
                  </a:lnTo>
                  <a:lnTo>
                    <a:pt x="0" y="0"/>
                  </a:lnTo>
                  <a:lnTo>
                    <a:pt x="0" y="56375"/>
                  </a:lnTo>
                  <a:lnTo>
                    <a:pt x="733348" y="56375"/>
                  </a:lnTo>
                  <a:lnTo>
                    <a:pt x="864628" y="56375"/>
                  </a:lnTo>
                  <a:lnTo>
                    <a:pt x="902601" y="64058"/>
                  </a:lnTo>
                  <a:lnTo>
                    <a:pt x="933653" y="85013"/>
                  </a:lnTo>
                  <a:lnTo>
                    <a:pt x="941031" y="95948"/>
                  </a:lnTo>
                  <a:lnTo>
                    <a:pt x="941031" y="22237"/>
                  </a:lnTo>
                  <a:lnTo>
                    <a:pt x="941031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466783" y="8094193"/>
              <a:ext cx="941069" cy="308610"/>
            </a:xfrm>
            <a:custGeom>
              <a:avLst/>
              <a:gdLst/>
              <a:ahLst/>
              <a:cxnLst/>
              <a:rect l="l" t="t" r="r" b="b"/>
              <a:pathLst>
                <a:path w="941069" h="308609">
                  <a:moveTo>
                    <a:pt x="864633" y="0"/>
                  </a:moveTo>
                  <a:lnTo>
                    <a:pt x="0" y="0"/>
                  </a:lnTo>
                  <a:lnTo>
                    <a:pt x="0" y="56371"/>
                  </a:lnTo>
                  <a:lnTo>
                    <a:pt x="864633" y="56371"/>
                  </a:lnTo>
                  <a:lnTo>
                    <a:pt x="902607" y="64060"/>
                  </a:lnTo>
                  <a:lnTo>
                    <a:pt x="933654" y="85013"/>
                  </a:lnTo>
                  <a:lnTo>
                    <a:pt x="941031" y="95946"/>
                  </a:lnTo>
                  <a:lnTo>
                    <a:pt x="941031" y="22234"/>
                  </a:lnTo>
                  <a:lnTo>
                    <a:pt x="913274" y="7861"/>
                  </a:lnTo>
                  <a:lnTo>
                    <a:pt x="864633" y="0"/>
                  </a:lnTo>
                  <a:close/>
                </a:path>
                <a:path w="941069" h="308609">
                  <a:moveTo>
                    <a:pt x="941031" y="212130"/>
                  </a:moveTo>
                  <a:lnTo>
                    <a:pt x="933654" y="223061"/>
                  </a:lnTo>
                  <a:lnTo>
                    <a:pt x="902607" y="244016"/>
                  </a:lnTo>
                  <a:lnTo>
                    <a:pt x="864633" y="251706"/>
                  </a:lnTo>
                  <a:lnTo>
                    <a:pt x="0" y="251706"/>
                  </a:lnTo>
                  <a:lnTo>
                    <a:pt x="0" y="308084"/>
                  </a:lnTo>
                  <a:lnTo>
                    <a:pt x="864633" y="308084"/>
                  </a:lnTo>
                  <a:lnTo>
                    <a:pt x="913274" y="300215"/>
                  </a:lnTo>
                  <a:lnTo>
                    <a:pt x="941031" y="285842"/>
                  </a:lnTo>
                  <a:lnTo>
                    <a:pt x="941031" y="21213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425759" y="8175403"/>
              <a:ext cx="982980" cy="1285240"/>
            </a:xfrm>
            <a:custGeom>
              <a:avLst/>
              <a:gdLst/>
              <a:ahLst/>
              <a:cxnLst/>
              <a:rect l="l" t="t" r="r" b="b"/>
              <a:pathLst>
                <a:path w="982980" h="1285240">
                  <a:moveTo>
                    <a:pt x="532879" y="975715"/>
                  </a:moveTo>
                  <a:lnTo>
                    <a:pt x="0" y="967003"/>
                  </a:lnTo>
                  <a:lnTo>
                    <a:pt x="0" y="984402"/>
                  </a:lnTo>
                  <a:lnTo>
                    <a:pt x="532879" y="975715"/>
                  </a:lnTo>
                  <a:close/>
                </a:path>
                <a:path w="982980" h="1285240">
                  <a:moveTo>
                    <a:pt x="627761" y="51460"/>
                  </a:moveTo>
                  <a:lnTo>
                    <a:pt x="94881" y="42760"/>
                  </a:lnTo>
                  <a:lnTo>
                    <a:pt x="94881" y="60147"/>
                  </a:lnTo>
                  <a:lnTo>
                    <a:pt x="627761" y="51460"/>
                  </a:lnTo>
                  <a:close/>
                </a:path>
                <a:path w="982980" h="1285240">
                  <a:moveTo>
                    <a:pt x="755904" y="1061237"/>
                  </a:moveTo>
                  <a:lnTo>
                    <a:pt x="0" y="1052537"/>
                  </a:lnTo>
                  <a:lnTo>
                    <a:pt x="0" y="1069924"/>
                  </a:lnTo>
                  <a:lnTo>
                    <a:pt x="755904" y="1061237"/>
                  </a:lnTo>
                  <a:close/>
                </a:path>
                <a:path w="982980" h="1285240">
                  <a:moveTo>
                    <a:pt x="759612" y="667626"/>
                  </a:moveTo>
                  <a:lnTo>
                    <a:pt x="226733" y="658926"/>
                  </a:lnTo>
                  <a:lnTo>
                    <a:pt x="226733" y="676313"/>
                  </a:lnTo>
                  <a:lnTo>
                    <a:pt x="759612" y="667626"/>
                  </a:lnTo>
                  <a:close/>
                </a:path>
                <a:path w="982980" h="1285240">
                  <a:moveTo>
                    <a:pt x="801306" y="932954"/>
                  </a:moveTo>
                  <a:lnTo>
                    <a:pt x="0" y="924242"/>
                  </a:lnTo>
                  <a:lnTo>
                    <a:pt x="0" y="941641"/>
                  </a:lnTo>
                  <a:lnTo>
                    <a:pt x="801306" y="932954"/>
                  </a:lnTo>
                  <a:close/>
                </a:path>
                <a:path w="982980" h="1285240">
                  <a:moveTo>
                    <a:pt x="850785" y="136982"/>
                  </a:moveTo>
                  <a:lnTo>
                    <a:pt x="94881" y="128282"/>
                  </a:lnTo>
                  <a:lnTo>
                    <a:pt x="94881" y="145681"/>
                  </a:lnTo>
                  <a:lnTo>
                    <a:pt x="850785" y="136982"/>
                  </a:lnTo>
                  <a:close/>
                </a:path>
                <a:path w="982980" h="1285240">
                  <a:moveTo>
                    <a:pt x="875995" y="1018476"/>
                  </a:moveTo>
                  <a:lnTo>
                    <a:pt x="0" y="1009777"/>
                  </a:lnTo>
                  <a:lnTo>
                    <a:pt x="0" y="1027163"/>
                  </a:lnTo>
                  <a:lnTo>
                    <a:pt x="875995" y="1018476"/>
                  </a:lnTo>
                  <a:close/>
                </a:path>
                <a:path w="982980" h="1285240">
                  <a:moveTo>
                    <a:pt x="896175" y="8699"/>
                  </a:moveTo>
                  <a:lnTo>
                    <a:pt x="94881" y="0"/>
                  </a:lnTo>
                  <a:lnTo>
                    <a:pt x="94881" y="17386"/>
                  </a:lnTo>
                  <a:lnTo>
                    <a:pt x="896175" y="8699"/>
                  </a:lnTo>
                  <a:close/>
                </a:path>
                <a:path w="982980" h="1285240">
                  <a:moveTo>
                    <a:pt x="920978" y="1284630"/>
                  </a:moveTo>
                  <a:lnTo>
                    <a:pt x="903833" y="1284808"/>
                  </a:lnTo>
                  <a:lnTo>
                    <a:pt x="920838" y="1284973"/>
                  </a:lnTo>
                  <a:lnTo>
                    <a:pt x="920978" y="1284630"/>
                  </a:lnTo>
                  <a:close/>
                </a:path>
                <a:path w="982980" h="1285240">
                  <a:moveTo>
                    <a:pt x="970876" y="94221"/>
                  </a:moveTo>
                  <a:lnTo>
                    <a:pt x="94881" y="85521"/>
                  </a:lnTo>
                  <a:lnTo>
                    <a:pt x="94881" y="102908"/>
                  </a:lnTo>
                  <a:lnTo>
                    <a:pt x="970876" y="94221"/>
                  </a:lnTo>
                  <a:close/>
                </a:path>
                <a:path w="982980" h="1285240">
                  <a:moveTo>
                    <a:pt x="982052" y="709193"/>
                  </a:moveTo>
                  <a:lnTo>
                    <a:pt x="226682" y="701687"/>
                  </a:lnTo>
                  <a:lnTo>
                    <a:pt x="226682" y="719074"/>
                  </a:lnTo>
                  <a:lnTo>
                    <a:pt x="982052" y="711581"/>
                  </a:lnTo>
                  <a:lnTo>
                    <a:pt x="982052" y="709193"/>
                  </a:lnTo>
                  <a:close/>
                </a:path>
                <a:path w="982980" h="1285240">
                  <a:moveTo>
                    <a:pt x="982052" y="624370"/>
                  </a:moveTo>
                  <a:lnTo>
                    <a:pt x="226682" y="616165"/>
                  </a:lnTo>
                  <a:lnTo>
                    <a:pt x="226682" y="633552"/>
                  </a:lnTo>
                  <a:lnTo>
                    <a:pt x="982052" y="625360"/>
                  </a:lnTo>
                  <a:lnTo>
                    <a:pt x="982052" y="624370"/>
                  </a:lnTo>
                  <a:close/>
                </a:path>
                <a:path w="982980" h="1285240">
                  <a:moveTo>
                    <a:pt x="982052" y="359054"/>
                  </a:moveTo>
                  <a:lnTo>
                    <a:pt x="933881" y="359524"/>
                  </a:lnTo>
                  <a:lnTo>
                    <a:pt x="982052" y="360006"/>
                  </a:lnTo>
                  <a:lnTo>
                    <a:pt x="982052" y="359054"/>
                  </a:lnTo>
                  <a:close/>
                </a:path>
                <a:path w="982980" h="1285240">
                  <a:moveTo>
                    <a:pt x="982637" y="753148"/>
                  </a:moveTo>
                  <a:lnTo>
                    <a:pt x="226733" y="744448"/>
                  </a:lnTo>
                  <a:lnTo>
                    <a:pt x="226733" y="761834"/>
                  </a:lnTo>
                  <a:lnTo>
                    <a:pt x="982637" y="753148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408818" y="9307427"/>
              <a:ext cx="2161540" cy="319405"/>
            </a:xfrm>
            <a:custGeom>
              <a:avLst/>
              <a:gdLst/>
              <a:ahLst/>
              <a:cxnLst/>
              <a:rect l="l" t="t" r="r" b="b"/>
              <a:pathLst>
                <a:path w="2161540" h="319404">
                  <a:moveTo>
                    <a:pt x="1660169" y="0"/>
                  </a:moveTo>
                  <a:lnTo>
                    <a:pt x="0" y="73"/>
                  </a:lnTo>
                  <a:lnTo>
                    <a:pt x="102164" y="319058"/>
                  </a:lnTo>
                  <a:lnTo>
                    <a:pt x="815943" y="294388"/>
                  </a:lnTo>
                  <a:lnTo>
                    <a:pt x="2132165" y="275038"/>
                  </a:lnTo>
                  <a:lnTo>
                    <a:pt x="2161274" y="165366"/>
                  </a:lnTo>
                  <a:lnTo>
                    <a:pt x="1973601" y="72445"/>
                  </a:lnTo>
                  <a:lnTo>
                    <a:pt x="1859345" y="24259"/>
                  </a:lnTo>
                  <a:lnTo>
                    <a:pt x="1771975" y="5316"/>
                  </a:lnTo>
                  <a:lnTo>
                    <a:pt x="166016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08819" y="9307427"/>
              <a:ext cx="2161540" cy="319405"/>
            </a:xfrm>
            <a:custGeom>
              <a:avLst/>
              <a:gdLst/>
              <a:ahLst/>
              <a:cxnLst/>
              <a:rect l="l" t="t" r="r" b="b"/>
              <a:pathLst>
                <a:path w="2161540" h="319404">
                  <a:moveTo>
                    <a:pt x="1660169" y="0"/>
                  </a:moveTo>
                  <a:lnTo>
                    <a:pt x="0" y="73"/>
                  </a:lnTo>
                  <a:lnTo>
                    <a:pt x="102164" y="319058"/>
                  </a:lnTo>
                  <a:lnTo>
                    <a:pt x="815943" y="294388"/>
                  </a:lnTo>
                  <a:lnTo>
                    <a:pt x="2132165" y="275038"/>
                  </a:lnTo>
                  <a:lnTo>
                    <a:pt x="2161274" y="165366"/>
                  </a:lnTo>
                  <a:lnTo>
                    <a:pt x="1973601" y="72445"/>
                  </a:lnTo>
                  <a:lnTo>
                    <a:pt x="1859345" y="24259"/>
                  </a:lnTo>
                  <a:lnTo>
                    <a:pt x="1771975" y="5316"/>
                  </a:lnTo>
                  <a:lnTo>
                    <a:pt x="166016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959913" y="9307713"/>
              <a:ext cx="1518285" cy="296545"/>
            </a:xfrm>
            <a:custGeom>
              <a:avLst/>
              <a:gdLst/>
              <a:ahLst/>
              <a:cxnLst/>
              <a:rect l="l" t="t" r="r" b="b"/>
              <a:pathLst>
                <a:path w="1518284" h="296545">
                  <a:moveTo>
                    <a:pt x="1000095" y="0"/>
                  </a:moveTo>
                  <a:lnTo>
                    <a:pt x="899851" y="7732"/>
                  </a:lnTo>
                  <a:lnTo>
                    <a:pt x="837433" y="26758"/>
                  </a:lnTo>
                  <a:lnTo>
                    <a:pt x="786738" y="71880"/>
                  </a:lnTo>
                  <a:lnTo>
                    <a:pt x="721663" y="157900"/>
                  </a:lnTo>
                  <a:lnTo>
                    <a:pt x="705681" y="130344"/>
                  </a:lnTo>
                  <a:lnTo>
                    <a:pt x="653473" y="71424"/>
                  </a:lnTo>
                  <a:lnTo>
                    <a:pt x="558648" y="16764"/>
                  </a:lnTo>
                  <a:lnTo>
                    <a:pt x="414814" y="1989"/>
                  </a:lnTo>
                  <a:lnTo>
                    <a:pt x="280481" y="17573"/>
                  </a:lnTo>
                  <a:lnTo>
                    <a:pt x="192494" y="41413"/>
                  </a:lnTo>
                  <a:lnTo>
                    <a:pt x="111963" y="90291"/>
                  </a:lnTo>
                  <a:lnTo>
                    <a:pt x="0" y="180989"/>
                  </a:lnTo>
                  <a:lnTo>
                    <a:pt x="17046" y="296399"/>
                  </a:lnTo>
                  <a:lnTo>
                    <a:pt x="1488771" y="274745"/>
                  </a:lnTo>
                  <a:lnTo>
                    <a:pt x="1517880" y="165083"/>
                  </a:lnTo>
                  <a:lnTo>
                    <a:pt x="1460948" y="137971"/>
                  </a:lnTo>
                  <a:lnTo>
                    <a:pt x="1322912" y="79027"/>
                  </a:lnTo>
                  <a:lnTo>
                    <a:pt x="1152914" y="21840"/>
                  </a:lnTo>
                  <a:lnTo>
                    <a:pt x="1000095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959914" y="9307713"/>
              <a:ext cx="1518285" cy="296545"/>
            </a:xfrm>
            <a:custGeom>
              <a:avLst/>
              <a:gdLst/>
              <a:ahLst/>
              <a:cxnLst/>
              <a:rect l="l" t="t" r="r" b="b"/>
              <a:pathLst>
                <a:path w="1518284" h="296545">
                  <a:moveTo>
                    <a:pt x="1000095" y="0"/>
                  </a:moveTo>
                  <a:lnTo>
                    <a:pt x="899851" y="7732"/>
                  </a:lnTo>
                  <a:lnTo>
                    <a:pt x="837433" y="26758"/>
                  </a:lnTo>
                  <a:lnTo>
                    <a:pt x="786738" y="71880"/>
                  </a:lnTo>
                  <a:lnTo>
                    <a:pt x="721663" y="157900"/>
                  </a:lnTo>
                  <a:lnTo>
                    <a:pt x="705681" y="130344"/>
                  </a:lnTo>
                  <a:lnTo>
                    <a:pt x="653473" y="71424"/>
                  </a:lnTo>
                  <a:lnTo>
                    <a:pt x="558648" y="16764"/>
                  </a:lnTo>
                  <a:lnTo>
                    <a:pt x="414814" y="1989"/>
                  </a:lnTo>
                  <a:lnTo>
                    <a:pt x="280481" y="17573"/>
                  </a:lnTo>
                  <a:lnTo>
                    <a:pt x="192494" y="41413"/>
                  </a:lnTo>
                  <a:lnTo>
                    <a:pt x="111963" y="90291"/>
                  </a:lnTo>
                  <a:lnTo>
                    <a:pt x="0" y="180989"/>
                  </a:lnTo>
                  <a:lnTo>
                    <a:pt x="17046" y="296399"/>
                  </a:lnTo>
                  <a:lnTo>
                    <a:pt x="1488771" y="274745"/>
                  </a:lnTo>
                  <a:lnTo>
                    <a:pt x="1517880" y="165083"/>
                  </a:lnTo>
                  <a:lnTo>
                    <a:pt x="1460948" y="137971"/>
                  </a:lnTo>
                  <a:lnTo>
                    <a:pt x="1322912" y="79027"/>
                  </a:lnTo>
                  <a:lnTo>
                    <a:pt x="1152914" y="21840"/>
                  </a:lnTo>
                  <a:lnTo>
                    <a:pt x="100009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988324" y="9356045"/>
              <a:ext cx="2581910" cy="226695"/>
            </a:xfrm>
            <a:custGeom>
              <a:avLst/>
              <a:gdLst/>
              <a:ahLst/>
              <a:cxnLst/>
              <a:rect l="l" t="t" r="r" b="b"/>
              <a:pathLst>
                <a:path w="2581909" h="226695">
                  <a:moveTo>
                    <a:pt x="1375130" y="171589"/>
                  </a:moveTo>
                  <a:lnTo>
                    <a:pt x="1332738" y="163779"/>
                  </a:lnTo>
                  <a:lnTo>
                    <a:pt x="1290599" y="157607"/>
                  </a:lnTo>
                  <a:lnTo>
                    <a:pt x="1290764" y="157607"/>
                  </a:lnTo>
                  <a:lnTo>
                    <a:pt x="1275930" y="155930"/>
                  </a:lnTo>
                  <a:lnTo>
                    <a:pt x="1247190" y="152679"/>
                  </a:lnTo>
                  <a:lnTo>
                    <a:pt x="1204163" y="149059"/>
                  </a:lnTo>
                  <a:lnTo>
                    <a:pt x="1161135" y="147294"/>
                  </a:lnTo>
                  <a:lnTo>
                    <a:pt x="1117854" y="146443"/>
                  </a:lnTo>
                  <a:lnTo>
                    <a:pt x="1073924" y="146443"/>
                  </a:lnTo>
                  <a:lnTo>
                    <a:pt x="1024115" y="147294"/>
                  </a:lnTo>
                  <a:lnTo>
                    <a:pt x="1028585" y="147294"/>
                  </a:lnTo>
                  <a:lnTo>
                    <a:pt x="988098" y="149059"/>
                  </a:lnTo>
                  <a:lnTo>
                    <a:pt x="945273" y="151726"/>
                  </a:lnTo>
                  <a:lnTo>
                    <a:pt x="902233" y="155105"/>
                  </a:lnTo>
                  <a:lnTo>
                    <a:pt x="859231" y="159067"/>
                  </a:lnTo>
                  <a:lnTo>
                    <a:pt x="815505" y="163779"/>
                  </a:lnTo>
                  <a:lnTo>
                    <a:pt x="773442" y="168795"/>
                  </a:lnTo>
                  <a:lnTo>
                    <a:pt x="730643" y="174701"/>
                  </a:lnTo>
                  <a:lnTo>
                    <a:pt x="689432" y="181394"/>
                  </a:lnTo>
                  <a:lnTo>
                    <a:pt x="653757" y="172834"/>
                  </a:lnTo>
                  <a:lnTo>
                    <a:pt x="578688" y="157607"/>
                  </a:lnTo>
                  <a:lnTo>
                    <a:pt x="540804" y="152069"/>
                  </a:lnTo>
                  <a:lnTo>
                    <a:pt x="502831" y="147294"/>
                  </a:lnTo>
                  <a:lnTo>
                    <a:pt x="464731" y="143827"/>
                  </a:lnTo>
                  <a:lnTo>
                    <a:pt x="426542" y="141643"/>
                  </a:lnTo>
                  <a:lnTo>
                    <a:pt x="391541" y="140754"/>
                  </a:lnTo>
                  <a:lnTo>
                    <a:pt x="337350" y="140754"/>
                  </a:lnTo>
                  <a:lnTo>
                    <a:pt x="286448" y="142773"/>
                  </a:lnTo>
                  <a:lnTo>
                    <a:pt x="235673" y="146799"/>
                  </a:lnTo>
                  <a:lnTo>
                    <a:pt x="185153" y="152895"/>
                  </a:lnTo>
                  <a:lnTo>
                    <a:pt x="134975" y="161137"/>
                  </a:lnTo>
                  <a:lnTo>
                    <a:pt x="85229" y="171589"/>
                  </a:lnTo>
                  <a:lnTo>
                    <a:pt x="122745" y="165061"/>
                  </a:lnTo>
                  <a:lnTo>
                    <a:pt x="160451" y="159969"/>
                  </a:lnTo>
                  <a:lnTo>
                    <a:pt x="198297" y="156133"/>
                  </a:lnTo>
                  <a:lnTo>
                    <a:pt x="236220" y="153352"/>
                  </a:lnTo>
                  <a:lnTo>
                    <a:pt x="274154" y="151320"/>
                  </a:lnTo>
                  <a:lnTo>
                    <a:pt x="312127" y="150215"/>
                  </a:lnTo>
                  <a:lnTo>
                    <a:pt x="352793" y="150215"/>
                  </a:lnTo>
                  <a:lnTo>
                    <a:pt x="425932" y="153111"/>
                  </a:lnTo>
                  <a:lnTo>
                    <a:pt x="501472" y="159766"/>
                  </a:lnTo>
                  <a:lnTo>
                    <a:pt x="576491" y="170522"/>
                  </a:lnTo>
                  <a:lnTo>
                    <a:pt x="650582" y="186182"/>
                  </a:lnTo>
                  <a:lnTo>
                    <a:pt x="688860" y="195694"/>
                  </a:lnTo>
                  <a:lnTo>
                    <a:pt x="738860" y="187883"/>
                  </a:lnTo>
                  <a:lnTo>
                    <a:pt x="782510" y="181775"/>
                  </a:lnTo>
                  <a:lnTo>
                    <a:pt x="787463" y="181076"/>
                  </a:lnTo>
                  <a:lnTo>
                    <a:pt x="836193" y="175056"/>
                  </a:lnTo>
                  <a:lnTo>
                    <a:pt x="885037" y="169799"/>
                  </a:lnTo>
                  <a:lnTo>
                    <a:pt x="933970" y="165315"/>
                  </a:lnTo>
                  <a:lnTo>
                    <a:pt x="982954" y="161620"/>
                  </a:lnTo>
                  <a:lnTo>
                    <a:pt x="1031976" y="158699"/>
                  </a:lnTo>
                  <a:lnTo>
                    <a:pt x="1081036" y="156756"/>
                  </a:lnTo>
                  <a:lnTo>
                    <a:pt x="1120990" y="155930"/>
                  </a:lnTo>
                  <a:lnTo>
                    <a:pt x="1182166" y="155930"/>
                  </a:lnTo>
                  <a:lnTo>
                    <a:pt x="1228382" y="157276"/>
                  </a:lnTo>
                  <a:lnTo>
                    <a:pt x="1277416" y="160248"/>
                  </a:lnTo>
                  <a:lnTo>
                    <a:pt x="1327518" y="165061"/>
                  </a:lnTo>
                  <a:lnTo>
                    <a:pt x="1327175" y="165061"/>
                  </a:lnTo>
                  <a:lnTo>
                    <a:pt x="1375130" y="171589"/>
                  </a:lnTo>
                  <a:close/>
                </a:path>
                <a:path w="2581909" h="226695">
                  <a:moveTo>
                    <a:pt x="1460360" y="129819"/>
                  </a:moveTo>
                  <a:lnTo>
                    <a:pt x="1413319" y="107873"/>
                  </a:lnTo>
                  <a:lnTo>
                    <a:pt x="1365656" y="87236"/>
                  </a:lnTo>
                  <a:lnTo>
                    <a:pt x="1317409" y="67932"/>
                  </a:lnTo>
                  <a:lnTo>
                    <a:pt x="1268603" y="49987"/>
                  </a:lnTo>
                  <a:lnTo>
                    <a:pt x="1219098" y="33972"/>
                  </a:lnTo>
                  <a:lnTo>
                    <a:pt x="1168857" y="20129"/>
                  </a:lnTo>
                  <a:lnTo>
                    <a:pt x="1135443" y="12903"/>
                  </a:lnTo>
                  <a:lnTo>
                    <a:pt x="1117854" y="9093"/>
                  </a:lnTo>
                  <a:lnTo>
                    <a:pt x="1066038" y="1524"/>
                  </a:lnTo>
                  <a:lnTo>
                    <a:pt x="1013269" y="787"/>
                  </a:lnTo>
                  <a:lnTo>
                    <a:pt x="961186" y="8267"/>
                  </a:lnTo>
                  <a:lnTo>
                    <a:pt x="910437" y="22428"/>
                  </a:lnTo>
                  <a:lnTo>
                    <a:pt x="861695" y="41694"/>
                  </a:lnTo>
                  <a:lnTo>
                    <a:pt x="814705" y="64846"/>
                  </a:lnTo>
                  <a:lnTo>
                    <a:pt x="769416" y="91046"/>
                  </a:lnTo>
                  <a:lnTo>
                    <a:pt x="725982" y="120256"/>
                  </a:lnTo>
                  <a:lnTo>
                    <a:pt x="689825" y="148361"/>
                  </a:lnTo>
                  <a:lnTo>
                    <a:pt x="660628" y="118275"/>
                  </a:lnTo>
                  <a:lnTo>
                    <a:pt x="623798" y="86512"/>
                  </a:lnTo>
                  <a:lnTo>
                    <a:pt x="584200" y="58369"/>
                  </a:lnTo>
                  <a:lnTo>
                    <a:pt x="541909" y="34188"/>
                  </a:lnTo>
                  <a:lnTo>
                    <a:pt x="496900" y="15290"/>
                  </a:lnTo>
                  <a:lnTo>
                    <a:pt x="485013" y="11709"/>
                  </a:lnTo>
                  <a:lnTo>
                    <a:pt x="473646" y="8267"/>
                  </a:lnTo>
                  <a:lnTo>
                    <a:pt x="449529" y="2984"/>
                  </a:lnTo>
                  <a:lnTo>
                    <a:pt x="425107" y="177"/>
                  </a:lnTo>
                  <a:lnTo>
                    <a:pt x="400570" y="0"/>
                  </a:lnTo>
                  <a:lnTo>
                    <a:pt x="376135" y="1955"/>
                  </a:lnTo>
                  <a:lnTo>
                    <a:pt x="304939" y="16789"/>
                  </a:lnTo>
                  <a:lnTo>
                    <a:pt x="258889" y="31330"/>
                  </a:lnTo>
                  <a:lnTo>
                    <a:pt x="213829" y="48475"/>
                  </a:lnTo>
                  <a:lnTo>
                    <a:pt x="169646" y="67589"/>
                  </a:lnTo>
                  <a:lnTo>
                    <a:pt x="126250" y="88341"/>
                  </a:lnTo>
                  <a:lnTo>
                    <a:pt x="83502" y="110324"/>
                  </a:lnTo>
                  <a:lnTo>
                    <a:pt x="41414" y="133502"/>
                  </a:lnTo>
                  <a:lnTo>
                    <a:pt x="0" y="157822"/>
                  </a:lnTo>
                  <a:lnTo>
                    <a:pt x="42214" y="134988"/>
                  </a:lnTo>
                  <a:lnTo>
                    <a:pt x="85039" y="113347"/>
                  </a:lnTo>
                  <a:lnTo>
                    <a:pt x="128422" y="92925"/>
                  </a:lnTo>
                  <a:lnTo>
                    <a:pt x="172351" y="73774"/>
                  </a:lnTo>
                  <a:lnTo>
                    <a:pt x="216725" y="55803"/>
                  </a:lnTo>
                  <a:lnTo>
                    <a:pt x="261759" y="39712"/>
                  </a:lnTo>
                  <a:lnTo>
                    <a:pt x="307479" y="26225"/>
                  </a:lnTo>
                  <a:lnTo>
                    <a:pt x="353923" y="16103"/>
                  </a:lnTo>
                  <a:lnTo>
                    <a:pt x="400799" y="11709"/>
                  </a:lnTo>
                  <a:lnTo>
                    <a:pt x="424180" y="12268"/>
                  </a:lnTo>
                  <a:lnTo>
                    <a:pt x="470357" y="20269"/>
                  </a:lnTo>
                  <a:lnTo>
                    <a:pt x="514756" y="35763"/>
                  </a:lnTo>
                  <a:lnTo>
                    <a:pt x="576961" y="69443"/>
                  </a:lnTo>
                  <a:lnTo>
                    <a:pt x="615391" y="97167"/>
                  </a:lnTo>
                  <a:lnTo>
                    <a:pt x="651090" y="128320"/>
                  </a:lnTo>
                  <a:lnTo>
                    <a:pt x="677735" y="156121"/>
                  </a:lnTo>
                  <a:lnTo>
                    <a:pt x="655027" y="141871"/>
                  </a:lnTo>
                  <a:lnTo>
                    <a:pt x="614857" y="121539"/>
                  </a:lnTo>
                  <a:lnTo>
                    <a:pt x="573214" y="104686"/>
                  </a:lnTo>
                  <a:lnTo>
                    <a:pt x="530377" y="91084"/>
                  </a:lnTo>
                  <a:lnTo>
                    <a:pt x="486625" y="80924"/>
                  </a:lnTo>
                  <a:lnTo>
                    <a:pt x="442163" y="74333"/>
                  </a:lnTo>
                  <a:lnTo>
                    <a:pt x="397306" y="71691"/>
                  </a:lnTo>
                  <a:lnTo>
                    <a:pt x="352437" y="73380"/>
                  </a:lnTo>
                  <a:lnTo>
                    <a:pt x="307924" y="78359"/>
                  </a:lnTo>
                  <a:lnTo>
                    <a:pt x="263918" y="86067"/>
                  </a:lnTo>
                  <a:lnTo>
                    <a:pt x="220433" y="96100"/>
                  </a:lnTo>
                  <a:lnTo>
                    <a:pt x="177482" y="108064"/>
                  </a:lnTo>
                  <a:lnTo>
                    <a:pt x="135128" y="121831"/>
                  </a:lnTo>
                  <a:lnTo>
                    <a:pt x="93281" y="137007"/>
                  </a:lnTo>
                  <a:lnTo>
                    <a:pt x="52006" y="153593"/>
                  </a:lnTo>
                  <a:lnTo>
                    <a:pt x="11353" y="171589"/>
                  </a:lnTo>
                  <a:lnTo>
                    <a:pt x="52628" y="155155"/>
                  </a:lnTo>
                  <a:lnTo>
                    <a:pt x="94424" y="140169"/>
                  </a:lnTo>
                  <a:lnTo>
                    <a:pt x="136677" y="126619"/>
                  </a:lnTo>
                  <a:lnTo>
                    <a:pt x="179336" y="114528"/>
                  </a:lnTo>
                  <a:lnTo>
                    <a:pt x="222275" y="103733"/>
                  </a:lnTo>
                  <a:lnTo>
                    <a:pt x="265595" y="94729"/>
                  </a:lnTo>
                  <a:lnTo>
                    <a:pt x="309232" y="88011"/>
                  </a:lnTo>
                  <a:lnTo>
                    <a:pt x="353136" y="84061"/>
                  </a:lnTo>
                  <a:lnTo>
                    <a:pt x="397052" y="83362"/>
                  </a:lnTo>
                  <a:lnTo>
                    <a:pt x="440842" y="86512"/>
                  </a:lnTo>
                  <a:lnTo>
                    <a:pt x="484225" y="93294"/>
                  </a:lnTo>
                  <a:lnTo>
                    <a:pt x="526910" y="103517"/>
                  </a:lnTo>
                  <a:lnTo>
                    <a:pt x="568642" y="117068"/>
                  </a:lnTo>
                  <a:lnTo>
                    <a:pt x="609257" y="133858"/>
                  </a:lnTo>
                  <a:lnTo>
                    <a:pt x="648195" y="153911"/>
                  </a:lnTo>
                  <a:lnTo>
                    <a:pt x="684872" y="177203"/>
                  </a:lnTo>
                  <a:lnTo>
                    <a:pt x="688403" y="179692"/>
                  </a:lnTo>
                  <a:lnTo>
                    <a:pt x="692213" y="177977"/>
                  </a:lnTo>
                  <a:lnTo>
                    <a:pt x="735888" y="159080"/>
                  </a:lnTo>
                  <a:lnTo>
                    <a:pt x="780313" y="141681"/>
                  </a:lnTo>
                  <a:lnTo>
                    <a:pt x="825398" y="126034"/>
                  </a:lnTo>
                  <a:lnTo>
                    <a:pt x="871054" y="112356"/>
                  </a:lnTo>
                  <a:lnTo>
                    <a:pt x="917282" y="100901"/>
                  </a:lnTo>
                  <a:lnTo>
                    <a:pt x="964044" y="92595"/>
                  </a:lnTo>
                  <a:lnTo>
                    <a:pt x="1011199" y="88176"/>
                  </a:lnTo>
                  <a:lnTo>
                    <a:pt x="1058570" y="88442"/>
                  </a:lnTo>
                  <a:lnTo>
                    <a:pt x="1106081" y="92379"/>
                  </a:lnTo>
                  <a:lnTo>
                    <a:pt x="1153477" y="98475"/>
                  </a:lnTo>
                  <a:lnTo>
                    <a:pt x="1200721" y="106222"/>
                  </a:lnTo>
                  <a:lnTo>
                    <a:pt x="1247787" y="115100"/>
                  </a:lnTo>
                  <a:lnTo>
                    <a:pt x="1294765" y="124625"/>
                  </a:lnTo>
                  <a:lnTo>
                    <a:pt x="1341602" y="134912"/>
                  </a:lnTo>
                  <a:lnTo>
                    <a:pt x="1388287" y="145973"/>
                  </a:lnTo>
                  <a:lnTo>
                    <a:pt x="1434795" y="157822"/>
                  </a:lnTo>
                  <a:lnTo>
                    <a:pt x="1388757" y="144208"/>
                  </a:lnTo>
                  <a:lnTo>
                    <a:pt x="1342491" y="131368"/>
                  </a:lnTo>
                  <a:lnTo>
                    <a:pt x="1295996" y="119291"/>
                  </a:lnTo>
                  <a:lnTo>
                    <a:pt x="1249502" y="108064"/>
                  </a:lnTo>
                  <a:lnTo>
                    <a:pt x="1202245" y="98082"/>
                  </a:lnTo>
                  <a:lnTo>
                    <a:pt x="1154938" y="89281"/>
                  </a:lnTo>
                  <a:lnTo>
                    <a:pt x="1107313" y="82118"/>
                  </a:lnTo>
                  <a:lnTo>
                    <a:pt x="1059268" y="77101"/>
                  </a:lnTo>
                  <a:lnTo>
                    <a:pt x="1010716" y="76009"/>
                  </a:lnTo>
                  <a:lnTo>
                    <a:pt x="962380" y="80111"/>
                  </a:lnTo>
                  <a:lnTo>
                    <a:pt x="913993" y="88442"/>
                  </a:lnTo>
                  <a:lnTo>
                    <a:pt x="914158" y="88442"/>
                  </a:lnTo>
                  <a:lnTo>
                    <a:pt x="867600" y="99593"/>
                  </a:lnTo>
                  <a:lnTo>
                    <a:pt x="821245" y="113144"/>
                  </a:lnTo>
                  <a:lnTo>
                    <a:pt x="775538" y="128587"/>
                  </a:lnTo>
                  <a:lnTo>
                    <a:pt x="730389" y="145973"/>
                  </a:lnTo>
                  <a:lnTo>
                    <a:pt x="697623" y="160223"/>
                  </a:lnTo>
                  <a:lnTo>
                    <a:pt x="706526" y="153314"/>
                  </a:lnTo>
                  <a:lnTo>
                    <a:pt x="776820" y="102819"/>
                  </a:lnTo>
                  <a:lnTo>
                    <a:pt x="821156" y="76708"/>
                  </a:lnTo>
                  <a:lnTo>
                    <a:pt x="867092" y="53746"/>
                  </a:lnTo>
                  <a:lnTo>
                    <a:pt x="914666" y="34544"/>
                  </a:lnTo>
                  <a:lnTo>
                    <a:pt x="963866" y="20548"/>
                  </a:lnTo>
                  <a:lnTo>
                    <a:pt x="1014183" y="12903"/>
                  </a:lnTo>
                  <a:lnTo>
                    <a:pt x="1065974" y="12903"/>
                  </a:lnTo>
                  <a:lnTo>
                    <a:pt x="1116101" y="19227"/>
                  </a:lnTo>
                  <a:lnTo>
                    <a:pt x="1166698" y="29133"/>
                  </a:lnTo>
                  <a:lnTo>
                    <a:pt x="1216799" y="41884"/>
                  </a:lnTo>
                  <a:lnTo>
                    <a:pt x="1266329" y="56845"/>
                  </a:lnTo>
                  <a:lnTo>
                    <a:pt x="1315529" y="73050"/>
                  </a:lnTo>
                  <a:lnTo>
                    <a:pt x="1364310" y="90614"/>
                  </a:lnTo>
                  <a:lnTo>
                    <a:pt x="1412595" y="109537"/>
                  </a:lnTo>
                  <a:lnTo>
                    <a:pt x="1460360" y="129819"/>
                  </a:lnTo>
                  <a:close/>
                </a:path>
                <a:path w="2581909" h="226695">
                  <a:moveTo>
                    <a:pt x="2581821" y="116801"/>
                  </a:moveTo>
                  <a:lnTo>
                    <a:pt x="1489595" y="116801"/>
                  </a:lnTo>
                  <a:lnTo>
                    <a:pt x="1476959" y="164477"/>
                  </a:lnTo>
                  <a:lnTo>
                    <a:pt x="1472946" y="178841"/>
                  </a:lnTo>
                  <a:lnTo>
                    <a:pt x="1460296" y="226529"/>
                  </a:lnTo>
                  <a:lnTo>
                    <a:pt x="2552509" y="226529"/>
                  </a:lnTo>
                  <a:lnTo>
                    <a:pt x="2575991" y="138595"/>
                  </a:lnTo>
                  <a:lnTo>
                    <a:pt x="2576055" y="138353"/>
                  </a:lnTo>
                  <a:lnTo>
                    <a:pt x="2581821" y="116801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36114" y="9465612"/>
              <a:ext cx="82740" cy="9696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891253" y="9544578"/>
              <a:ext cx="2728595" cy="86360"/>
            </a:xfrm>
            <a:custGeom>
              <a:avLst/>
              <a:gdLst/>
              <a:ahLst/>
              <a:cxnLst/>
              <a:rect l="l" t="t" r="r" b="b"/>
              <a:pathLst>
                <a:path w="2728594" h="86359">
                  <a:moveTo>
                    <a:pt x="2728000" y="0"/>
                  </a:moveTo>
                  <a:lnTo>
                    <a:pt x="0" y="0"/>
                  </a:lnTo>
                  <a:lnTo>
                    <a:pt x="0" y="86238"/>
                  </a:lnTo>
                  <a:lnTo>
                    <a:pt x="2728000" y="86238"/>
                  </a:lnTo>
                  <a:lnTo>
                    <a:pt x="2728000" y="0"/>
                  </a:lnTo>
                  <a:close/>
                </a:path>
              </a:pathLst>
            </a:custGeom>
            <a:solidFill>
              <a:srgbClr val="192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891253" y="9544578"/>
              <a:ext cx="2728595" cy="86360"/>
            </a:xfrm>
            <a:custGeom>
              <a:avLst/>
              <a:gdLst/>
              <a:ahLst/>
              <a:cxnLst/>
              <a:rect l="l" t="t" r="r" b="b"/>
              <a:pathLst>
                <a:path w="2728594" h="86359">
                  <a:moveTo>
                    <a:pt x="2728000" y="0"/>
                  </a:moveTo>
                  <a:lnTo>
                    <a:pt x="0" y="0"/>
                  </a:lnTo>
                  <a:lnTo>
                    <a:pt x="0" y="86238"/>
                  </a:lnTo>
                  <a:lnTo>
                    <a:pt x="2728000" y="86238"/>
                  </a:lnTo>
                  <a:lnTo>
                    <a:pt x="272800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528240" y="9544578"/>
              <a:ext cx="1091565" cy="86360"/>
            </a:xfrm>
            <a:custGeom>
              <a:avLst/>
              <a:gdLst/>
              <a:ahLst/>
              <a:cxnLst/>
              <a:rect l="l" t="t" r="r" b="b"/>
              <a:pathLst>
                <a:path w="1091565" h="86359">
                  <a:moveTo>
                    <a:pt x="1091013" y="0"/>
                  </a:moveTo>
                  <a:lnTo>
                    <a:pt x="0" y="0"/>
                  </a:lnTo>
                  <a:lnTo>
                    <a:pt x="0" y="86238"/>
                  </a:lnTo>
                  <a:lnTo>
                    <a:pt x="1091013" y="86238"/>
                  </a:lnTo>
                  <a:lnTo>
                    <a:pt x="1091013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245416" y="9219174"/>
              <a:ext cx="779780" cy="552450"/>
            </a:xfrm>
            <a:custGeom>
              <a:avLst/>
              <a:gdLst/>
              <a:ahLst/>
              <a:cxnLst/>
              <a:rect l="l" t="t" r="r" b="b"/>
              <a:pathLst>
                <a:path w="779780" h="552450">
                  <a:moveTo>
                    <a:pt x="516539" y="0"/>
                  </a:moveTo>
                  <a:lnTo>
                    <a:pt x="334817" y="0"/>
                  </a:lnTo>
                  <a:lnTo>
                    <a:pt x="204046" y="157073"/>
                  </a:lnTo>
                  <a:lnTo>
                    <a:pt x="69359" y="157073"/>
                  </a:lnTo>
                  <a:lnTo>
                    <a:pt x="0" y="308880"/>
                  </a:lnTo>
                  <a:lnTo>
                    <a:pt x="69359" y="497063"/>
                  </a:lnTo>
                  <a:lnTo>
                    <a:pt x="104305" y="503472"/>
                  </a:lnTo>
                  <a:lnTo>
                    <a:pt x="183694" y="518743"/>
                  </a:lnTo>
                  <a:lnTo>
                    <a:pt x="269348" y="536943"/>
                  </a:lnTo>
                  <a:lnTo>
                    <a:pt x="323089" y="552140"/>
                  </a:lnTo>
                  <a:lnTo>
                    <a:pt x="348637" y="550980"/>
                  </a:lnTo>
                  <a:lnTo>
                    <a:pt x="375823" y="532220"/>
                  </a:lnTo>
                  <a:lnTo>
                    <a:pt x="405612" y="508067"/>
                  </a:lnTo>
                  <a:lnTo>
                    <a:pt x="438970" y="490728"/>
                  </a:lnTo>
                  <a:lnTo>
                    <a:pt x="466781" y="483324"/>
                  </a:lnTo>
                  <a:lnTo>
                    <a:pt x="484131" y="480857"/>
                  </a:lnTo>
                  <a:lnTo>
                    <a:pt x="498293" y="483324"/>
                  </a:lnTo>
                  <a:lnTo>
                    <a:pt x="516539" y="490728"/>
                  </a:lnTo>
                  <a:lnTo>
                    <a:pt x="702020" y="502298"/>
                  </a:lnTo>
                  <a:lnTo>
                    <a:pt x="724941" y="460258"/>
                  </a:lnTo>
                  <a:lnTo>
                    <a:pt x="724941" y="354963"/>
                  </a:lnTo>
                  <a:lnTo>
                    <a:pt x="779285" y="308880"/>
                  </a:lnTo>
                  <a:lnTo>
                    <a:pt x="719151" y="251017"/>
                  </a:lnTo>
                  <a:lnTo>
                    <a:pt x="702020" y="233762"/>
                  </a:lnTo>
                  <a:lnTo>
                    <a:pt x="695276" y="224494"/>
                  </a:lnTo>
                  <a:lnTo>
                    <a:pt x="693028" y="208586"/>
                  </a:lnTo>
                  <a:lnTo>
                    <a:pt x="695276" y="174500"/>
                  </a:lnTo>
                  <a:lnTo>
                    <a:pt x="702020" y="110698"/>
                  </a:lnTo>
                  <a:lnTo>
                    <a:pt x="677856" y="93401"/>
                  </a:lnTo>
                  <a:lnTo>
                    <a:pt x="622127" y="55349"/>
                  </a:lnTo>
                  <a:lnTo>
                    <a:pt x="559974" y="17296"/>
                  </a:lnTo>
                  <a:lnTo>
                    <a:pt x="51653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245520" y="9219152"/>
              <a:ext cx="779780" cy="552450"/>
            </a:xfrm>
            <a:custGeom>
              <a:avLst/>
              <a:gdLst/>
              <a:ahLst/>
              <a:cxnLst/>
              <a:rect l="l" t="t" r="r" b="b"/>
              <a:pathLst>
                <a:path w="779780" h="552450">
                  <a:moveTo>
                    <a:pt x="516476" y="0"/>
                  </a:moveTo>
                  <a:lnTo>
                    <a:pt x="334618" y="0"/>
                  </a:lnTo>
                  <a:lnTo>
                    <a:pt x="203910" y="157251"/>
                  </a:lnTo>
                  <a:lnTo>
                    <a:pt x="69359" y="157251"/>
                  </a:lnTo>
                  <a:lnTo>
                    <a:pt x="0" y="309058"/>
                  </a:lnTo>
                  <a:lnTo>
                    <a:pt x="69359" y="496979"/>
                  </a:lnTo>
                  <a:lnTo>
                    <a:pt x="104290" y="503416"/>
                  </a:lnTo>
                  <a:lnTo>
                    <a:pt x="183654" y="518753"/>
                  </a:lnTo>
                  <a:lnTo>
                    <a:pt x="269308" y="537027"/>
                  </a:lnTo>
                  <a:lnTo>
                    <a:pt x="323110" y="552276"/>
                  </a:lnTo>
                  <a:lnTo>
                    <a:pt x="348561" y="551134"/>
                  </a:lnTo>
                  <a:lnTo>
                    <a:pt x="375688" y="532342"/>
                  </a:lnTo>
                  <a:lnTo>
                    <a:pt x="405452" y="508096"/>
                  </a:lnTo>
                  <a:lnTo>
                    <a:pt x="438813" y="490592"/>
                  </a:lnTo>
                  <a:lnTo>
                    <a:pt x="466637" y="483218"/>
                  </a:lnTo>
                  <a:lnTo>
                    <a:pt x="484002" y="480760"/>
                  </a:lnTo>
                  <a:lnTo>
                    <a:pt x="498188" y="483218"/>
                  </a:lnTo>
                  <a:lnTo>
                    <a:pt x="516476" y="490592"/>
                  </a:lnTo>
                  <a:lnTo>
                    <a:pt x="701852" y="502424"/>
                  </a:lnTo>
                  <a:lnTo>
                    <a:pt x="724857" y="460237"/>
                  </a:lnTo>
                  <a:lnTo>
                    <a:pt x="724857" y="355078"/>
                  </a:lnTo>
                  <a:lnTo>
                    <a:pt x="779190" y="309058"/>
                  </a:lnTo>
                  <a:lnTo>
                    <a:pt x="719056" y="250947"/>
                  </a:lnTo>
                  <a:lnTo>
                    <a:pt x="695369" y="210806"/>
                  </a:lnTo>
                  <a:lnTo>
                    <a:pt x="694330" y="193039"/>
                  </a:lnTo>
                  <a:lnTo>
                    <a:pt x="696411" y="163287"/>
                  </a:lnTo>
                  <a:lnTo>
                    <a:pt x="701852" y="110583"/>
                  </a:lnTo>
                  <a:lnTo>
                    <a:pt x="677695" y="93304"/>
                  </a:lnTo>
                  <a:lnTo>
                    <a:pt x="621984" y="55291"/>
                  </a:lnTo>
                  <a:lnTo>
                    <a:pt x="559864" y="17278"/>
                  </a:lnTo>
                  <a:lnTo>
                    <a:pt x="516476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245522" y="9219157"/>
              <a:ext cx="702310" cy="355600"/>
            </a:xfrm>
            <a:custGeom>
              <a:avLst/>
              <a:gdLst/>
              <a:ahLst/>
              <a:cxnLst/>
              <a:rect l="l" t="t" r="r" b="b"/>
              <a:pathLst>
                <a:path w="702309" h="355600">
                  <a:moveTo>
                    <a:pt x="516465" y="0"/>
                  </a:moveTo>
                  <a:lnTo>
                    <a:pt x="334618" y="0"/>
                  </a:lnTo>
                  <a:lnTo>
                    <a:pt x="203899" y="157241"/>
                  </a:lnTo>
                  <a:lnTo>
                    <a:pt x="69348" y="157241"/>
                  </a:lnTo>
                  <a:lnTo>
                    <a:pt x="0" y="309058"/>
                  </a:lnTo>
                  <a:lnTo>
                    <a:pt x="103860" y="312252"/>
                  </a:lnTo>
                  <a:lnTo>
                    <a:pt x="144770" y="202946"/>
                  </a:lnTo>
                  <a:lnTo>
                    <a:pt x="314168" y="355078"/>
                  </a:lnTo>
                  <a:lnTo>
                    <a:pt x="356994" y="262065"/>
                  </a:lnTo>
                  <a:lnTo>
                    <a:pt x="336534" y="142864"/>
                  </a:lnTo>
                  <a:lnTo>
                    <a:pt x="479399" y="87882"/>
                  </a:lnTo>
                  <a:lnTo>
                    <a:pt x="479399" y="230432"/>
                  </a:lnTo>
                  <a:lnTo>
                    <a:pt x="548758" y="262065"/>
                  </a:lnTo>
                  <a:lnTo>
                    <a:pt x="646545" y="110583"/>
                  </a:lnTo>
                  <a:lnTo>
                    <a:pt x="699287" y="227553"/>
                  </a:lnTo>
                  <a:lnTo>
                    <a:pt x="695369" y="210806"/>
                  </a:lnTo>
                  <a:lnTo>
                    <a:pt x="694330" y="193039"/>
                  </a:lnTo>
                  <a:lnTo>
                    <a:pt x="696411" y="163287"/>
                  </a:lnTo>
                  <a:lnTo>
                    <a:pt x="701852" y="110583"/>
                  </a:lnTo>
                  <a:lnTo>
                    <a:pt x="677695" y="93304"/>
                  </a:lnTo>
                  <a:lnTo>
                    <a:pt x="621983" y="55291"/>
                  </a:lnTo>
                  <a:lnTo>
                    <a:pt x="559859" y="17278"/>
                  </a:lnTo>
                  <a:lnTo>
                    <a:pt x="5164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314876" y="9434167"/>
              <a:ext cx="655955" cy="305435"/>
            </a:xfrm>
            <a:custGeom>
              <a:avLst/>
              <a:gdLst/>
              <a:ahLst/>
              <a:cxnLst/>
              <a:rect l="l" t="t" r="r" b="b"/>
              <a:pathLst>
                <a:path w="655955" h="305434">
                  <a:moveTo>
                    <a:pt x="184232" y="159681"/>
                  </a:moveTo>
                  <a:lnTo>
                    <a:pt x="154937" y="159681"/>
                  </a:lnTo>
                  <a:lnTo>
                    <a:pt x="156209" y="254295"/>
                  </a:lnTo>
                  <a:lnTo>
                    <a:pt x="156309" y="261688"/>
                  </a:lnTo>
                  <a:lnTo>
                    <a:pt x="281572" y="305205"/>
                  </a:lnTo>
                  <a:lnTo>
                    <a:pt x="297401" y="290971"/>
                  </a:lnTo>
                  <a:lnTo>
                    <a:pt x="331818" y="259676"/>
                  </a:lnTo>
                  <a:lnTo>
                    <a:pt x="365216" y="228426"/>
                  </a:lnTo>
                  <a:lnTo>
                    <a:pt x="377006" y="215412"/>
                  </a:lnTo>
                  <a:lnTo>
                    <a:pt x="376349" y="215088"/>
                  </a:lnTo>
                  <a:lnTo>
                    <a:pt x="377988" y="214328"/>
                  </a:lnTo>
                  <a:lnTo>
                    <a:pt x="248777" y="214328"/>
                  </a:lnTo>
                  <a:lnTo>
                    <a:pt x="184232" y="159681"/>
                  </a:lnTo>
                  <a:close/>
                </a:path>
                <a:path w="655955" h="305434">
                  <a:moveTo>
                    <a:pt x="84217" y="75002"/>
                  </a:moveTo>
                  <a:lnTo>
                    <a:pt x="84217" y="261688"/>
                  </a:lnTo>
                  <a:lnTo>
                    <a:pt x="0" y="281970"/>
                  </a:lnTo>
                  <a:lnTo>
                    <a:pt x="0" y="287300"/>
                  </a:lnTo>
                  <a:lnTo>
                    <a:pt x="104625" y="276106"/>
                  </a:lnTo>
                  <a:lnTo>
                    <a:pt x="154937" y="159681"/>
                  </a:lnTo>
                  <a:lnTo>
                    <a:pt x="184232" y="159681"/>
                  </a:lnTo>
                  <a:lnTo>
                    <a:pt x="84217" y="75002"/>
                  </a:lnTo>
                  <a:close/>
                </a:path>
                <a:path w="655955" h="305434">
                  <a:moveTo>
                    <a:pt x="341267" y="0"/>
                  </a:moveTo>
                  <a:lnTo>
                    <a:pt x="248777" y="214328"/>
                  </a:lnTo>
                  <a:lnTo>
                    <a:pt x="377988" y="214328"/>
                  </a:lnTo>
                  <a:lnTo>
                    <a:pt x="377006" y="215412"/>
                  </a:lnTo>
                  <a:lnTo>
                    <a:pt x="385294" y="219505"/>
                  </a:lnTo>
                  <a:lnTo>
                    <a:pt x="469106" y="254295"/>
                  </a:lnTo>
                  <a:lnTo>
                    <a:pt x="478371" y="242641"/>
                  </a:lnTo>
                  <a:lnTo>
                    <a:pt x="462300" y="242641"/>
                  </a:lnTo>
                  <a:lnTo>
                    <a:pt x="419224" y="190968"/>
                  </a:lnTo>
                  <a:lnTo>
                    <a:pt x="372543" y="190968"/>
                  </a:lnTo>
                  <a:lnTo>
                    <a:pt x="333508" y="152833"/>
                  </a:lnTo>
                  <a:lnTo>
                    <a:pt x="376627" y="94039"/>
                  </a:lnTo>
                  <a:lnTo>
                    <a:pt x="501796" y="94039"/>
                  </a:lnTo>
                  <a:lnTo>
                    <a:pt x="391590" y="83526"/>
                  </a:lnTo>
                  <a:lnTo>
                    <a:pt x="341267" y="0"/>
                  </a:lnTo>
                  <a:close/>
                </a:path>
                <a:path w="655955" h="305434">
                  <a:moveTo>
                    <a:pt x="515345" y="163220"/>
                  </a:moveTo>
                  <a:lnTo>
                    <a:pt x="439180" y="164811"/>
                  </a:lnTo>
                  <a:lnTo>
                    <a:pt x="501796" y="176800"/>
                  </a:lnTo>
                  <a:lnTo>
                    <a:pt x="462300" y="242641"/>
                  </a:lnTo>
                  <a:lnTo>
                    <a:pt x="478371" y="242641"/>
                  </a:lnTo>
                  <a:lnTo>
                    <a:pt x="524863" y="184161"/>
                  </a:lnTo>
                  <a:lnTo>
                    <a:pt x="515345" y="163220"/>
                  </a:lnTo>
                  <a:close/>
                </a:path>
                <a:path w="655955" h="305434">
                  <a:moveTo>
                    <a:pt x="377988" y="214328"/>
                  </a:moveTo>
                  <a:lnTo>
                    <a:pt x="376349" y="215088"/>
                  </a:lnTo>
                  <a:lnTo>
                    <a:pt x="377006" y="215412"/>
                  </a:lnTo>
                  <a:lnTo>
                    <a:pt x="377988" y="214328"/>
                  </a:lnTo>
                  <a:close/>
                </a:path>
                <a:path w="655955" h="305434">
                  <a:moveTo>
                    <a:pt x="368459" y="130069"/>
                  </a:moveTo>
                  <a:lnTo>
                    <a:pt x="372543" y="190968"/>
                  </a:lnTo>
                  <a:lnTo>
                    <a:pt x="419224" y="190968"/>
                  </a:lnTo>
                  <a:lnTo>
                    <a:pt x="368459" y="130069"/>
                  </a:lnTo>
                  <a:close/>
                </a:path>
                <a:path w="655955" h="305434">
                  <a:moveTo>
                    <a:pt x="571103" y="22323"/>
                  </a:moveTo>
                  <a:lnTo>
                    <a:pt x="501796" y="94039"/>
                  </a:lnTo>
                  <a:lnTo>
                    <a:pt x="376627" y="94039"/>
                  </a:lnTo>
                  <a:lnTo>
                    <a:pt x="501796" y="113043"/>
                  </a:lnTo>
                  <a:lnTo>
                    <a:pt x="554789" y="149869"/>
                  </a:lnTo>
                  <a:lnTo>
                    <a:pt x="601028" y="176800"/>
                  </a:lnTo>
                  <a:lnTo>
                    <a:pt x="628418" y="158330"/>
                  </a:lnTo>
                  <a:lnTo>
                    <a:pt x="607824" y="158330"/>
                  </a:lnTo>
                  <a:lnTo>
                    <a:pt x="568391" y="130069"/>
                  </a:lnTo>
                  <a:lnTo>
                    <a:pt x="607824" y="58930"/>
                  </a:lnTo>
                  <a:lnTo>
                    <a:pt x="571103" y="22323"/>
                  </a:lnTo>
                  <a:close/>
                </a:path>
                <a:path w="655955" h="305434">
                  <a:moveTo>
                    <a:pt x="655498" y="140069"/>
                  </a:moveTo>
                  <a:lnTo>
                    <a:pt x="607824" y="158330"/>
                  </a:lnTo>
                  <a:lnTo>
                    <a:pt x="628418" y="158330"/>
                  </a:lnTo>
                  <a:lnTo>
                    <a:pt x="655498" y="140069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893780" y="9127006"/>
              <a:ext cx="669925" cy="598805"/>
            </a:xfrm>
            <a:custGeom>
              <a:avLst/>
              <a:gdLst/>
              <a:ahLst/>
              <a:cxnLst/>
              <a:rect l="l" t="t" r="r" b="b"/>
              <a:pathLst>
                <a:path w="669925" h="598804">
                  <a:moveTo>
                    <a:pt x="258829" y="0"/>
                  </a:moveTo>
                  <a:lnTo>
                    <a:pt x="109357" y="50145"/>
                  </a:lnTo>
                  <a:lnTo>
                    <a:pt x="81446" y="77535"/>
                  </a:lnTo>
                  <a:lnTo>
                    <a:pt x="46389" y="130044"/>
                  </a:lnTo>
                  <a:lnTo>
                    <a:pt x="15572" y="182665"/>
                  </a:lnTo>
                  <a:lnTo>
                    <a:pt x="324" y="210757"/>
                  </a:lnTo>
                  <a:lnTo>
                    <a:pt x="0" y="210632"/>
                  </a:lnTo>
                  <a:lnTo>
                    <a:pt x="1675" y="213511"/>
                  </a:lnTo>
                  <a:lnTo>
                    <a:pt x="6795" y="224453"/>
                  </a:lnTo>
                  <a:lnTo>
                    <a:pt x="7402" y="225050"/>
                  </a:lnTo>
                  <a:lnTo>
                    <a:pt x="7863" y="226736"/>
                  </a:lnTo>
                  <a:lnTo>
                    <a:pt x="11999" y="234673"/>
                  </a:lnTo>
                  <a:lnTo>
                    <a:pt x="13821" y="239123"/>
                  </a:lnTo>
                  <a:lnTo>
                    <a:pt x="34449" y="286357"/>
                  </a:lnTo>
                  <a:lnTo>
                    <a:pt x="47537" y="325183"/>
                  </a:lnTo>
                  <a:lnTo>
                    <a:pt x="47652" y="326743"/>
                  </a:lnTo>
                  <a:lnTo>
                    <a:pt x="48124" y="328429"/>
                  </a:lnTo>
                  <a:lnTo>
                    <a:pt x="47967" y="329508"/>
                  </a:lnTo>
                  <a:lnTo>
                    <a:pt x="48197" y="330345"/>
                  </a:lnTo>
                  <a:lnTo>
                    <a:pt x="47946" y="332146"/>
                  </a:lnTo>
                  <a:lnTo>
                    <a:pt x="46197" y="337204"/>
                  </a:lnTo>
                  <a:lnTo>
                    <a:pt x="40742" y="353790"/>
                  </a:lnTo>
                  <a:lnTo>
                    <a:pt x="35726" y="367140"/>
                  </a:lnTo>
                  <a:lnTo>
                    <a:pt x="34993" y="369894"/>
                  </a:lnTo>
                  <a:lnTo>
                    <a:pt x="32857" y="375192"/>
                  </a:lnTo>
                  <a:lnTo>
                    <a:pt x="31004" y="380962"/>
                  </a:lnTo>
                  <a:lnTo>
                    <a:pt x="28878" y="386250"/>
                  </a:lnTo>
                  <a:lnTo>
                    <a:pt x="13591" y="428081"/>
                  </a:lnTo>
                  <a:lnTo>
                    <a:pt x="76018" y="458603"/>
                  </a:lnTo>
                  <a:lnTo>
                    <a:pt x="116970" y="562820"/>
                  </a:lnTo>
                  <a:lnTo>
                    <a:pt x="152162" y="598274"/>
                  </a:lnTo>
                  <a:lnTo>
                    <a:pt x="299865" y="535742"/>
                  </a:lnTo>
                  <a:lnTo>
                    <a:pt x="303635" y="532418"/>
                  </a:lnTo>
                  <a:lnTo>
                    <a:pt x="315228" y="525103"/>
                  </a:lnTo>
                  <a:lnTo>
                    <a:pt x="335071" y="517786"/>
                  </a:lnTo>
                  <a:lnTo>
                    <a:pt x="363591" y="514455"/>
                  </a:lnTo>
                  <a:lnTo>
                    <a:pt x="378501" y="516356"/>
                  </a:lnTo>
                  <a:lnTo>
                    <a:pt x="393748" y="521005"/>
                  </a:lnTo>
                  <a:lnTo>
                    <a:pt x="409021" y="527366"/>
                  </a:lnTo>
                  <a:lnTo>
                    <a:pt x="435070" y="539746"/>
                  </a:lnTo>
                  <a:lnTo>
                    <a:pt x="445601" y="544437"/>
                  </a:lnTo>
                  <a:lnTo>
                    <a:pt x="455445" y="547956"/>
                  </a:lnTo>
                  <a:lnTo>
                    <a:pt x="464446" y="549784"/>
                  </a:lnTo>
                  <a:lnTo>
                    <a:pt x="468970" y="549899"/>
                  </a:lnTo>
                  <a:lnTo>
                    <a:pt x="471116" y="549543"/>
                  </a:lnTo>
                  <a:lnTo>
                    <a:pt x="471776" y="549784"/>
                  </a:lnTo>
                  <a:lnTo>
                    <a:pt x="472163" y="549543"/>
                  </a:lnTo>
                  <a:lnTo>
                    <a:pt x="472498" y="549658"/>
                  </a:lnTo>
                  <a:lnTo>
                    <a:pt x="472551" y="549302"/>
                  </a:lnTo>
                  <a:lnTo>
                    <a:pt x="482781" y="543533"/>
                  </a:lnTo>
                  <a:lnTo>
                    <a:pt x="490256" y="536422"/>
                  </a:lnTo>
                  <a:lnTo>
                    <a:pt x="502097" y="527124"/>
                  </a:lnTo>
                  <a:lnTo>
                    <a:pt x="517451" y="516111"/>
                  </a:lnTo>
                  <a:lnTo>
                    <a:pt x="535470" y="503859"/>
                  </a:lnTo>
                  <a:lnTo>
                    <a:pt x="543501" y="498812"/>
                  </a:lnTo>
                  <a:lnTo>
                    <a:pt x="553941" y="491597"/>
                  </a:lnTo>
                  <a:lnTo>
                    <a:pt x="559291" y="488225"/>
                  </a:lnTo>
                  <a:lnTo>
                    <a:pt x="562024" y="486184"/>
                  </a:lnTo>
                  <a:lnTo>
                    <a:pt x="565040" y="484623"/>
                  </a:lnTo>
                  <a:lnTo>
                    <a:pt x="588224" y="469517"/>
                  </a:lnTo>
                  <a:lnTo>
                    <a:pt x="623645" y="447473"/>
                  </a:lnTo>
                  <a:lnTo>
                    <a:pt x="625991" y="445661"/>
                  </a:lnTo>
                  <a:lnTo>
                    <a:pt x="628284" y="444216"/>
                  </a:lnTo>
                  <a:lnTo>
                    <a:pt x="630535" y="443138"/>
                  </a:lnTo>
                  <a:lnTo>
                    <a:pt x="646231" y="433285"/>
                  </a:lnTo>
                  <a:lnTo>
                    <a:pt x="648577" y="431473"/>
                  </a:lnTo>
                  <a:lnTo>
                    <a:pt x="653069" y="429316"/>
                  </a:lnTo>
                  <a:lnTo>
                    <a:pt x="662262" y="423547"/>
                  </a:lnTo>
                  <a:lnTo>
                    <a:pt x="669801" y="419453"/>
                  </a:lnTo>
                  <a:lnTo>
                    <a:pt x="669906" y="418730"/>
                  </a:lnTo>
                  <a:lnTo>
                    <a:pt x="653498" y="213909"/>
                  </a:lnTo>
                  <a:lnTo>
                    <a:pt x="537763" y="82657"/>
                  </a:lnTo>
                  <a:lnTo>
                    <a:pt x="427159" y="119577"/>
                  </a:lnTo>
                  <a:lnTo>
                    <a:pt x="258829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893766" y="9127006"/>
              <a:ext cx="669925" cy="598805"/>
            </a:xfrm>
            <a:custGeom>
              <a:avLst/>
              <a:gdLst/>
              <a:ahLst/>
              <a:cxnLst/>
              <a:rect l="l" t="t" r="r" b="b"/>
              <a:pathLst>
                <a:path w="669925" h="598804">
                  <a:moveTo>
                    <a:pt x="258844" y="0"/>
                  </a:moveTo>
                  <a:lnTo>
                    <a:pt x="109372" y="50145"/>
                  </a:lnTo>
                  <a:lnTo>
                    <a:pt x="81461" y="77535"/>
                  </a:lnTo>
                  <a:lnTo>
                    <a:pt x="46404" y="130044"/>
                  </a:lnTo>
                  <a:lnTo>
                    <a:pt x="15586" y="182665"/>
                  </a:lnTo>
                  <a:lnTo>
                    <a:pt x="391" y="210391"/>
                  </a:lnTo>
                  <a:lnTo>
                    <a:pt x="43" y="210391"/>
                  </a:lnTo>
                  <a:lnTo>
                    <a:pt x="0" y="210757"/>
                  </a:lnTo>
                  <a:lnTo>
                    <a:pt x="339" y="210757"/>
                  </a:lnTo>
                  <a:lnTo>
                    <a:pt x="622" y="211229"/>
                  </a:lnTo>
                  <a:lnTo>
                    <a:pt x="569" y="211595"/>
                  </a:lnTo>
                  <a:lnTo>
                    <a:pt x="1700" y="213511"/>
                  </a:lnTo>
                  <a:lnTo>
                    <a:pt x="6810" y="224453"/>
                  </a:lnTo>
                  <a:lnTo>
                    <a:pt x="7417" y="225050"/>
                  </a:lnTo>
                  <a:lnTo>
                    <a:pt x="7878" y="226736"/>
                  </a:lnTo>
                  <a:lnTo>
                    <a:pt x="9805" y="230464"/>
                  </a:lnTo>
                  <a:lnTo>
                    <a:pt x="12014" y="234673"/>
                  </a:lnTo>
                  <a:lnTo>
                    <a:pt x="13836" y="239123"/>
                  </a:lnTo>
                  <a:lnTo>
                    <a:pt x="18848" y="250188"/>
                  </a:lnTo>
                  <a:lnTo>
                    <a:pt x="34463" y="286357"/>
                  </a:lnTo>
                  <a:lnTo>
                    <a:pt x="47552" y="325183"/>
                  </a:lnTo>
                  <a:lnTo>
                    <a:pt x="47667" y="326743"/>
                  </a:lnTo>
                  <a:lnTo>
                    <a:pt x="48138" y="328429"/>
                  </a:lnTo>
                  <a:lnTo>
                    <a:pt x="47981" y="329508"/>
                  </a:lnTo>
                  <a:lnTo>
                    <a:pt x="48212" y="330345"/>
                  </a:lnTo>
                  <a:lnTo>
                    <a:pt x="47960" y="332146"/>
                  </a:lnTo>
                  <a:lnTo>
                    <a:pt x="47332" y="334199"/>
                  </a:lnTo>
                  <a:lnTo>
                    <a:pt x="46212" y="337204"/>
                  </a:lnTo>
                  <a:lnTo>
                    <a:pt x="44945" y="341288"/>
                  </a:lnTo>
                  <a:lnTo>
                    <a:pt x="43144" y="346701"/>
                  </a:lnTo>
                  <a:lnTo>
                    <a:pt x="40421" y="353675"/>
                  </a:lnTo>
                  <a:lnTo>
                    <a:pt x="37929" y="361486"/>
                  </a:lnTo>
                  <a:lnTo>
                    <a:pt x="36809" y="364491"/>
                  </a:lnTo>
                  <a:lnTo>
                    <a:pt x="35741" y="367140"/>
                  </a:lnTo>
                  <a:lnTo>
                    <a:pt x="35008" y="369894"/>
                  </a:lnTo>
                  <a:lnTo>
                    <a:pt x="32872" y="375192"/>
                  </a:lnTo>
                  <a:lnTo>
                    <a:pt x="31019" y="380962"/>
                  </a:lnTo>
                  <a:lnTo>
                    <a:pt x="28893" y="386250"/>
                  </a:lnTo>
                  <a:lnTo>
                    <a:pt x="20990" y="408064"/>
                  </a:lnTo>
                  <a:lnTo>
                    <a:pt x="13605" y="428081"/>
                  </a:lnTo>
                  <a:lnTo>
                    <a:pt x="76033" y="458603"/>
                  </a:lnTo>
                  <a:lnTo>
                    <a:pt x="116985" y="562820"/>
                  </a:lnTo>
                  <a:lnTo>
                    <a:pt x="152177" y="598274"/>
                  </a:lnTo>
                  <a:lnTo>
                    <a:pt x="299879" y="535742"/>
                  </a:lnTo>
                  <a:lnTo>
                    <a:pt x="303649" y="532418"/>
                  </a:lnTo>
                  <a:lnTo>
                    <a:pt x="315243" y="525103"/>
                  </a:lnTo>
                  <a:lnTo>
                    <a:pt x="335086" y="517786"/>
                  </a:lnTo>
                  <a:lnTo>
                    <a:pt x="363605" y="514455"/>
                  </a:lnTo>
                  <a:lnTo>
                    <a:pt x="519901" y="514455"/>
                  </a:lnTo>
                  <a:lnTo>
                    <a:pt x="535485" y="503859"/>
                  </a:lnTo>
                  <a:lnTo>
                    <a:pt x="543516" y="498812"/>
                  </a:lnTo>
                  <a:lnTo>
                    <a:pt x="553956" y="491587"/>
                  </a:lnTo>
                  <a:lnTo>
                    <a:pt x="559306" y="488225"/>
                  </a:lnTo>
                  <a:lnTo>
                    <a:pt x="562039" y="486184"/>
                  </a:lnTo>
                  <a:lnTo>
                    <a:pt x="565055" y="484623"/>
                  </a:lnTo>
                  <a:lnTo>
                    <a:pt x="567725" y="482938"/>
                  </a:lnTo>
                  <a:lnTo>
                    <a:pt x="577944" y="476142"/>
                  </a:lnTo>
                  <a:lnTo>
                    <a:pt x="588239" y="469517"/>
                  </a:lnTo>
                  <a:lnTo>
                    <a:pt x="598433" y="463139"/>
                  </a:lnTo>
                  <a:lnTo>
                    <a:pt x="608352" y="457085"/>
                  </a:lnTo>
                  <a:lnTo>
                    <a:pt x="613765" y="453357"/>
                  </a:lnTo>
                  <a:lnTo>
                    <a:pt x="618739" y="450237"/>
                  </a:lnTo>
                  <a:lnTo>
                    <a:pt x="623660" y="447462"/>
                  </a:lnTo>
                  <a:lnTo>
                    <a:pt x="626006" y="445661"/>
                  </a:lnTo>
                  <a:lnTo>
                    <a:pt x="628299" y="444216"/>
                  </a:lnTo>
                  <a:lnTo>
                    <a:pt x="630550" y="443138"/>
                  </a:lnTo>
                  <a:lnTo>
                    <a:pt x="646246" y="433285"/>
                  </a:lnTo>
                  <a:lnTo>
                    <a:pt x="648591" y="431473"/>
                  </a:lnTo>
                  <a:lnTo>
                    <a:pt x="651220" y="430154"/>
                  </a:lnTo>
                  <a:lnTo>
                    <a:pt x="653083" y="429316"/>
                  </a:lnTo>
                  <a:lnTo>
                    <a:pt x="662277" y="423547"/>
                  </a:lnTo>
                  <a:lnTo>
                    <a:pt x="665282" y="421976"/>
                  </a:lnTo>
                  <a:lnTo>
                    <a:pt x="668015" y="419934"/>
                  </a:lnTo>
                  <a:lnTo>
                    <a:pt x="669544" y="418971"/>
                  </a:lnTo>
                  <a:lnTo>
                    <a:pt x="653513" y="213909"/>
                  </a:lnTo>
                  <a:lnTo>
                    <a:pt x="570384" y="119933"/>
                  </a:lnTo>
                  <a:lnTo>
                    <a:pt x="427122" y="119933"/>
                  </a:lnTo>
                  <a:lnTo>
                    <a:pt x="258844" y="0"/>
                  </a:lnTo>
                  <a:close/>
                </a:path>
                <a:path w="669925" h="598804">
                  <a:moveTo>
                    <a:pt x="519901" y="514455"/>
                  </a:moveTo>
                  <a:lnTo>
                    <a:pt x="363605" y="514455"/>
                  </a:lnTo>
                  <a:lnTo>
                    <a:pt x="378516" y="516356"/>
                  </a:lnTo>
                  <a:lnTo>
                    <a:pt x="393763" y="521005"/>
                  </a:lnTo>
                  <a:lnTo>
                    <a:pt x="409035" y="527366"/>
                  </a:lnTo>
                  <a:lnTo>
                    <a:pt x="424022" y="534402"/>
                  </a:lnTo>
                  <a:lnTo>
                    <a:pt x="435085" y="539746"/>
                  </a:lnTo>
                  <a:lnTo>
                    <a:pt x="445616" y="544437"/>
                  </a:lnTo>
                  <a:lnTo>
                    <a:pt x="455460" y="547956"/>
                  </a:lnTo>
                  <a:lnTo>
                    <a:pt x="465028" y="549899"/>
                  </a:lnTo>
                  <a:lnTo>
                    <a:pt x="479081" y="549899"/>
                  </a:lnTo>
                  <a:lnTo>
                    <a:pt x="467307" y="548820"/>
                  </a:lnTo>
                  <a:lnTo>
                    <a:pt x="475424" y="548820"/>
                  </a:lnTo>
                  <a:lnTo>
                    <a:pt x="476523" y="548464"/>
                  </a:lnTo>
                  <a:lnTo>
                    <a:pt x="478764" y="547376"/>
                  </a:lnTo>
                  <a:lnTo>
                    <a:pt x="481057" y="545941"/>
                  </a:lnTo>
                  <a:lnTo>
                    <a:pt x="482795" y="543533"/>
                  </a:lnTo>
                  <a:lnTo>
                    <a:pt x="490271" y="536422"/>
                  </a:lnTo>
                  <a:lnTo>
                    <a:pt x="502112" y="527124"/>
                  </a:lnTo>
                  <a:lnTo>
                    <a:pt x="517466" y="516111"/>
                  </a:lnTo>
                  <a:lnTo>
                    <a:pt x="519901" y="514455"/>
                  </a:lnTo>
                  <a:close/>
                </a:path>
                <a:path w="669925" h="598804">
                  <a:moveTo>
                    <a:pt x="472636" y="548820"/>
                  </a:moveTo>
                  <a:lnTo>
                    <a:pt x="467307" y="548820"/>
                  </a:lnTo>
                  <a:lnTo>
                    <a:pt x="479081" y="549899"/>
                  </a:lnTo>
                  <a:lnTo>
                    <a:pt x="472478" y="549899"/>
                  </a:lnTo>
                  <a:lnTo>
                    <a:pt x="472636" y="548820"/>
                  </a:lnTo>
                  <a:close/>
                </a:path>
                <a:path w="669925" h="598804">
                  <a:moveTo>
                    <a:pt x="475424" y="548820"/>
                  </a:moveTo>
                  <a:lnTo>
                    <a:pt x="472636" y="548820"/>
                  </a:lnTo>
                  <a:lnTo>
                    <a:pt x="472478" y="549899"/>
                  </a:lnTo>
                  <a:lnTo>
                    <a:pt x="472783" y="549899"/>
                  </a:lnTo>
                  <a:lnTo>
                    <a:pt x="475424" y="548820"/>
                  </a:lnTo>
                  <a:close/>
                </a:path>
                <a:path w="669925" h="598804">
                  <a:moveTo>
                    <a:pt x="537726" y="83013"/>
                  </a:moveTo>
                  <a:lnTo>
                    <a:pt x="427122" y="119933"/>
                  </a:lnTo>
                  <a:lnTo>
                    <a:pt x="570384" y="119933"/>
                  </a:lnTo>
                  <a:lnTo>
                    <a:pt x="537726" y="83013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894158" y="9127006"/>
              <a:ext cx="669925" cy="419100"/>
            </a:xfrm>
            <a:custGeom>
              <a:avLst/>
              <a:gdLst/>
              <a:ahLst/>
              <a:cxnLst/>
              <a:rect l="l" t="t" r="r" b="b"/>
              <a:pathLst>
                <a:path w="669925" h="419100">
                  <a:moveTo>
                    <a:pt x="258452" y="0"/>
                  </a:moveTo>
                  <a:lnTo>
                    <a:pt x="108980" y="50145"/>
                  </a:lnTo>
                  <a:lnTo>
                    <a:pt x="81069" y="77535"/>
                  </a:lnTo>
                  <a:lnTo>
                    <a:pt x="46012" y="130044"/>
                  </a:lnTo>
                  <a:lnTo>
                    <a:pt x="15195" y="182665"/>
                  </a:lnTo>
                  <a:lnTo>
                    <a:pt x="0" y="210391"/>
                  </a:lnTo>
                  <a:lnTo>
                    <a:pt x="193920" y="271782"/>
                  </a:lnTo>
                  <a:lnTo>
                    <a:pt x="151566" y="127661"/>
                  </a:lnTo>
                  <a:lnTo>
                    <a:pt x="368679" y="312995"/>
                  </a:lnTo>
                  <a:lnTo>
                    <a:pt x="433745" y="229689"/>
                  </a:lnTo>
                  <a:lnTo>
                    <a:pt x="333298" y="103965"/>
                  </a:lnTo>
                  <a:lnTo>
                    <a:pt x="443640" y="143859"/>
                  </a:lnTo>
                  <a:lnTo>
                    <a:pt x="501555" y="241699"/>
                  </a:lnTo>
                  <a:lnTo>
                    <a:pt x="609845" y="213794"/>
                  </a:lnTo>
                  <a:lnTo>
                    <a:pt x="560852" y="404437"/>
                  </a:lnTo>
                  <a:lnTo>
                    <a:pt x="669152" y="418971"/>
                  </a:lnTo>
                  <a:lnTo>
                    <a:pt x="669529" y="418730"/>
                  </a:lnTo>
                  <a:lnTo>
                    <a:pt x="653121" y="213909"/>
                  </a:lnTo>
                  <a:lnTo>
                    <a:pt x="537386" y="82657"/>
                  </a:lnTo>
                  <a:lnTo>
                    <a:pt x="426782" y="119577"/>
                  </a:lnTo>
                  <a:lnTo>
                    <a:pt x="258452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907373" y="9423303"/>
              <a:ext cx="365125" cy="302260"/>
            </a:xfrm>
            <a:custGeom>
              <a:avLst/>
              <a:gdLst/>
              <a:ahLst/>
              <a:cxnLst/>
              <a:rect l="l" t="t" r="r" b="b"/>
              <a:pathLst>
                <a:path w="365125" h="302259">
                  <a:moveTo>
                    <a:pt x="248505" y="0"/>
                  </a:moveTo>
                  <a:lnTo>
                    <a:pt x="254651" y="60951"/>
                  </a:lnTo>
                  <a:lnTo>
                    <a:pt x="34354" y="35852"/>
                  </a:lnTo>
                  <a:lnTo>
                    <a:pt x="29538" y="50406"/>
                  </a:lnTo>
                  <a:lnTo>
                    <a:pt x="26815" y="57369"/>
                  </a:lnTo>
                  <a:lnTo>
                    <a:pt x="24323" y="65191"/>
                  </a:lnTo>
                  <a:lnTo>
                    <a:pt x="22135" y="70835"/>
                  </a:lnTo>
                  <a:lnTo>
                    <a:pt x="21402" y="73599"/>
                  </a:lnTo>
                  <a:lnTo>
                    <a:pt x="19255" y="78898"/>
                  </a:lnTo>
                  <a:lnTo>
                    <a:pt x="17413" y="84667"/>
                  </a:lnTo>
                  <a:lnTo>
                    <a:pt x="15277" y="89955"/>
                  </a:lnTo>
                  <a:lnTo>
                    <a:pt x="0" y="131786"/>
                  </a:lnTo>
                  <a:lnTo>
                    <a:pt x="62427" y="162309"/>
                  </a:lnTo>
                  <a:lnTo>
                    <a:pt x="103379" y="266525"/>
                  </a:lnTo>
                  <a:lnTo>
                    <a:pt x="138571" y="301980"/>
                  </a:lnTo>
                  <a:lnTo>
                    <a:pt x="286274" y="239448"/>
                  </a:lnTo>
                  <a:lnTo>
                    <a:pt x="290043" y="236123"/>
                  </a:lnTo>
                  <a:lnTo>
                    <a:pt x="301637" y="228808"/>
                  </a:lnTo>
                  <a:lnTo>
                    <a:pt x="321480" y="221491"/>
                  </a:lnTo>
                  <a:lnTo>
                    <a:pt x="349999" y="218160"/>
                  </a:lnTo>
                  <a:lnTo>
                    <a:pt x="328963" y="173806"/>
                  </a:lnTo>
                  <a:lnTo>
                    <a:pt x="251018" y="174424"/>
                  </a:lnTo>
                  <a:lnTo>
                    <a:pt x="246285" y="120813"/>
                  </a:lnTo>
                  <a:lnTo>
                    <a:pt x="364983" y="90981"/>
                  </a:lnTo>
                  <a:lnTo>
                    <a:pt x="248505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57370" y="9461133"/>
              <a:ext cx="173952" cy="21577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3375895" y="9346676"/>
              <a:ext cx="429259" cy="407034"/>
            </a:xfrm>
            <a:custGeom>
              <a:avLst/>
              <a:gdLst/>
              <a:ahLst/>
              <a:cxnLst/>
              <a:rect l="l" t="t" r="r" b="b"/>
              <a:pathLst>
                <a:path w="429259" h="407034">
                  <a:moveTo>
                    <a:pt x="188256" y="0"/>
                  </a:moveTo>
                  <a:lnTo>
                    <a:pt x="81212" y="27842"/>
                  </a:lnTo>
                  <a:lnTo>
                    <a:pt x="209" y="129357"/>
                  </a:lnTo>
                  <a:lnTo>
                    <a:pt x="0" y="129765"/>
                  </a:lnTo>
                  <a:lnTo>
                    <a:pt x="2513" y="134582"/>
                  </a:lnTo>
                  <a:lnTo>
                    <a:pt x="5287" y="140854"/>
                  </a:lnTo>
                  <a:lnTo>
                    <a:pt x="6879" y="143576"/>
                  </a:lnTo>
                  <a:lnTo>
                    <a:pt x="7465" y="145346"/>
                  </a:lnTo>
                  <a:lnTo>
                    <a:pt x="12198" y="156068"/>
                  </a:lnTo>
                  <a:lnTo>
                    <a:pt x="13695" y="158989"/>
                  </a:lnTo>
                  <a:lnTo>
                    <a:pt x="14282" y="160769"/>
                  </a:lnTo>
                  <a:lnTo>
                    <a:pt x="28103" y="191952"/>
                  </a:lnTo>
                  <a:lnTo>
                    <a:pt x="31852" y="200957"/>
                  </a:lnTo>
                  <a:lnTo>
                    <a:pt x="32878" y="202831"/>
                  </a:lnTo>
                  <a:lnTo>
                    <a:pt x="33590" y="204873"/>
                  </a:lnTo>
                  <a:lnTo>
                    <a:pt x="49808" y="245472"/>
                  </a:lnTo>
                  <a:lnTo>
                    <a:pt x="54186" y="262766"/>
                  </a:lnTo>
                  <a:lnTo>
                    <a:pt x="55673" y="265698"/>
                  </a:lnTo>
                  <a:lnTo>
                    <a:pt x="56678" y="267112"/>
                  </a:lnTo>
                  <a:lnTo>
                    <a:pt x="57453" y="267541"/>
                  </a:lnTo>
                  <a:lnTo>
                    <a:pt x="57349" y="267751"/>
                  </a:lnTo>
                  <a:lnTo>
                    <a:pt x="57568" y="267803"/>
                  </a:lnTo>
                  <a:lnTo>
                    <a:pt x="57684" y="268065"/>
                  </a:lnTo>
                  <a:lnTo>
                    <a:pt x="58113" y="268169"/>
                  </a:lnTo>
                  <a:lnTo>
                    <a:pt x="98488" y="278501"/>
                  </a:lnTo>
                  <a:lnTo>
                    <a:pt x="108736" y="280568"/>
                  </a:lnTo>
                  <a:lnTo>
                    <a:pt x="148427" y="310480"/>
                  </a:lnTo>
                  <a:lnTo>
                    <a:pt x="152717" y="321487"/>
                  </a:lnTo>
                  <a:lnTo>
                    <a:pt x="207993" y="406458"/>
                  </a:lnTo>
                  <a:lnTo>
                    <a:pt x="238966" y="400333"/>
                  </a:lnTo>
                  <a:lnTo>
                    <a:pt x="297268" y="360208"/>
                  </a:lnTo>
                  <a:lnTo>
                    <a:pt x="340754" y="366282"/>
                  </a:lnTo>
                  <a:lnTo>
                    <a:pt x="347539" y="338963"/>
                  </a:lnTo>
                  <a:lnTo>
                    <a:pt x="348293" y="335434"/>
                  </a:lnTo>
                  <a:lnTo>
                    <a:pt x="349371" y="331759"/>
                  </a:lnTo>
                  <a:lnTo>
                    <a:pt x="350114" y="328230"/>
                  </a:lnTo>
                  <a:lnTo>
                    <a:pt x="350711" y="326524"/>
                  </a:lnTo>
                  <a:lnTo>
                    <a:pt x="352795" y="317759"/>
                  </a:lnTo>
                  <a:lnTo>
                    <a:pt x="356879" y="303467"/>
                  </a:lnTo>
                  <a:lnTo>
                    <a:pt x="357182" y="302838"/>
                  </a:lnTo>
                  <a:lnTo>
                    <a:pt x="357601" y="302482"/>
                  </a:lnTo>
                  <a:lnTo>
                    <a:pt x="357905" y="301865"/>
                  </a:lnTo>
                  <a:lnTo>
                    <a:pt x="409966" y="265520"/>
                  </a:lnTo>
                  <a:lnTo>
                    <a:pt x="416311" y="262002"/>
                  </a:lnTo>
                  <a:lnTo>
                    <a:pt x="422856" y="258075"/>
                  </a:lnTo>
                  <a:lnTo>
                    <a:pt x="424761" y="257164"/>
                  </a:lnTo>
                  <a:lnTo>
                    <a:pt x="424542" y="257112"/>
                  </a:lnTo>
                  <a:lnTo>
                    <a:pt x="426486" y="237003"/>
                  </a:lnTo>
                  <a:lnTo>
                    <a:pt x="428941" y="198537"/>
                  </a:lnTo>
                  <a:lnTo>
                    <a:pt x="429136" y="158632"/>
                  </a:lnTo>
                  <a:lnTo>
                    <a:pt x="424196" y="134414"/>
                  </a:lnTo>
                  <a:lnTo>
                    <a:pt x="363611" y="55296"/>
                  </a:lnTo>
                  <a:lnTo>
                    <a:pt x="233144" y="58438"/>
                  </a:lnTo>
                  <a:lnTo>
                    <a:pt x="188256" y="0"/>
                  </a:lnTo>
                  <a:close/>
                </a:path>
              </a:pathLst>
            </a:custGeom>
            <a:solidFill>
              <a:srgbClr val="18B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376215" y="9346881"/>
              <a:ext cx="429259" cy="406400"/>
            </a:xfrm>
            <a:custGeom>
              <a:avLst/>
              <a:gdLst/>
              <a:ahLst/>
              <a:cxnLst/>
              <a:rect l="l" t="t" r="r" b="b"/>
              <a:pathLst>
                <a:path w="429259" h="406400">
                  <a:moveTo>
                    <a:pt x="187826" y="0"/>
                  </a:moveTo>
                  <a:lnTo>
                    <a:pt x="80887" y="27643"/>
                  </a:lnTo>
                  <a:lnTo>
                    <a:pt x="0" y="129409"/>
                  </a:lnTo>
                  <a:lnTo>
                    <a:pt x="460" y="130456"/>
                  </a:lnTo>
                  <a:lnTo>
                    <a:pt x="1172" y="132498"/>
                  </a:lnTo>
                  <a:lnTo>
                    <a:pt x="2097" y="134205"/>
                  </a:lnTo>
                  <a:lnTo>
                    <a:pt x="2188" y="134372"/>
                  </a:lnTo>
                  <a:lnTo>
                    <a:pt x="4963" y="140644"/>
                  </a:lnTo>
                  <a:lnTo>
                    <a:pt x="5643" y="141744"/>
                  </a:lnTo>
                  <a:lnTo>
                    <a:pt x="6554" y="143367"/>
                  </a:lnTo>
                  <a:lnTo>
                    <a:pt x="7141" y="145147"/>
                  </a:lnTo>
                  <a:lnTo>
                    <a:pt x="11884" y="155859"/>
                  </a:lnTo>
                  <a:lnTo>
                    <a:pt x="12680" y="157220"/>
                  </a:lnTo>
                  <a:lnTo>
                    <a:pt x="13371" y="158790"/>
                  </a:lnTo>
                  <a:lnTo>
                    <a:pt x="13968" y="160560"/>
                  </a:lnTo>
                  <a:lnTo>
                    <a:pt x="15570" y="163754"/>
                  </a:lnTo>
                  <a:lnTo>
                    <a:pt x="17067" y="167146"/>
                  </a:lnTo>
                  <a:lnTo>
                    <a:pt x="18585" y="171010"/>
                  </a:lnTo>
                  <a:lnTo>
                    <a:pt x="21643" y="177689"/>
                  </a:lnTo>
                  <a:lnTo>
                    <a:pt x="24729" y="184637"/>
                  </a:lnTo>
                  <a:lnTo>
                    <a:pt x="27779" y="191747"/>
                  </a:lnTo>
                  <a:lnTo>
                    <a:pt x="30732" y="198915"/>
                  </a:lnTo>
                  <a:lnTo>
                    <a:pt x="31538" y="200747"/>
                  </a:lnTo>
                  <a:lnTo>
                    <a:pt x="32564" y="202632"/>
                  </a:lnTo>
                  <a:lnTo>
                    <a:pt x="33276" y="204674"/>
                  </a:lnTo>
                  <a:lnTo>
                    <a:pt x="34888" y="208328"/>
                  </a:lnTo>
                  <a:lnTo>
                    <a:pt x="37799" y="215794"/>
                  </a:lnTo>
                  <a:lnTo>
                    <a:pt x="39433" y="219448"/>
                  </a:lnTo>
                  <a:lnTo>
                    <a:pt x="40229" y="221281"/>
                  </a:lnTo>
                  <a:lnTo>
                    <a:pt x="53809" y="260693"/>
                  </a:lnTo>
                  <a:lnTo>
                    <a:pt x="53885" y="262620"/>
                  </a:lnTo>
                  <a:lnTo>
                    <a:pt x="54563" y="264138"/>
                  </a:lnTo>
                  <a:lnTo>
                    <a:pt x="55245" y="265311"/>
                  </a:lnTo>
                  <a:lnTo>
                    <a:pt x="55349" y="265489"/>
                  </a:lnTo>
                  <a:lnTo>
                    <a:pt x="56517" y="266997"/>
                  </a:lnTo>
                  <a:lnTo>
                    <a:pt x="57129" y="267332"/>
                  </a:lnTo>
                  <a:lnTo>
                    <a:pt x="56998" y="267593"/>
                  </a:lnTo>
                  <a:lnTo>
                    <a:pt x="57244" y="267593"/>
                  </a:lnTo>
                  <a:lnTo>
                    <a:pt x="57410" y="267970"/>
                  </a:lnTo>
                  <a:lnTo>
                    <a:pt x="57788" y="267970"/>
                  </a:lnTo>
                  <a:lnTo>
                    <a:pt x="87829" y="276693"/>
                  </a:lnTo>
                  <a:lnTo>
                    <a:pt x="98164" y="278300"/>
                  </a:lnTo>
                  <a:lnTo>
                    <a:pt x="140293" y="299420"/>
                  </a:lnTo>
                  <a:lnTo>
                    <a:pt x="152393" y="321278"/>
                  </a:lnTo>
                  <a:lnTo>
                    <a:pt x="207669" y="406259"/>
                  </a:lnTo>
                  <a:lnTo>
                    <a:pt x="238641" y="400123"/>
                  </a:lnTo>
                  <a:lnTo>
                    <a:pt x="296943" y="359999"/>
                  </a:lnTo>
                  <a:lnTo>
                    <a:pt x="341926" y="359999"/>
                  </a:lnTo>
                  <a:lnTo>
                    <a:pt x="343643" y="352982"/>
                  </a:lnTo>
                  <a:lnTo>
                    <a:pt x="347225" y="338754"/>
                  </a:lnTo>
                  <a:lnTo>
                    <a:pt x="347968" y="335235"/>
                  </a:lnTo>
                  <a:lnTo>
                    <a:pt x="349046" y="331550"/>
                  </a:lnTo>
                  <a:lnTo>
                    <a:pt x="349800" y="328031"/>
                  </a:lnTo>
                  <a:lnTo>
                    <a:pt x="350387" y="326325"/>
                  </a:lnTo>
                  <a:lnTo>
                    <a:pt x="350764" y="324555"/>
                  </a:lnTo>
                  <a:lnTo>
                    <a:pt x="351245" y="322587"/>
                  </a:lnTo>
                  <a:lnTo>
                    <a:pt x="352701" y="317613"/>
                  </a:lnTo>
                  <a:lnTo>
                    <a:pt x="353737" y="312995"/>
                  </a:lnTo>
                  <a:lnTo>
                    <a:pt x="354711" y="309529"/>
                  </a:lnTo>
                  <a:lnTo>
                    <a:pt x="355486" y="306933"/>
                  </a:lnTo>
                  <a:lnTo>
                    <a:pt x="355968" y="304964"/>
                  </a:lnTo>
                  <a:lnTo>
                    <a:pt x="356355" y="303676"/>
                  </a:lnTo>
                  <a:lnTo>
                    <a:pt x="356858" y="302639"/>
                  </a:lnTo>
                  <a:lnTo>
                    <a:pt x="357277" y="302273"/>
                  </a:lnTo>
                  <a:lnTo>
                    <a:pt x="357580" y="301655"/>
                  </a:lnTo>
                  <a:lnTo>
                    <a:pt x="358418" y="300943"/>
                  </a:lnTo>
                  <a:lnTo>
                    <a:pt x="359036" y="300168"/>
                  </a:lnTo>
                  <a:lnTo>
                    <a:pt x="362648" y="296832"/>
                  </a:lnTo>
                  <a:lnTo>
                    <a:pt x="407128" y="266997"/>
                  </a:lnTo>
                  <a:lnTo>
                    <a:pt x="409652" y="265311"/>
                  </a:lnTo>
                  <a:lnTo>
                    <a:pt x="414626" y="262620"/>
                  </a:lnTo>
                  <a:lnTo>
                    <a:pt x="415463" y="261897"/>
                  </a:lnTo>
                  <a:lnTo>
                    <a:pt x="415824" y="261897"/>
                  </a:lnTo>
                  <a:lnTo>
                    <a:pt x="419788" y="259499"/>
                  </a:lnTo>
                  <a:lnTo>
                    <a:pt x="422542" y="257866"/>
                  </a:lnTo>
                  <a:lnTo>
                    <a:pt x="423809" y="257269"/>
                  </a:lnTo>
                  <a:lnTo>
                    <a:pt x="423913" y="257060"/>
                  </a:lnTo>
                  <a:lnTo>
                    <a:pt x="424384" y="257060"/>
                  </a:lnTo>
                  <a:lnTo>
                    <a:pt x="424542" y="256746"/>
                  </a:lnTo>
                  <a:lnTo>
                    <a:pt x="424318" y="256746"/>
                  </a:lnTo>
                  <a:lnTo>
                    <a:pt x="426163" y="236803"/>
                  </a:lnTo>
                  <a:lnTo>
                    <a:pt x="428346" y="202632"/>
                  </a:lnTo>
                  <a:lnTo>
                    <a:pt x="428466" y="200747"/>
                  </a:lnTo>
                  <a:lnTo>
                    <a:pt x="428583" y="198915"/>
                  </a:lnTo>
                  <a:lnTo>
                    <a:pt x="428687" y="184637"/>
                  </a:lnTo>
                  <a:lnTo>
                    <a:pt x="428814" y="158790"/>
                  </a:lnTo>
                  <a:lnTo>
                    <a:pt x="428816" y="158428"/>
                  </a:lnTo>
                  <a:lnTo>
                    <a:pt x="423906" y="134372"/>
                  </a:lnTo>
                  <a:lnTo>
                    <a:pt x="423871" y="134205"/>
                  </a:lnTo>
                  <a:lnTo>
                    <a:pt x="365863" y="58438"/>
                  </a:lnTo>
                  <a:lnTo>
                    <a:pt x="232725" y="58438"/>
                  </a:lnTo>
                  <a:lnTo>
                    <a:pt x="187826" y="0"/>
                  </a:lnTo>
                  <a:close/>
                </a:path>
                <a:path w="429259" h="406400">
                  <a:moveTo>
                    <a:pt x="341926" y="359999"/>
                  </a:moveTo>
                  <a:lnTo>
                    <a:pt x="296943" y="359999"/>
                  </a:lnTo>
                  <a:lnTo>
                    <a:pt x="340439" y="366072"/>
                  </a:lnTo>
                  <a:lnTo>
                    <a:pt x="341926" y="359999"/>
                  </a:lnTo>
                  <a:close/>
                </a:path>
                <a:path w="429259" h="406400">
                  <a:moveTo>
                    <a:pt x="363297" y="55097"/>
                  </a:moveTo>
                  <a:lnTo>
                    <a:pt x="232725" y="58438"/>
                  </a:lnTo>
                  <a:lnTo>
                    <a:pt x="365863" y="58438"/>
                  </a:lnTo>
                  <a:lnTo>
                    <a:pt x="363297" y="5509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376104" y="9346676"/>
              <a:ext cx="429259" cy="257175"/>
            </a:xfrm>
            <a:custGeom>
              <a:avLst/>
              <a:gdLst/>
              <a:ahLst/>
              <a:cxnLst/>
              <a:rect l="l" t="t" r="r" b="b"/>
              <a:pathLst>
                <a:path w="429259" h="257175">
                  <a:moveTo>
                    <a:pt x="188046" y="0"/>
                  </a:moveTo>
                  <a:lnTo>
                    <a:pt x="81002" y="27842"/>
                  </a:lnTo>
                  <a:lnTo>
                    <a:pt x="0" y="129357"/>
                  </a:lnTo>
                  <a:lnTo>
                    <a:pt x="115" y="129619"/>
                  </a:lnTo>
                  <a:lnTo>
                    <a:pt x="61987" y="160288"/>
                  </a:lnTo>
                  <a:lnTo>
                    <a:pt x="103724" y="43087"/>
                  </a:lnTo>
                  <a:lnTo>
                    <a:pt x="150592" y="95986"/>
                  </a:lnTo>
                  <a:lnTo>
                    <a:pt x="215522" y="65202"/>
                  </a:lnTo>
                  <a:lnTo>
                    <a:pt x="287436" y="83306"/>
                  </a:lnTo>
                  <a:lnTo>
                    <a:pt x="190360" y="113661"/>
                  </a:lnTo>
                  <a:lnTo>
                    <a:pt x="194999" y="180319"/>
                  </a:lnTo>
                  <a:lnTo>
                    <a:pt x="374271" y="159974"/>
                  </a:lnTo>
                  <a:lnTo>
                    <a:pt x="301132" y="220516"/>
                  </a:lnTo>
                  <a:lnTo>
                    <a:pt x="424437" y="256903"/>
                  </a:lnTo>
                  <a:lnTo>
                    <a:pt x="426276" y="237003"/>
                  </a:lnTo>
                  <a:lnTo>
                    <a:pt x="428731" y="198537"/>
                  </a:lnTo>
                  <a:lnTo>
                    <a:pt x="428926" y="158632"/>
                  </a:lnTo>
                  <a:lnTo>
                    <a:pt x="423987" y="134414"/>
                  </a:lnTo>
                  <a:lnTo>
                    <a:pt x="363402" y="55296"/>
                  </a:lnTo>
                  <a:lnTo>
                    <a:pt x="232935" y="58438"/>
                  </a:lnTo>
                  <a:lnTo>
                    <a:pt x="188046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34007" y="9478507"/>
              <a:ext cx="298562" cy="274628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1559472" y="2486643"/>
            <a:ext cx="9330778" cy="8297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00" dirty="0">
                <a:solidFill>
                  <a:srgbClr val="172C53"/>
                </a:solidFill>
                <a:latin typeface="Oswald" pitchFamily="2" charset="0"/>
                <a:cs typeface="Arial Narrow"/>
              </a:rPr>
              <a:t>MANAGE YOUR STRESS RESPONSE</a:t>
            </a:r>
          </a:p>
        </p:txBody>
      </p:sp>
      <p:sp>
        <p:nvSpPr>
          <p:cNvPr id="90" name="object 90"/>
          <p:cNvSpPr/>
          <p:nvPr/>
        </p:nvSpPr>
        <p:spPr>
          <a:xfrm>
            <a:off x="1591572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944112" y="3905695"/>
            <a:ext cx="2853055" cy="3369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Concept</a:t>
            </a:r>
            <a:endParaRPr sz="3300" dirty="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Recognize</a:t>
            </a:r>
            <a:r>
              <a:rPr sz="3300" b="0" spc="-22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your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default</a:t>
            </a:r>
            <a:r>
              <a:rPr sz="3300" b="0" spc="-17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stress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response</a:t>
            </a:r>
            <a:r>
              <a:rPr sz="3300" b="0" spc="-11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(Fight,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Flight,</a:t>
            </a:r>
            <a:r>
              <a:rPr sz="3300" b="0" spc="-19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Freeze, Fawn).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38667" y="8530056"/>
            <a:ext cx="7304405" cy="16668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20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Reflection</a:t>
            </a:r>
            <a:r>
              <a:rPr sz="3300" b="1" spc="-170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Question</a:t>
            </a:r>
            <a:endParaRPr sz="3300" dirty="0">
              <a:latin typeface="Satoshi"/>
              <a:cs typeface="Satoshi"/>
            </a:endParaRPr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How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do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typically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respond</a:t>
            </a:r>
            <a:r>
              <a:rPr sz="3300" b="0" spc="-9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to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stress</a:t>
            </a:r>
            <a:r>
              <a:rPr sz="3300" b="0" spc="-10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at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work?</a:t>
            </a:r>
            <a:r>
              <a:rPr sz="3300" b="0" spc="-8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What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helps</a:t>
            </a:r>
            <a:r>
              <a:rPr sz="3300" b="0" spc="-8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you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shift</a:t>
            </a:r>
            <a:r>
              <a:rPr sz="3300" b="0" spc="-8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out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of</a:t>
            </a:r>
            <a:r>
              <a:rPr sz="3300" b="0" spc="-8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it?</a:t>
            </a:r>
            <a:endParaRPr sz="3300" dirty="0">
              <a:latin typeface="Satoshi Light"/>
              <a:cs typeface="Satoshi Ligh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989344" y="4527170"/>
            <a:ext cx="3884929" cy="3116580"/>
          </a:xfrm>
          <a:custGeom>
            <a:avLst/>
            <a:gdLst/>
            <a:ahLst/>
            <a:cxnLst/>
            <a:rect l="l" t="t" r="r" b="b"/>
            <a:pathLst>
              <a:path w="3884929" h="3116579">
                <a:moveTo>
                  <a:pt x="3559430" y="0"/>
                </a:moveTo>
                <a:lnTo>
                  <a:pt x="325267" y="0"/>
                </a:lnTo>
                <a:lnTo>
                  <a:pt x="277369" y="3543"/>
                </a:lnTo>
                <a:lnTo>
                  <a:pt x="231598" y="13831"/>
                </a:lnTo>
                <a:lnTo>
                  <a:pt x="188465" y="30352"/>
                </a:lnTo>
                <a:lnTo>
                  <a:pt x="148485" y="52590"/>
                </a:lnTo>
                <a:lnTo>
                  <a:pt x="112170" y="80034"/>
                </a:lnTo>
                <a:lnTo>
                  <a:pt x="80034" y="112170"/>
                </a:lnTo>
                <a:lnTo>
                  <a:pt x="52590" y="148485"/>
                </a:lnTo>
                <a:lnTo>
                  <a:pt x="30352" y="188465"/>
                </a:lnTo>
                <a:lnTo>
                  <a:pt x="13831" y="231598"/>
                </a:lnTo>
                <a:lnTo>
                  <a:pt x="3543" y="277369"/>
                </a:lnTo>
                <a:lnTo>
                  <a:pt x="0" y="325267"/>
                </a:lnTo>
                <a:lnTo>
                  <a:pt x="0" y="2791307"/>
                </a:lnTo>
                <a:lnTo>
                  <a:pt x="3543" y="2839205"/>
                </a:lnTo>
                <a:lnTo>
                  <a:pt x="13831" y="2884977"/>
                </a:lnTo>
                <a:lnTo>
                  <a:pt x="30352" y="2928109"/>
                </a:lnTo>
                <a:lnTo>
                  <a:pt x="52590" y="2968090"/>
                </a:lnTo>
                <a:lnTo>
                  <a:pt x="80034" y="3004404"/>
                </a:lnTo>
                <a:lnTo>
                  <a:pt x="112170" y="3036540"/>
                </a:lnTo>
                <a:lnTo>
                  <a:pt x="148485" y="3063984"/>
                </a:lnTo>
                <a:lnTo>
                  <a:pt x="188465" y="3086223"/>
                </a:lnTo>
                <a:lnTo>
                  <a:pt x="231598" y="3102743"/>
                </a:lnTo>
                <a:lnTo>
                  <a:pt x="277369" y="3113031"/>
                </a:lnTo>
                <a:lnTo>
                  <a:pt x="325267" y="3116575"/>
                </a:lnTo>
                <a:lnTo>
                  <a:pt x="3559430" y="3116575"/>
                </a:lnTo>
                <a:lnTo>
                  <a:pt x="3607328" y="3113031"/>
                </a:lnTo>
                <a:lnTo>
                  <a:pt x="3653100" y="3102743"/>
                </a:lnTo>
                <a:lnTo>
                  <a:pt x="3696232" y="3086223"/>
                </a:lnTo>
                <a:lnTo>
                  <a:pt x="3736213" y="3063984"/>
                </a:lnTo>
                <a:lnTo>
                  <a:pt x="3772527" y="3036540"/>
                </a:lnTo>
                <a:lnTo>
                  <a:pt x="3804663" y="3004404"/>
                </a:lnTo>
                <a:lnTo>
                  <a:pt x="3832107" y="2968090"/>
                </a:lnTo>
                <a:lnTo>
                  <a:pt x="3854346" y="2928109"/>
                </a:lnTo>
                <a:lnTo>
                  <a:pt x="3870866" y="2884977"/>
                </a:lnTo>
                <a:lnTo>
                  <a:pt x="3881154" y="2839205"/>
                </a:lnTo>
                <a:lnTo>
                  <a:pt x="3884698" y="2791307"/>
                </a:lnTo>
                <a:lnTo>
                  <a:pt x="3884698" y="325267"/>
                </a:lnTo>
                <a:lnTo>
                  <a:pt x="3881154" y="277369"/>
                </a:lnTo>
                <a:lnTo>
                  <a:pt x="3870866" y="231598"/>
                </a:lnTo>
                <a:lnTo>
                  <a:pt x="3854346" y="188465"/>
                </a:lnTo>
                <a:lnTo>
                  <a:pt x="3832107" y="148485"/>
                </a:lnTo>
                <a:lnTo>
                  <a:pt x="3804663" y="112170"/>
                </a:lnTo>
                <a:lnTo>
                  <a:pt x="3772527" y="80034"/>
                </a:lnTo>
                <a:lnTo>
                  <a:pt x="3736213" y="52590"/>
                </a:lnTo>
                <a:lnTo>
                  <a:pt x="3696232" y="30352"/>
                </a:lnTo>
                <a:lnTo>
                  <a:pt x="3653100" y="13831"/>
                </a:lnTo>
                <a:lnTo>
                  <a:pt x="3607328" y="3543"/>
                </a:lnTo>
                <a:lnTo>
                  <a:pt x="3559430" y="0"/>
                </a:lnTo>
                <a:close/>
              </a:path>
            </a:pathLst>
          </a:custGeom>
          <a:solidFill>
            <a:srgbClr val="18B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341884" y="3905695"/>
            <a:ext cx="3309620" cy="286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Satoshi"/>
                <a:cs typeface="Satoshi"/>
              </a:rPr>
              <a:t>Daily</a:t>
            </a:r>
            <a:r>
              <a:rPr sz="3300" b="1" spc="-5" dirty="0">
                <a:solidFill>
                  <a:srgbClr val="FFFFFF"/>
                </a:solidFill>
                <a:latin typeface="Satoshi"/>
                <a:cs typeface="Satosh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Satoshi"/>
                <a:cs typeface="Satoshi"/>
              </a:rPr>
              <a:t>Practice</a:t>
            </a:r>
            <a:endParaRPr sz="3300">
              <a:latin typeface="Satoshi"/>
              <a:cs typeface="Satoshi"/>
            </a:endParaRPr>
          </a:p>
          <a:p>
            <a:pPr marL="27940" marR="5080">
              <a:lnSpc>
                <a:spcPct val="100000"/>
              </a:lnSpc>
              <a:spcBef>
                <a:spcPts val="2585"/>
              </a:spcBef>
            </a:pP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Name</a:t>
            </a:r>
            <a:r>
              <a:rPr sz="3300" b="0" spc="-9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It</a:t>
            </a:r>
            <a:r>
              <a:rPr sz="3300" b="0" spc="-8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to</a:t>
            </a:r>
            <a:r>
              <a:rPr sz="3300" b="0" spc="-8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0" dirty="0">
                <a:solidFill>
                  <a:srgbClr val="FFFFFF"/>
                </a:solidFill>
                <a:latin typeface="Satoshi Light"/>
                <a:cs typeface="Satoshi Light"/>
              </a:rPr>
              <a:t>Tame</a:t>
            </a:r>
            <a:r>
              <a:rPr sz="3300" b="0" spc="-8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25" dirty="0">
                <a:solidFill>
                  <a:srgbClr val="FFFFFF"/>
                </a:solidFill>
                <a:latin typeface="Satoshi Light"/>
                <a:cs typeface="Satoshi Light"/>
              </a:rPr>
              <a:t>It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–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Label</a:t>
            </a:r>
            <a:r>
              <a:rPr sz="3300" b="0" spc="-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emotions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to</a:t>
            </a:r>
            <a:r>
              <a:rPr sz="3300" b="0" spc="-135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dirty="0">
                <a:solidFill>
                  <a:srgbClr val="FFFFFF"/>
                </a:solidFill>
                <a:latin typeface="Satoshi Light"/>
                <a:cs typeface="Satoshi Light"/>
              </a:rPr>
              <a:t>reduce</a:t>
            </a:r>
            <a:r>
              <a:rPr sz="3300" b="0" spc="-130" dirty="0">
                <a:solidFill>
                  <a:srgbClr val="FFFFFF"/>
                </a:solidFill>
                <a:latin typeface="Satoshi Light"/>
                <a:cs typeface="Satoshi Light"/>
              </a:rPr>
              <a:t> </a:t>
            </a:r>
            <a:r>
              <a:rPr sz="3300" b="0" spc="-10" dirty="0">
                <a:solidFill>
                  <a:srgbClr val="FFFFFF"/>
                </a:solidFill>
                <a:latin typeface="Satoshi Light"/>
                <a:cs typeface="Satoshi Light"/>
              </a:rPr>
              <a:t>their impact.</a:t>
            </a:r>
            <a:endParaRPr sz="3300">
              <a:latin typeface="Satoshi Light"/>
              <a:cs typeface="Satosh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  <p:bldP spid="92" grpId="0"/>
      <p:bldP spid="93" grpId="0" animBg="1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733003" y="4538520"/>
            <a:ext cx="1683007" cy="4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0740" tIns="75367" rIns="150740" bIns="75367">
            <a:prstTxWarp prst="textNoShape">
              <a:avLst/>
            </a:prstTxWarp>
            <a:spAutoFit/>
          </a:bodyPr>
          <a:lstStyle/>
          <a:p>
            <a:pPr defTabSz="753715"/>
            <a:r>
              <a:rPr lang="pt-BR" b="1" dirty="0">
                <a:solidFill>
                  <a:srgbClr val="FF0000"/>
                </a:solidFill>
                <a:latin typeface="News Gothic MT"/>
              </a:rPr>
              <a:t>Sympathetic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461530" y="8145890"/>
            <a:ext cx="2165511" cy="4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0740" tIns="75367" rIns="150740" bIns="75367">
            <a:prstTxWarp prst="textNoShape">
              <a:avLst/>
            </a:prstTxWarp>
            <a:spAutoFit/>
          </a:bodyPr>
          <a:lstStyle/>
          <a:p>
            <a:pPr defTabSz="753715"/>
            <a:r>
              <a:rPr lang="pt-BR" b="1" dirty="0">
                <a:solidFill>
                  <a:srgbClr val="2C7C9F">
                    <a:lumMod val="75000"/>
                  </a:srgbClr>
                </a:solidFill>
                <a:latin typeface="News Gothic MT"/>
              </a:rPr>
              <a:t>Parasympathetic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442035" y="5763195"/>
            <a:ext cx="10206498" cy="2070620"/>
            <a:chOff x="709" y="2256"/>
            <a:chExt cx="3899" cy="79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709" y="2256"/>
              <a:ext cx="3899" cy="791"/>
            </a:xfrm>
            <a:custGeom>
              <a:avLst/>
              <a:gdLst>
                <a:gd name="T0" fmla="*/ 0 w 3901"/>
                <a:gd name="T1" fmla="*/ 771 h 786"/>
                <a:gd name="T2" fmla="*/ 182 w 3901"/>
                <a:gd name="T3" fmla="*/ 719 h 786"/>
                <a:gd name="T4" fmla="*/ 545 w 3901"/>
                <a:gd name="T5" fmla="*/ 435 h 786"/>
                <a:gd name="T6" fmla="*/ 771 w 3901"/>
                <a:gd name="T7" fmla="*/ 290 h 786"/>
                <a:gd name="T8" fmla="*/ 989 w 3901"/>
                <a:gd name="T9" fmla="*/ 236 h 786"/>
                <a:gd name="T10" fmla="*/ 1307 w 3901"/>
                <a:gd name="T11" fmla="*/ 336 h 786"/>
                <a:gd name="T12" fmla="*/ 1715 w 3901"/>
                <a:gd name="T13" fmla="*/ 577 h 786"/>
                <a:gd name="T14" fmla="*/ 2169 w 3901"/>
                <a:gd name="T15" fmla="*/ 771 h 786"/>
                <a:gd name="T16" fmla="*/ 2486 w 3901"/>
                <a:gd name="T17" fmla="*/ 816 h 786"/>
                <a:gd name="T18" fmla="*/ 2894 w 3901"/>
                <a:gd name="T19" fmla="*/ 671 h 786"/>
                <a:gd name="T20" fmla="*/ 3339 w 3901"/>
                <a:gd name="T21" fmla="*/ 290 h 786"/>
                <a:gd name="T22" fmla="*/ 3747 w 3901"/>
                <a:gd name="T23" fmla="*/ 46 h 786"/>
                <a:gd name="T24" fmla="*/ 3883 w 3901"/>
                <a:gd name="T25" fmla="*/ 0 h 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1"/>
                <a:gd name="T40" fmla="*/ 0 h 786"/>
                <a:gd name="T41" fmla="*/ 3901 w 3901"/>
                <a:gd name="T42" fmla="*/ 786 h 7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1" h="786">
                  <a:moveTo>
                    <a:pt x="0" y="726"/>
                  </a:moveTo>
                  <a:cubicBezTo>
                    <a:pt x="45" y="730"/>
                    <a:pt x="91" y="734"/>
                    <a:pt x="182" y="681"/>
                  </a:cubicBezTo>
                  <a:cubicBezTo>
                    <a:pt x="273" y="628"/>
                    <a:pt x="447" y="476"/>
                    <a:pt x="545" y="408"/>
                  </a:cubicBezTo>
                  <a:cubicBezTo>
                    <a:pt x="643" y="340"/>
                    <a:pt x="696" y="302"/>
                    <a:pt x="771" y="272"/>
                  </a:cubicBezTo>
                  <a:cubicBezTo>
                    <a:pt x="846" y="242"/>
                    <a:pt x="907" y="219"/>
                    <a:pt x="998" y="227"/>
                  </a:cubicBezTo>
                  <a:cubicBezTo>
                    <a:pt x="1089" y="235"/>
                    <a:pt x="1195" y="265"/>
                    <a:pt x="1316" y="318"/>
                  </a:cubicBezTo>
                  <a:cubicBezTo>
                    <a:pt x="1437" y="371"/>
                    <a:pt x="1580" y="476"/>
                    <a:pt x="1724" y="544"/>
                  </a:cubicBezTo>
                  <a:cubicBezTo>
                    <a:pt x="1868" y="612"/>
                    <a:pt x="2050" y="688"/>
                    <a:pt x="2178" y="726"/>
                  </a:cubicBezTo>
                  <a:cubicBezTo>
                    <a:pt x="2306" y="764"/>
                    <a:pt x="2374" y="786"/>
                    <a:pt x="2495" y="771"/>
                  </a:cubicBezTo>
                  <a:cubicBezTo>
                    <a:pt x="2616" y="756"/>
                    <a:pt x="2759" y="718"/>
                    <a:pt x="2903" y="635"/>
                  </a:cubicBezTo>
                  <a:cubicBezTo>
                    <a:pt x="3047" y="552"/>
                    <a:pt x="3213" y="370"/>
                    <a:pt x="3357" y="272"/>
                  </a:cubicBezTo>
                  <a:cubicBezTo>
                    <a:pt x="3501" y="174"/>
                    <a:pt x="3674" y="91"/>
                    <a:pt x="3765" y="46"/>
                  </a:cubicBezTo>
                  <a:cubicBezTo>
                    <a:pt x="3856" y="1"/>
                    <a:pt x="3878" y="0"/>
                    <a:pt x="3901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753715"/>
              <a:endParaRPr lang="en-US">
                <a:solidFill>
                  <a:prstClr val="black"/>
                </a:solidFill>
                <a:latin typeface="News Gothic MT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1072" y="2669"/>
              <a:ext cx="363" cy="2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753715"/>
              <a:endParaRPr lang="en-US">
                <a:solidFill>
                  <a:prstClr val="black"/>
                </a:solidFill>
                <a:latin typeface="News Gothic MT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934" y="2624"/>
              <a:ext cx="454" cy="227"/>
            </a:xfrm>
            <a:prstGeom prst="line">
              <a:avLst/>
            </a:prstGeom>
            <a:noFill/>
            <a:ln w="38100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753715"/>
              <a:endParaRPr lang="en-US" spc="-247" dirty="0">
                <a:solidFill>
                  <a:prstClr val="black"/>
                </a:solidFill>
                <a:latin typeface="News Gothic M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3839" y="2533"/>
              <a:ext cx="36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753715"/>
              <a:endParaRPr lang="en-US">
                <a:solidFill>
                  <a:prstClr val="black"/>
                </a:solidFill>
                <a:latin typeface="News Gothic MT"/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727008" y="6129836"/>
            <a:ext cx="10426385" cy="1452849"/>
            <a:chOff x="468" y="2386"/>
            <a:chExt cx="3983" cy="555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68" y="2736"/>
              <a:ext cx="48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53715"/>
              <a:r>
                <a:rPr lang="pt-BR" sz="2638" b="1" dirty="0">
                  <a:solidFill>
                    <a:srgbClr val="FF0000"/>
                  </a:solidFill>
                  <a:latin typeface="News Gothic MT"/>
                </a:rPr>
                <a:t>charge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167" y="2386"/>
              <a:ext cx="67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53715"/>
              <a:r>
                <a:rPr lang="pt-BR" sz="2638" b="1" dirty="0">
                  <a:solidFill>
                    <a:srgbClr val="2C7C9F">
                      <a:lumMod val="75000"/>
                    </a:srgbClr>
                  </a:solidFill>
                  <a:latin typeface="News Gothic MT"/>
                </a:rPr>
                <a:t>discharge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963" y="2751"/>
              <a:ext cx="48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53715"/>
              <a:r>
                <a:rPr lang="pt-BR" sz="2638" b="1" dirty="0">
                  <a:solidFill>
                    <a:srgbClr val="FF0000"/>
                  </a:solidFill>
                  <a:latin typeface="News Gothic MT"/>
                </a:rPr>
                <a:t>charge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4756399" y="5629154"/>
            <a:ext cx="10635810" cy="2321127"/>
            <a:chOff x="785" y="1776"/>
            <a:chExt cx="4063" cy="457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816" y="1776"/>
              <a:ext cx="4032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753715"/>
              <a:endParaRPr lang="en-US">
                <a:solidFill>
                  <a:prstClr val="black"/>
                </a:solidFill>
                <a:latin typeface="News Gothic MT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85" y="2233"/>
              <a:ext cx="4032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753715"/>
              <a:endParaRPr lang="en-US">
                <a:solidFill>
                  <a:prstClr val="black"/>
                </a:solidFill>
                <a:latin typeface="News Gothic MT"/>
              </a:endParaRPr>
            </a:p>
          </p:txBody>
        </p:sp>
      </p:grpSp>
      <p:sp>
        <p:nvSpPr>
          <p:cNvPr id="17" name="AutoShape 19"/>
          <p:cNvSpPr>
            <a:spLocks/>
          </p:cNvSpPr>
          <p:nvPr/>
        </p:nvSpPr>
        <p:spPr bwMode="auto">
          <a:xfrm>
            <a:off x="15542498" y="5678964"/>
            <a:ext cx="376952" cy="2261711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50740" tIns="75367" rIns="150740" bIns="75367" anchor="ctr">
            <a:prstTxWarp prst="textNoShape">
              <a:avLst/>
            </a:prstTxWarp>
          </a:bodyPr>
          <a:lstStyle/>
          <a:p>
            <a:pPr defTabSz="753715"/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18" name="Title 30"/>
          <p:cNvSpPr txBox="1">
            <a:spLocks/>
          </p:cNvSpPr>
          <p:nvPr/>
        </p:nvSpPr>
        <p:spPr>
          <a:xfrm>
            <a:off x="12010106" y="3158716"/>
            <a:ext cx="5580982" cy="1884759"/>
          </a:xfrm>
          <a:prstGeom prst="rect">
            <a:avLst/>
          </a:prstGeom>
        </p:spPr>
        <p:txBody>
          <a:bodyPr lIns="150740" tIns="75367" rIns="150740" bIns="75367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38" dirty="0">
              <a:solidFill>
                <a:srgbClr val="58595B"/>
              </a:solidFill>
              <a:latin typeface="News Gothic MT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477587" y="922672"/>
            <a:ext cx="8603663" cy="182009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50740" tIns="75367" rIns="150740" bIns="75367">
            <a:prstTxWarp prst="textNoShape">
              <a:avLst/>
            </a:prstTxWarp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753715">
              <a:defRPr/>
            </a:pPr>
            <a:r>
              <a:rPr lang="en-US" sz="4617" b="1" dirty="0">
                <a:ln w="6350">
                  <a:noFill/>
                </a:ln>
                <a:solidFill>
                  <a:srgbClr val="58595B"/>
                </a:solidFill>
                <a:latin typeface="News Gothic MT"/>
              </a:rPr>
              <a:t>The Regulatory Process of the </a:t>
            </a:r>
          </a:p>
          <a:p>
            <a:pPr algn="ctr" defTabSz="753715">
              <a:defRPr/>
            </a:pPr>
            <a:r>
              <a:rPr lang="en-US" sz="4617" b="1" dirty="0">
                <a:ln w="6350">
                  <a:noFill/>
                </a:ln>
                <a:solidFill>
                  <a:srgbClr val="58595B"/>
                </a:solidFill>
                <a:latin typeface="News Gothic MT"/>
              </a:rPr>
              <a:t>Autonomic Nervous System </a:t>
            </a:r>
          </a:p>
          <a:p>
            <a:pPr algn="ctr" defTabSz="753715">
              <a:defRPr/>
            </a:pPr>
            <a:r>
              <a:rPr lang="en-US" sz="3298" b="1" dirty="0">
                <a:ln w="6350">
                  <a:noFill/>
                </a:ln>
                <a:solidFill>
                  <a:srgbClr val="58595B"/>
                </a:solidFill>
                <a:latin typeface="News Gothic MT"/>
              </a:rPr>
              <a:t>(Sympathetic and Parasympathetic)</a:t>
            </a:r>
          </a:p>
          <a:p>
            <a:pPr defTabSz="753715">
              <a:defRPr/>
            </a:pPr>
            <a:endParaRPr lang="en-US" sz="4617" b="1" dirty="0">
              <a:ln w="6350">
                <a:noFill/>
              </a:ln>
              <a:solidFill>
                <a:srgbClr val="58595B"/>
              </a:solidFill>
              <a:latin typeface="News Gothic MT"/>
            </a:endParaRPr>
          </a:p>
          <a:p>
            <a:pPr defTabSz="753715">
              <a:defRPr/>
            </a:pPr>
            <a:endParaRPr lang="en-US" sz="4617" b="1" dirty="0">
              <a:ln w="6350">
                <a:noFill/>
              </a:ln>
              <a:solidFill>
                <a:srgbClr val="58595B"/>
              </a:solidFill>
              <a:latin typeface="News Gothic MT"/>
            </a:endParaRPr>
          </a:p>
          <a:p>
            <a:pPr defTabSz="753715">
              <a:defRPr/>
            </a:pPr>
            <a:br>
              <a:rPr lang="en-US" sz="4617" b="1" dirty="0">
                <a:ln w="6350">
                  <a:noFill/>
                </a:ln>
                <a:solidFill>
                  <a:srgbClr val="58595B"/>
                </a:solidFill>
                <a:latin typeface="News Gothic MT"/>
              </a:rPr>
            </a:br>
            <a:endParaRPr lang="en-US" sz="4617" b="1" dirty="0">
              <a:ln w="6350">
                <a:noFill/>
              </a:ln>
              <a:solidFill>
                <a:srgbClr val="58595B"/>
              </a:solidFill>
              <a:latin typeface="News Gothic MT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857179" y="5015254"/>
            <a:ext cx="4844128" cy="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0740" tIns="75367" rIns="150740" bIns="75367">
            <a:prstTxWarp prst="textNoShape">
              <a:avLst/>
            </a:prstTxWarp>
            <a:spAutoFit/>
          </a:bodyPr>
          <a:lstStyle/>
          <a:p>
            <a:pPr defTabSz="753715"/>
            <a:r>
              <a:rPr lang="pt-BR" sz="2309" b="1" i="1" dirty="0">
                <a:solidFill>
                  <a:srgbClr val="58595B"/>
                </a:solidFill>
                <a:latin typeface="News Gothic MT"/>
              </a:rPr>
              <a:t>Working, Excitement, Movement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998325" y="8682392"/>
            <a:ext cx="4251017" cy="5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0740" tIns="75367" rIns="150740" bIns="75367">
            <a:prstTxWarp prst="textNoShape">
              <a:avLst/>
            </a:prstTxWarp>
            <a:spAutoFit/>
          </a:bodyPr>
          <a:lstStyle/>
          <a:p>
            <a:pPr defTabSz="753715"/>
            <a:r>
              <a:rPr lang="pt-BR" sz="2309" b="1" i="1" dirty="0" err="1">
                <a:solidFill>
                  <a:srgbClr val="58595B"/>
                </a:solidFill>
                <a:latin typeface="News Gothic MT"/>
              </a:rPr>
              <a:t>Resting</a:t>
            </a:r>
            <a:r>
              <a:rPr lang="pt-BR" sz="2309" b="1" i="1" dirty="0">
                <a:solidFill>
                  <a:srgbClr val="58595B"/>
                </a:solidFill>
                <a:latin typeface="News Gothic MT"/>
              </a:rPr>
              <a:t>, Digesting, Sleeping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5870089" y="6177851"/>
            <a:ext cx="3027927" cy="12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0740" tIns="75367" rIns="150740" bIns="75367">
            <a:prstTxWarp prst="textNoShape">
              <a:avLst/>
            </a:prstTxWarp>
            <a:spAutoFit/>
          </a:bodyPr>
          <a:lstStyle/>
          <a:p>
            <a:pPr defTabSz="753715"/>
            <a:r>
              <a:rPr lang="en-US" sz="3500" b="1" dirty="0">
                <a:solidFill>
                  <a:prstClr val="black"/>
                </a:solidFill>
                <a:latin typeface="News Gothic MT"/>
              </a:rPr>
              <a:t>Range </a:t>
            </a:r>
            <a:br>
              <a:rPr lang="en-US" sz="3500" b="1" dirty="0">
                <a:solidFill>
                  <a:prstClr val="black"/>
                </a:solidFill>
                <a:latin typeface="News Gothic MT"/>
              </a:rPr>
            </a:br>
            <a:r>
              <a:rPr lang="en-US" sz="3500" b="1" dirty="0">
                <a:solidFill>
                  <a:prstClr val="black"/>
                </a:solidFill>
                <a:latin typeface="News Gothic MT"/>
              </a:rPr>
              <a:t>of Resiliency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48743" y="3878749"/>
            <a:ext cx="6375861" cy="6597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50740" tIns="75367" rIns="150740" bIns="75367">
            <a:spAutoFit/>
          </a:bodyPr>
          <a:lstStyle/>
          <a:p>
            <a:pPr marL="225060" defTabSz="753715">
              <a:spcAft>
                <a:spcPts val="2968"/>
              </a:spcAft>
              <a:buClr>
                <a:srgbClr val="FF0000"/>
              </a:buClr>
            </a:pPr>
            <a:r>
              <a:rPr lang="en-US" sz="3298" b="1" i="1" dirty="0">
                <a:solidFill>
                  <a:srgbClr val="58595B"/>
                </a:solidFill>
                <a:latin typeface="Calibri" panose="020F0502020204030204" pitchFamily="34" charset="0"/>
                <a:ea typeface="ＭＳ Ｐゴシック" charset="0"/>
                <a:cs typeface="Constantia"/>
              </a:rPr>
              <a:t>Activation – Deactivation Cycles</a:t>
            </a:r>
          </a:p>
        </p:txBody>
      </p:sp>
    </p:spTree>
    <p:extLst>
      <p:ext uri="{BB962C8B-B14F-4D97-AF65-F5344CB8AC3E}">
        <p14:creationId xmlns:p14="http://schemas.microsoft.com/office/powerpoint/2010/main" val="5827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0B970-F92A-9E4C-B782-9A50A86AC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79" y="2409391"/>
            <a:ext cx="10400143" cy="68467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91DDC-2FA8-6D42-B816-7E8F9CA77F09}"/>
              </a:ext>
            </a:extLst>
          </p:cNvPr>
          <p:cNvSpPr txBox="1"/>
          <p:nvPr/>
        </p:nvSpPr>
        <p:spPr>
          <a:xfrm>
            <a:off x="17581036" y="10735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CED283-74B1-4E4C-80C6-D1FC16D5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your activation and settling cycle</a:t>
            </a:r>
          </a:p>
        </p:txBody>
      </p:sp>
    </p:spTree>
    <p:extLst>
      <p:ext uri="{BB962C8B-B14F-4D97-AF65-F5344CB8AC3E}">
        <p14:creationId xmlns:p14="http://schemas.microsoft.com/office/powerpoint/2010/main" val="121563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517</Words>
  <Application>Microsoft Macintosh PowerPoint</Application>
  <PresentationFormat>Custom</PresentationFormat>
  <Paragraphs>95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Narrow</vt:lpstr>
      <vt:lpstr>Avenir Black</vt:lpstr>
      <vt:lpstr>Calibri</vt:lpstr>
      <vt:lpstr>News Gothic MT</vt:lpstr>
      <vt:lpstr>Oswald</vt:lpstr>
      <vt:lpstr>Satoshi</vt:lpstr>
      <vt:lpstr>Satoshi Light</vt:lpstr>
      <vt:lpstr>Office Theme</vt:lpstr>
      <vt:lpstr>Building</vt:lpstr>
      <vt:lpstr>TODAY’S FOCUS: RESILIENCE AS A SYSTEM</vt:lpstr>
      <vt:lpstr>THE RESILIENT OPERATING SYSTEM (ROS)</vt:lpstr>
      <vt:lpstr>        WHAT’S YOUR EXPERIENCE WITH STRESS &amp; RESILIENCE?</vt:lpstr>
      <vt:lpstr>THE POWER FRAMEWORK FIVE KEYS TO RESILIENCE</vt:lpstr>
      <vt:lpstr>P – PAUSE</vt:lpstr>
      <vt:lpstr>O - OWN IT</vt:lpstr>
      <vt:lpstr>PowerPoint Presentation</vt:lpstr>
      <vt:lpstr>Feeling your activation and settling cycle</vt:lpstr>
      <vt:lpstr>W – WORK THE CHALLENGE</vt:lpstr>
      <vt:lpstr>E – ENGAGE</vt:lpstr>
      <vt:lpstr>R – REFRAME</vt:lpstr>
      <vt:lpstr>3 Good Things Exercise</vt:lpstr>
      <vt:lpstr>HOW TO EMBED RESILIENCE INTO WORKFLOWS</vt:lpstr>
      <vt:lpstr>BRINGING POWER INTO YOUR DAILY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Resilience with the Resilient Operating System POWER Framework</dc:title>
  <cp:lastModifiedBy>Patrick Jeffs</cp:lastModifiedBy>
  <cp:revision>10</cp:revision>
  <dcterms:created xsi:type="dcterms:W3CDTF">2025-02-13T07:12:04Z</dcterms:created>
  <dcterms:modified xsi:type="dcterms:W3CDTF">2025-02-18T16:40:44Z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Illustrator 29.3 (Windows)</vt:lpwstr>
  </property>
  <property fmtid="{D5CDD505-2E9C-101B-9397-08002B2CF9AE}" pid="4" name="LastSaved">
    <vt:filetime>2025-02-13T00:00:00Z</vt:filetime>
  </property>
  <property fmtid="{D5CDD505-2E9C-101B-9397-08002B2CF9AE}" pid="5" name="Producer">
    <vt:lpwstr>Adobe PDF library 17.00</vt:lpwstr>
  </property>
</Properties>
</file>